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0" Type="http://schemas.openxmlformats.org/officeDocument/2006/relationships/slide" Target="slides/slide5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ee8dae29fc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ee8dae29fc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ee8dae29fc_3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ee8dae29fc_3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ee8dae29fc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ee8dae29fc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ee8dae29fc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ee8dae29fc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Volume Measurement</a:t>
            </a:r>
            <a:endParaRPr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CH 1011 (Sep. 7) Group C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Beaker</a:t>
            </a:r>
            <a:endParaRPr/>
          </a:p>
        </p:txBody>
      </p:sp>
      <p:sp>
        <p:nvSpPr>
          <p:cNvPr id="61" name="Google Shape;61;p14"/>
          <p:cNvSpPr txBox="1"/>
          <p:nvPr>
            <p:ph idx="1" type="body"/>
          </p:nvPr>
        </p:nvSpPr>
        <p:spPr>
          <a:xfrm>
            <a:off x="311700" y="1152475"/>
            <a:ext cx="42603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/>
              <a:t>Description</a:t>
            </a:r>
            <a:r>
              <a:rPr lang="en"/>
              <a:t>: larger containers than test tubes, come in all sizes from 5ml to several liters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u="sng"/>
              <a:t>Scenario for when to use</a:t>
            </a:r>
            <a:r>
              <a:rPr lang="en"/>
              <a:t>: carrying out reactions, heating solutions, water or air baths; can be used as approximate measuring devices for liquids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 u="sng"/>
              <a:t>Measurement: </a:t>
            </a:r>
            <a:r>
              <a:rPr lang="en"/>
              <a:t>~83mL</a:t>
            </a:r>
            <a:endParaRPr/>
          </a:p>
        </p:txBody>
      </p:sp>
      <p:pic>
        <p:nvPicPr>
          <p:cNvPr id="62" name="Google Shape;62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0" y="1371600"/>
            <a:ext cx="4267203" cy="24003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Graduated Cylinder</a:t>
            </a:r>
            <a:endParaRPr/>
          </a:p>
        </p:txBody>
      </p:sp>
      <p:sp>
        <p:nvSpPr>
          <p:cNvPr id="68" name="Google Shape;68;p15"/>
          <p:cNvSpPr txBox="1"/>
          <p:nvPr>
            <p:ph idx="1" type="body"/>
          </p:nvPr>
        </p:nvSpPr>
        <p:spPr>
          <a:xfrm>
            <a:off x="311700" y="1152475"/>
            <a:ext cx="42603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/>
              <a:t>Description:</a:t>
            </a:r>
            <a:r>
              <a:rPr lang="en"/>
              <a:t> They can vary in size from 5mL to several liters and are glass </a:t>
            </a:r>
            <a:r>
              <a:rPr lang="en"/>
              <a:t>cylinders</a:t>
            </a:r>
            <a:r>
              <a:rPr lang="en"/>
              <a:t> used to measure the volume of liquids. 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u="sng"/>
              <a:t>Scenario for when to use: </a:t>
            </a:r>
            <a:r>
              <a:rPr lang="en"/>
              <a:t>It is used to </a:t>
            </a:r>
            <a:r>
              <a:rPr lang="en"/>
              <a:t>measure</a:t>
            </a:r>
            <a:r>
              <a:rPr lang="en"/>
              <a:t> and find the volume of a liquid and works for most purposes except when finding accurate measurements like titrations. 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 u="sng"/>
              <a:t>Measurement:</a:t>
            </a:r>
            <a:r>
              <a:rPr lang="en"/>
              <a:t> ~5mL</a:t>
            </a:r>
            <a:endParaRPr/>
          </a:p>
        </p:txBody>
      </p:sp>
      <p:pic>
        <p:nvPicPr>
          <p:cNvPr id="69" name="Google Shape;69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0" y="950188"/>
            <a:ext cx="3820974" cy="3820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Volumetric Pipette</a:t>
            </a:r>
            <a:endParaRPr/>
          </a:p>
        </p:txBody>
      </p:sp>
      <p:sp>
        <p:nvSpPr>
          <p:cNvPr id="75" name="Google Shape;75;p16"/>
          <p:cNvSpPr txBox="1"/>
          <p:nvPr>
            <p:ph idx="1" type="body"/>
          </p:nvPr>
        </p:nvSpPr>
        <p:spPr>
          <a:xfrm>
            <a:off x="311700" y="1152475"/>
            <a:ext cx="42603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/>
              <a:t>Description</a:t>
            </a:r>
            <a:r>
              <a:rPr lang="en"/>
              <a:t>: made to measure one volume only, common measurements are 10mL, 25mL, and 50mL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u="sng"/>
              <a:t>Scenario to use</a:t>
            </a:r>
            <a:r>
              <a:rPr lang="en"/>
              <a:t>: in general, volumetric glassware is used when you need great accuracy (ex: during titrations); pipettes are used to measure a specific volume of a liquid, the accuracy is usually engraved on the pipette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 u="sng"/>
              <a:t>Measurement:</a:t>
            </a:r>
            <a:r>
              <a:rPr lang="en"/>
              <a:t> 8.1mL</a:t>
            </a:r>
            <a:endParaRPr/>
          </a:p>
        </p:txBody>
      </p:sp>
      <p:pic>
        <p:nvPicPr>
          <p:cNvPr id="76" name="Google Shape;76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0" y="950188"/>
            <a:ext cx="3820974" cy="3820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Volumetric Flask</a:t>
            </a:r>
            <a:endParaRPr/>
          </a:p>
        </p:txBody>
      </p:sp>
      <p:sp>
        <p:nvSpPr>
          <p:cNvPr id="82" name="Google Shape;82;p17"/>
          <p:cNvSpPr txBox="1"/>
          <p:nvPr>
            <p:ph idx="1" type="body"/>
          </p:nvPr>
        </p:nvSpPr>
        <p:spPr>
          <a:xfrm>
            <a:off x="311700" y="1152475"/>
            <a:ext cx="42603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/>
              <a:t>Description</a:t>
            </a:r>
            <a:r>
              <a:rPr lang="en" u="sng"/>
              <a:t>: </a:t>
            </a:r>
            <a:r>
              <a:rPr lang="en"/>
              <a:t>A glass flask with a rounded bottom and long neck usually accompanied with a stopper and the ability to contain an amount of a solution </a:t>
            </a:r>
            <a:r>
              <a:rPr lang="en"/>
              <a:t>accurately.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u="sng"/>
              <a:t>Scenario for use:</a:t>
            </a:r>
            <a:r>
              <a:rPr lang="en"/>
              <a:t> Used with the intention of preparing a solution with specific concentrations and accuracy.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 u="sng"/>
              <a:t>Measurement:</a:t>
            </a:r>
            <a:r>
              <a:rPr lang="en"/>
              <a:t> ~100mL</a:t>
            </a:r>
            <a:endParaRPr/>
          </a:p>
        </p:txBody>
      </p:sp>
      <p:pic>
        <p:nvPicPr>
          <p:cNvPr id="83" name="Google Shape;83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0" y="950188"/>
            <a:ext cx="3820974" cy="3820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