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3" r:id="rId3"/>
  </p:sldMasterIdLst>
  <p:notesMasterIdLst>
    <p:notesMasterId r:id="rId4"/>
  </p:notesMasterIdLst>
  <p:sldIdLst>
    <p:sldId id="256" r:id="rId5"/>
    <p:sldId id="257" r:id="rId6"/>
    <p:sldId id="258" r:id="rId7"/>
    <p:sldId id="259" r:id="rId8"/>
    <p:sldId id="260" r:id="rId9"/>
    <p:sldId id="261" r:id="rId10"/>
  </p:sldIdLst>
  <p:sldSz cy="5143500" cx="9144000"/>
  <p:notesSz cx="6858000" cy="9144000"/>
  <p:embeddedFontLst>
    <p:embeddedFont>
      <p:font typeface="Roboto"/>
      <p:regular r:id="rId11"/>
      <p:bold r:id="rId12"/>
      <p:italic r:id="rId13"/>
      <p:boldItalic r:id="rId14"/>
    </p:embeddedFont>
    <p:embeddedFont>
      <p:font typeface="Lato"/>
      <p:regular r:id="rId15"/>
      <p:bold r:id="rId16"/>
      <p:italic r:id="rId17"/>
      <p:boldItalic r:id="rId18"/>
    </p:embeddedFont>
    <p:embeddedFont>
      <p:font typeface="Hind"/>
      <p:regular r:id="rId19"/>
      <p:bold r:id="rId20"/>
    </p:embeddedFont>
    <p:embeddedFont>
      <p:font typeface="Fira Sans Extra Condensed Medium"/>
      <p:regular r:id="rId21"/>
      <p:bold r:id="rId22"/>
      <p:italic r:id="rId23"/>
      <p:boldItalic r:id="rId24"/>
    </p:embeddedFont>
    <p:embeddedFont>
      <p:font typeface="Fira Sans Condensed Medium"/>
      <p:regular r:id="rId25"/>
      <p:bold r:id="rId26"/>
      <p:italic r:id="rId27"/>
      <p:boldItalic r:id="rId28"/>
    </p:embeddedFont>
    <p:embeddedFont>
      <p:font typeface="Lato Light"/>
      <p:regular r:id="rId29"/>
      <p:bold r:id="rId30"/>
      <p:italic r:id="rId31"/>
      <p:boldItalic r:id="rId32"/>
    </p:embeddedFont>
    <p:embeddedFont>
      <p:font typeface="Hind Medium"/>
      <p:regular r:id="rId33"/>
      <p:bold r:id="rId34"/>
    </p:embeddedFont>
    <p:embeddedFont>
      <p:font typeface="Comfortaa"/>
      <p:regular r:id="rId35"/>
      <p:bold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Hind-bold.fntdata"/><Relationship Id="rId22" Type="http://schemas.openxmlformats.org/officeDocument/2006/relationships/font" Target="fonts/FiraSansExtraCondensedMedium-bold.fntdata"/><Relationship Id="rId21" Type="http://schemas.openxmlformats.org/officeDocument/2006/relationships/font" Target="fonts/FiraSansExtraCondensedMedium-regular.fntdata"/><Relationship Id="rId24" Type="http://schemas.openxmlformats.org/officeDocument/2006/relationships/font" Target="fonts/FiraSansExtraCondensedMedium-boldItalic.fntdata"/><Relationship Id="rId23" Type="http://schemas.openxmlformats.org/officeDocument/2006/relationships/font" Target="fonts/FiraSansExtraCondensedMedium-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FiraSansCondensedMedium-bold.fntdata"/><Relationship Id="rId25" Type="http://schemas.openxmlformats.org/officeDocument/2006/relationships/font" Target="fonts/FiraSansCondensedMedium-regular.fntdata"/><Relationship Id="rId28" Type="http://schemas.openxmlformats.org/officeDocument/2006/relationships/font" Target="fonts/FiraSansCondensedMedium-boldItalic.fntdata"/><Relationship Id="rId27" Type="http://schemas.openxmlformats.org/officeDocument/2006/relationships/font" Target="fonts/FiraSansCondensedMedium-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Light-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Light-italic.fntdata"/><Relationship Id="rId30" Type="http://schemas.openxmlformats.org/officeDocument/2006/relationships/font" Target="fonts/LatoLight-bold.fntdata"/><Relationship Id="rId11" Type="http://schemas.openxmlformats.org/officeDocument/2006/relationships/font" Target="fonts/Roboto-regular.fntdata"/><Relationship Id="rId33" Type="http://schemas.openxmlformats.org/officeDocument/2006/relationships/font" Target="fonts/HindMedium-regular.fntdata"/><Relationship Id="rId10" Type="http://schemas.openxmlformats.org/officeDocument/2006/relationships/slide" Target="slides/slide6.xml"/><Relationship Id="rId32" Type="http://schemas.openxmlformats.org/officeDocument/2006/relationships/font" Target="fonts/LatoLight-boldItalic.fntdata"/><Relationship Id="rId13" Type="http://schemas.openxmlformats.org/officeDocument/2006/relationships/font" Target="fonts/Roboto-italic.fntdata"/><Relationship Id="rId35" Type="http://schemas.openxmlformats.org/officeDocument/2006/relationships/font" Target="fonts/Comfortaa-regular.fntdata"/><Relationship Id="rId12" Type="http://schemas.openxmlformats.org/officeDocument/2006/relationships/font" Target="fonts/Roboto-bold.fntdata"/><Relationship Id="rId34" Type="http://schemas.openxmlformats.org/officeDocument/2006/relationships/font" Target="fonts/HindMedium-bold.fntdata"/><Relationship Id="rId15" Type="http://schemas.openxmlformats.org/officeDocument/2006/relationships/font" Target="fonts/Lato-regular.fntdata"/><Relationship Id="rId14" Type="http://schemas.openxmlformats.org/officeDocument/2006/relationships/font" Target="fonts/Roboto-boldItalic.fntdata"/><Relationship Id="rId36" Type="http://schemas.openxmlformats.org/officeDocument/2006/relationships/font" Target="fonts/Comfortaa-bold.fntdata"/><Relationship Id="rId17" Type="http://schemas.openxmlformats.org/officeDocument/2006/relationships/font" Target="fonts/Lato-italic.fntdata"/><Relationship Id="rId16" Type="http://schemas.openxmlformats.org/officeDocument/2006/relationships/font" Target="fonts/Lato-bold.fntdata"/><Relationship Id="rId19" Type="http://schemas.openxmlformats.org/officeDocument/2006/relationships/font" Target="fonts/Hind-regular.fntdata"/><Relationship Id="rId18" Type="http://schemas.openxmlformats.org/officeDocument/2006/relationships/font" Target="fonts/Lato-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82435b6724_3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82435b6724_3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f5db2e6c32_0_2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f5db2e6c32_0_2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f5db2e6c32_0_2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f5db2e6c32_0_2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f5db2e6c32_0_2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f5db2e6c32_0_2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f1ba0be184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f1ba0be184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f5d6c3495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f5d6c3495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1"/>
        </a:solidFill>
      </p:bgPr>
    </p:bg>
    <p:spTree>
      <p:nvGrpSpPr>
        <p:cNvPr id="8" name="Shape 8"/>
        <p:cNvGrpSpPr/>
        <p:nvPr/>
      </p:nvGrpSpPr>
      <p:grpSpPr>
        <a:xfrm>
          <a:off x="0" y="0"/>
          <a:ext cx="0" cy="0"/>
          <a:chOff x="0" y="0"/>
          <a:chExt cx="0" cy="0"/>
        </a:xfrm>
      </p:grpSpPr>
      <p:grpSp>
        <p:nvGrpSpPr>
          <p:cNvPr id="9" name="Google Shape;9;p2"/>
          <p:cNvGrpSpPr/>
          <p:nvPr/>
        </p:nvGrpSpPr>
        <p:grpSpPr>
          <a:xfrm>
            <a:off x="-888220" y="-712653"/>
            <a:ext cx="10622248" cy="6586405"/>
            <a:chOff x="-888220" y="-712653"/>
            <a:chExt cx="10622248" cy="6586405"/>
          </a:xfrm>
        </p:grpSpPr>
        <p:sp>
          <p:nvSpPr>
            <p:cNvPr id="10" name="Google Shape;10;p2"/>
            <p:cNvSpPr/>
            <p:nvPr/>
          </p:nvSpPr>
          <p:spPr>
            <a:xfrm>
              <a:off x="-888220" y="3307917"/>
              <a:ext cx="2252535" cy="2252535"/>
            </a:xfrm>
            <a:custGeom>
              <a:rect b="b" l="l" r="r" t="t"/>
              <a:pathLst>
                <a:path extrusionOk="0" h="101340" w="101340">
                  <a:moveTo>
                    <a:pt x="50670" y="1"/>
                  </a:moveTo>
                  <a:lnTo>
                    <a:pt x="0" y="50670"/>
                  </a:lnTo>
                  <a:lnTo>
                    <a:pt x="50670" y="101340"/>
                  </a:lnTo>
                  <a:lnTo>
                    <a:pt x="101340" y="50670"/>
                  </a:lnTo>
                  <a:lnTo>
                    <a:pt x="50670" y="1"/>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888220" y="3621217"/>
              <a:ext cx="2252535" cy="2252535"/>
            </a:xfrm>
            <a:custGeom>
              <a:rect b="b" l="l" r="r" t="t"/>
              <a:pathLst>
                <a:path extrusionOk="0" h="101340" w="101340">
                  <a:moveTo>
                    <a:pt x="50670" y="1"/>
                  </a:moveTo>
                  <a:lnTo>
                    <a:pt x="0" y="50670"/>
                  </a:lnTo>
                  <a:lnTo>
                    <a:pt x="50670" y="101340"/>
                  </a:lnTo>
                  <a:lnTo>
                    <a:pt x="101340" y="50670"/>
                  </a:lnTo>
                  <a:lnTo>
                    <a:pt x="50670"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88408" y="-7460"/>
              <a:ext cx="2373707" cy="1065660"/>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3481975" y="-712653"/>
              <a:ext cx="6252053" cy="5886042"/>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517336" y="1249629"/>
            <a:ext cx="4649100" cy="824400"/>
          </a:xfrm>
          <a:prstGeom prst="rect">
            <a:avLst/>
          </a:prstGeom>
        </p:spPr>
        <p:txBody>
          <a:bodyPr anchorCtr="0" anchor="ctr" bIns="91425" lIns="91425" spcFirstLastPara="1" rIns="91425" wrap="square" tIns="91425">
            <a:noAutofit/>
          </a:bodyPr>
          <a:lstStyle>
            <a:lvl1pPr lvl="0" algn="ctr">
              <a:lnSpc>
                <a:spcPct val="90000"/>
              </a:lnSpc>
              <a:spcBef>
                <a:spcPts val="0"/>
              </a:spcBef>
              <a:spcAft>
                <a:spcPts val="0"/>
              </a:spcAft>
              <a:buSzPts val="5200"/>
              <a:buFont typeface="Questrial"/>
              <a:buNone/>
              <a:defRPr sz="5000">
                <a:latin typeface="Hind"/>
                <a:ea typeface="Hind"/>
                <a:cs typeface="Hind"/>
                <a:sym typeface="Hin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1146740" y="2790892"/>
            <a:ext cx="3294000" cy="3870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 name="Google Shape;16;p2"/>
          <p:cNvSpPr txBox="1"/>
          <p:nvPr>
            <p:ph idx="2" type="ctrTitle"/>
          </p:nvPr>
        </p:nvSpPr>
        <p:spPr>
          <a:xfrm>
            <a:off x="1029425" y="2117300"/>
            <a:ext cx="3528600" cy="587400"/>
          </a:xfrm>
          <a:prstGeom prst="rect">
            <a:avLst/>
          </a:prstGeom>
          <a:solidFill>
            <a:schemeClr val="accent1"/>
          </a:solidFill>
        </p:spPr>
        <p:txBody>
          <a:bodyPr anchorCtr="0" anchor="ctr" bIns="91425" lIns="91425" spcFirstLastPara="1" rIns="91425" wrap="square" tIns="91425">
            <a:noAutofit/>
          </a:bodyPr>
          <a:lstStyle>
            <a:lvl1pPr lvl="0" rtl="0" algn="ctr">
              <a:lnSpc>
                <a:spcPct val="90000"/>
              </a:lnSpc>
              <a:spcBef>
                <a:spcPts val="0"/>
              </a:spcBef>
              <a:spcAft>
                <a:spcPts val="0"/>
              </a:spcAft>
              <a:buSzPts val="5200"/>
              <a:buFont typeface="Questrial"/>
              <a:buNone/>
              <a:defRPr sz="4000">
                <a:latin typeface="Hind"/>
                <a:ea typeface="Hind"/>
                <a:cs typeface="Hind"/>
                <a:sym typeface="Hind"/>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1" name="Shape 81"/>
        <p:cNvGrpSpPr/>
        <p:nvPr/>
      </p:nvGrpSpPr>
      <p:grpSpPr>
        <a:xfrm>
          <a:off x="0" y="0"/>
          <a:ext cx="0" cy="0"/>
          <a:chOff x="0" y="0"/>
          <a:chExt cx="0" cy="0"/>
        </a:xfrm>
      </p:grpSpPr>
      <p:grpSp>
        <p:nvGrpSpPr>
          <p:cNvPr id="82" name="Google Shape;82;p11"/>
          <p:cNvGrpSpPr/>
          <p:nvPr/>
        </p:nvGrpSpPr>
        <p:grpSpPr>
          <a:xfrm flipH="1" rot="5400000">
            <a:off x="6452759" y="-1470804"/>
            <a:ext cx="2810243" cy="2572226"/>
            <a:chOff x="-886998" y="-696223"/>
            <a:chExt cx="1601461" cy="1407511"/>
          </a:xfrm>
        </p:grpSpPr>
        <p:sp>
          <p:nvSpPr>
            <p:cNvPr id="83" name="Google Shape;83;p11"/>
            <p:cNvSpPr/>
            <p:nvPr/>
          </p:nvSpPr>
          <p:spPr>
            <a:xfrm>
              <a:off x="-886998" y="-696223"/>
              <a:ext cx="1407511" cy="1407511"/>
            </a:xfrm>
            <a:custGeom>
              <a:rect b="b" l="l" r="r" t="t"/>
              <a:pathLst>
                <a:path extrusionOk="0" h="65291" w="65291">
                  <a:moveTo>
                    <a:pt x="32645" y="1"/>
                  </a:moveTo>
                  <a:lnTo>
                    <a:pt x="0" y="32646"/>
                  </a:lnTo>
                  <a:lnTo>
                    <a:pt x="32645" y="65290"/>
                  </a:lnTo>
                  <a:lnTo>
                    <a:pt x="65290" y="32646"/>
                  </a:lnTo>
                  <a:lnTo>
                    <a:pt x="3264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1"/>
            <p:cNvSpPr/>
            <p:nvPr/>
          </p:nvSpPr>
          <p:spPr>
            <a:xfrm>
              <a:off x="-693048" y="-696223"/>
              <a:ext cx="1407511" cy="1407511"/>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5" name="Google Shape;85;p11"/>
          <p:cNvSpPr/>
          <p:nvPr/>
        </p:nvSpPr>
        <p:spPr>
          <a:xfrm rot="10800000">
            <a:off x="1154" y="-193"/>
            <a:ext cx="4540121" cy="5173593"/>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1"/>
          <p:cNvSpPr/>
          <p:nvPr/>
        </p:nvSpPr>
        <p:spPr>
          <a:xfrm rot="10800000">
            <a:off x="60" y="4021577"/>
            <a:ext cx="4524867" cy="1145223"/>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1"/>
          <p:cNvSpPr txBox="1"/>
          <p:nvPr>
            <p:ph idx="1" type="subTitle"/>
          </p:nvPr>
        </p:nvSpPr>
        <p:spPr>
          <a:xfrm>
            <a:off x="3758001" y="3273525"/>
            <a:ext cx="4774200" cy="6708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100"/>
              <a:buNone/>
              <a:defRPr sz="16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8" name="Google Shape;88;p11"/>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89" name="Google Shape;89;p11"/>
          <p:cNvSpPr txBox="1"/>
          <p:nvPr>
            <p:ph hasCustomPrompt="1" idx="2" type="title"/>
          </p:nvPr>
        </p:nvSpPr>
        <p:spPr>
          <a:xfrm flipH="1">
            <a:off x="3045025" y="1930250"/>
            <a:ext cx="5551800" cy="1215600"/>
          </a:xfrm>
          <a:prstGeom prst="rect">
            <a:avLst/>
          </a:prstGeom>
          <a:noFill/>
        </p:spPr>
        <p:txBody>
          <a:bodyPr anchorCtr="0" anchor="ctr" bIns="91425" lIns="91425" spcFirstLastPara="1" rIns="91425" wrap="square" tIns="91425">
            <a:noAutofit/>
          </a:bodyPr>
          <a:lstStyle>
            <a:lvl1pPr lvl="0" rtl="0" algn="r">
              <a:spcBef>
                <a:spcPts val="0"/>
              </a:spcBef>
              <a:spcAft>
                <a:spcPts val="0"/>
              </a:spcAft>
              <a:buClr>
                <a:srgbClr val="E87E45"/>
              </a:buClr>
              <a:buSzPts val="3600"/>
              <a:buNone/>
              <a:defRPr sz="9500"/>
            </a:lvl1pPr>
            <a:lvl2pPr lvl="1"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90" name="Shape 9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5">
    <p:spTree>
      <p:nvGrpSpPr>
        <p:cNvPr id="91" name="Shape 91"/>
        <p:cNvGrpSpPr/>
        <p:nvPr/>
      </p:nvGrpSpPr>
      <p:grpSpPr>
        <a:xfrm>
          <a:off x="0" y="0"/>
          <a:ext cx="0" cy="0"/>
          <a:chOff x="0" y="0"/>
          <a:chExt cx="0" cy="0"/>
        </a:xfrm>
      </p:grpSpPr>
      <p:grpSp>
        <p:nvGrpSpPr>
          <p:cNvPr id="92" name="Google Shape;92;p13"/>
          <p:cNvGrpSpPr/>
          <p:nvPr/>
        </p:nvGrpSpPr>
        <p:grpSpPr>
          <a:xfrm>
            <a:off x="-867633" y="-1111062"/>
            <a:ext cx="10729470" cy="8433030"/>
            <a:chOff x="-867633" y="-1111062"/>
            <a:chExt cx="10729470" cy="8433030"/>
          </a:xfrm>
        </p:grpSpPr>
        <p:grpSp>
          <p:nvGrpSpPr>
            <p:cNvPr id="93" name="Google Shape;93;p13"/>
            <p:cNvGrpSpPr/>
            <p:nvPr/>
          </p:nvGrpSpPr>
          <p:grpSpPr>
            <a:xfrm rot="-5400000">
              <a:off x="-175459" y="-1028779"/>
              <a:ext cx="1942252" cy="1777686"/>
              <a:chOff x="-886998" y="-696223"/>
              <a:chExt cx="1601461" cy="1407511"/>
            </a:xfrm>
          </p:grpSpPr>
          <p:sp>
            <p:nvSpPr>
              <p:cNvPr id="94" name="Google Shape;94;p13"/>
              <p:cNvSpPr/>
              <p:nvPr/>
            </p:nvSpPr>
            <p:spPr>
              <a:xfrm>
                <a:off x="-886998" y="-696223"/>
                <a:ext cx="1407511" cy="1407511"/>
              </a:xfrm>
              <a:custGeom>
                <a:rect b="b" l="l" r="r" t="t"/>
                <a:pathLst>
                  <a:path extrusionOk="0" h="65291" w="65291">
                    <a:moveTo>
                      <a:pt x="32645" y="1"/>
                    </a:moveTo>
                    <a:lnTo>
                      <a:pt x="0" y="32646"/>
                    </a:lnTo>
                    <a:lnTo>
                      <a:pt x="32645" y="65290"/>
                    </a:lnTo>
                    <a:lnTo>
                      <a:pt x="65290" y="32646"/>
                    </a:lnTo>
                    <a:lnTo>
                      <a:pt x="3264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3"/>
              <p:cNvSpPr/>
              <p:nvPr/>
            </p:nvSpPr>
            <p:spPr>
              <a:xfrm>
                <a:off x="-693048" y="-696223"/>
                <a:ext cx="1407511" cy="1407511"/>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6" name="Google Shape;96;p13"/>
            <p:cNvSpPr/>
            <p:nvPr/>
          </p:nvSpPr>
          <p:spPr>
            <a:xfrm flipH="1" rot="-4503504">
              <a:off x="7402126" y="-659054"/>
              <a:ext cx="2133633" cy="2313832"/>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sp>
          <p:nvSpPr>
            <p:cNvPr id="97" name="Google Shape;97;p13"/>
            <p:cNvSpPr/>
            <p:nvPr/>
          </p:nvSpPr>
          <p:spPr>
            <a:xfrm flipH="1" rot="6678627">
              <a:off x="-646048" y="4507405"/>
              <a:ext cx="2351574" cy="2082482"/>
            </a:xfrm>
            <a:custGeom>
              <a:rect b="b" l="l" r="r" t="t"/>
              <a:pathLst>
                <a:path extrusionOk="0" h="59678" w="41775">
                  <a:moveTo>
                    <a:pt x="35509" y="0"/>
                  </a:moveTo>
                  <a:lnTo>
                    <a:pt x="0" y="52516"/>
                  </a:lnTo>
                  <a:lnTo>
                    <a:pt x="41775" y="59678"/>
                  </a:lnTo>
                  <a:close/>
                </a:path>
              </a:pathLst>
            </a:custGeom>
            <a:solidFill>
              <a:schemeClr val="dk1"/>
            </a:solidFill>
            <a:ln>
              <a:noFill/>
            </a:ln>
          </p:spPr>
        </p:sp>
        <p:sp>
          <p:nvSpPr>
            <p:cNvPr id="98" name="Google Shape;98;p13"/>
            <p:cNvSpPr/>
            <p:nvPr/>
          </p:nvSpPr>
          <p:spPr>
            <a:xfrm flipH="1" rot="6678627">
              <a:off x="-560671" y="4806976"/>
              <a:ext cx="2351574" cy="2082482"/>
            </a:xfrm>
            <a:custGeom>
              <a:rect b="b" l="l" r="r" t="t"/>
              <a:pathLst>
                <a:path extrusionOk="0" h="59678" w="41775">
                  <a:moveTo>
                    <a:pt x="35509" y="0"/>
                  </a:moveTo>
                  <a:lnTo>
                    <a:pt x="0" y="52516"/>
                  </a:lnTo>
                  <a:lnTo>
                    <a:pt x="41775" y="59678"/>
                  </a:lnTo>
                  <a:close/>
                </a:path>
              </a:pathLst>
            </a:custGeom>
            <a:noFill/>
            <a:ln cap="flat" cmpd="sng" w="28575">
              <a:solidFill>
                <a:schemeClr val="lt1"/>
              </a:solidFill>
              <a:prstDash val="solid"/>
              <a:round/>
              <a:headEnd len="med" w="med" type="none"/>
              <a:tailEnd len="med" w="med" type="none"/>
            </a:ln>
          </p:spPr>
        </p:sp>
      </p:grpSp>
      <p:sp>
        <p:nvSpPr>
          <p:cNvPr id="99" name="Google Shape;99;p13"/>
          <p:cNvSpPr txBox="1"/>
          <p:nvPr>
            <p:ph type="title"/>
          </p:nvPr>
        </p:nvSpPr>
        <p:spPr>
          <a:xfrm>
            <a:off x="594800" y="513050"/>
            <a:ext cx="7948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bg>
      <p:bgPr>
        <a:solidFill>
          <a:schemeClr val="accent1"/>
        </a:solidFill>
      </p:bgPr>
    </p:bg>
    <p:spTree>
      <p:nvGrpSpPr>
        <p:cNvPr id="100" name="Shape 100"/>
        <p:cNvGrpSpPr/>
        <p:nvPr/>
      </p:nvGrpSpPr>
      <p:grpSpPr>
        <a:xfrm>
          <a:off x="0" y="0"/>
          <a:ext cx="0" cy="0"/>
          <a:chOff x="0" y="0"/>
          <a:chExt cx="0" cy="0"/>
        </a:xfrm>
      </p:grpSpPr>
      <p:sp>
        <p:nvSpPr>
          <p:cNvPr id="101" name="Google Shape;101;p14"/>
          <p:cNvSpPr txBox="1"/>
          <p:nvPr>
            <p:ph hasCustomPrompt="1" type="title"/>
          </p:nvPr>
        </p:nvSpPr>
        <p:spPr>
          <a:xfrm flipH="1">
            <a:off x="1206762" y="1309150"/>
            <a:ext cx="1720200" cy="564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5000">
                <a:solidFill>
                  <a:schemeClr val="lt1"/>
                </a:solidFill>
              </a:defRPr>
            </a:lvl1pPr>
            <a:lvl2pPr lvl="1"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9pPr>
          </a:lstStyle>
          <a:p>
            <a:r>
              <a:t>xx%</a:t>
            </a:r>
          </a:p>
        </p:txBody>
      </p:sp>
      <p:sp>
        <p:nvSpPr>
          <p:cNvPr id="102" name="Google Shape;102;p14"/>
          <p:cNvSpPr txBox="1"/>
          <p:nvPr>
            <p:ph idx="1" type="subTitle"/>
          </p:nvPr>
        </p:nvSpPr>
        <p:spPr>
          <a:xfrm>
            <a:off x="1206913" y="1860878"/>
            <a:ext cx="1720200" cy="7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b="1" sz="1800">
                <a:latin typeface="Hind"/>
                <a:ea typeface="Hind"/>
                <a:cs typeface="Hind"/>
                <a:sym typeface="Hind"/>
              </a:defRPr>
            </a:lvl1pPr>
            <a:lvl2pPr lvl="1" rtl="0" algn="ctr">
              <a:lnSpc>
                <a:spcPct val="100000"/>
              </a:lnSpc>
              <a:spcBef>
                <a:spcPts val="1600"/>
              </a:spcBef>
              <a:spcAft>
                <a:spcPts val="0"/>
              </a:spcAft>
              <a:buNone/>
              <a:defRPr b="1" sz="1800">
                <a:latin typeface="Hind"/>
                <a:ea typeface="Hind"/>
                <a:cs typeface="Hind"/>
                <a:sym typeface="Hind"/>
              </a:defRPr>
            </a:lvl2pPr>
            <a:lvl3pPr lvl="2" rtl="0" algn="ctr">
              <a:lnSpc>
                <a:spcPct val="100000"/>
              </a:lnSpc>
              <a:spcBef>
                <a:spcPts val="1600"/>
              </a:spcBef>
              <a:spcAft>
                <a:spcPts val="0"/>
              </a:spcAft>
              <a:buNone/>
              <a:defRPr b="1" sz="1800">
                <a:latin typeface="Hind"/>
                <a:ea typeface="Hind"/>
                <a:cs typeface="Hind"/>
                <a:sym typeface="Hind"/>
              </a:defRPr>
            </a:lvl3pPr>
            <a:lvl4pPr lvl="3" rtl="0" algn="ctr">
              <a:lnSpc>
                <a:spcPct val="100000"/>
              </a:lnSpc>
              <a:spcBef>
                <a:spcPts val="1600"/>
              </a:spcBef>
              <a:spcAft>
                <a:spcPts val="0"/>
              </a:spcAft>
              <a:buNone/>
              <a:defRPr b="1" sz="1800">
                <a:latin typeface="Hind"/>
                <a:ea typeface="Hind"/>
                <a:cs typeface="Hind"/>
                <a:sym typeface="Hind"/>
              </a:defRPr>
            </a:lvl4pPr>
            <a:lvl5pPr lvl="4" rtl="0" algn="ctr">
              <a:lnSpc>
                <a:spcPct val="100000"/>
              </a:lnSpc>
              <a:spcBef>
                <a:spcPts val="1600"/>
              </a:spcBef>
              <a:spcAft>
                <a:spcPts val="0"/>
              </a:spcAft>
              <a:buNone/>
              <a:defRPr b="1" sz="1800">
                <a:latin typeface="Hind"/>
                <a:ea typeface="Hind"/>
                <a:cs typeface="Hind"/>
                <a:sym typeface="Hind"/>
              </a:defRPr>
            </a:lvl5pPr>
            <a:lvl6pPr lvl="5" rtl="0" algn="ctr">
              <a:lnSpc>
                <a:spcPct val="100000"/>
              </a:lnSpc>
              <a:spcBef>
                <a:spcPts val="1600"/>
              </a:spcBef>
              <a:spcAft>
                <a:spcPts val="0"/>
              </a:spcAft>
              <a:buNone/>
              <a:defRPr b="1" sz="1800">
                <a:latin typeface="Hind"/>
                <a:ea typeface="Hind"/>
                <a:cs typeface="Hind"/>
                <a:sym typeface="Hind"/>
              </a:defRPr>
            </a:lvl6pPr>
            <a:lvl7pPr lvl="6" rtl="0" algn="ctr">
              <a:lnSpc>
                <a:spcPct val="100000"/>
              </a:lnSpc>
              <a:spcBef>
                <a:spcPts val="1600"/>
              </a:spcBef>
              <a:spcAft>
                <a:spcPts val="0"/>
              </a:spcAft>
              <a:buNone/>
              <a:defRPr b="1" sz="1800">
                <a:latin typeface="Hind"/>
                <a:ea typeface="Hind"/>
                <a:cs typeface="Hind"/>
                <a:sym typeface="Hind"/>
              </a:defRPr>
            </a:lvl7pPr>
            <a:lvl8pPr lvl="7" rtl="0" algn="ctr">
              <a:lnSpc>
                <a:spcPct val="100000"/>
              </a:lnSpc>
              <a:spcBef>
                <a:spcPts val="1600"/>
              </a:spcBef>
              <a:spcAft>
                <a:spcPts val="0"/>
              </a:spcAft>
              <a:buNone/>
              <a:defRPr b="1" sz="1800">
                <a:latin typeface="Hind"/>
                <a:ea typeface="Hind"/>
                <a:cs typeface="Hind"/>
                <a:sym typeface="Hind"/>
              </a:defRPr>
            </a:lvl8pPr>
            <a:lvl9pPr lvl="8" rtl="0" algn="ctr">
              <a:lnSpc>
                <a:spcPct val="100000"/>
              </a:lnSpc>
              <a:spcBef>
                <a:spcPts val="1600"/>
              </a:spcBef>
              <a:spcAft>
                <a:spcPts val="1600"/>
              </a:spcAft>
              <a:buNone/>
              <a:defRPr b="1" sz="1800">
                <a:latin typeface="Hind"/>
                <a:ea typeface="Hind"/>
                <a:cs typeface="Hind"/>
                <a:sym typeface="Hind"/>
              </a:defRPr>
            </a:lvl9pPr>
          </a:lstStyle>
          <a:p/>
        </p:txBody>
      </p:sp>
      <p:sp>
        <p:nvSpPr>
          <p:cNvPr id="103" name="Google Shape;103;p14"/>
          <p:cNvSpPr txBox="1"/>
          <p:nvPr>
            <p:ph idx="2" type="subTitle"/>
          </p:nvPr>
        </p:nvSpPr>
        <p:spPr>
          <a:xfrm>
            <a:off x="1206912" y="2496346"/>
            <a:ext cx="1720200" cy="34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04" name="Google Shape;104;p14"/>
          <p:cNvSpPr txBox="1"/>
          <p:nvPr>
            <p:ph hasCustomPrompt="1" idx="3" type="title"/>
          </p:nvPr>
        </p:nvSpPr>
        <p:spPr>
          <a:xfrm flipH="1">
            <a:off x="3713842" y="1309150"/>
            <a:ext cx="1720200" cy="564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5000">
                <a:solidFill>
                  <a:schemeClr val="lt1"/>
                </a:solidFill>
              </a:defRPr>
            </a:lvl1pPr>
            <a:lvl2pPr lvl="1"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9pPr>
          </a:lstStyle>
          <a:p>
            <a:r>
              <a:t>xx%</a:t>
            </a:r>
          </a:p>
        </p:txBody>
      </p:sp>
      <p:sp>
        <p:nvSpPr>
          <p:cNvPr id="105" name="Google Shape;105;p14"/>
          <p:cNvSpPr txBox="1"/>
          <p:nvPr>
            <p:ph idx="4" type="subTitle"/>
          </p:nvPr>
        </p:nvSpPr>
        <p:spPr>
          <a:xfrm>
            <a:off x="3713982" y="1860878"/>
            <a:ext cx="1720200" cy="7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b="1" sz="1800">
                <a:latin typeface="Hind"/>
                <a:ea typeface="Hind"/>
                <a:cs typeface="Hind"/>
                <a:sym typeface="Hind"/>
              </a:defRPr>
            </a:lvl1pPr>
            <a:lvl2pPr lvl="1" rtl="0" algn="ctr">
              <a:lnSpc>
                <a:spcPct val="100000"/>
              </a:lnSpc>
              <a:spcBef>
                <a:spcPts val="1600"/>
              </a:spcBef>
              <a:spcAft>
                <a:spcPts val="0"/>
              </a:spcAft>
              <a:buNone/>
              <a:defRPr b="1" sz="1800">
                <a:latin typeface="Hind"/>
                <a:ea typeface="Hind"/>
                <a:cs typeface="Hind"/>
                <a:sym typeface="Hind"/>
              </a:defRPr>
            </a:lvl2pPr>
            <a:lvl3pPr lvl="2" rtl="0" algn="ctr">
              <a:lnSpc>
                <a:spcPct val="100000"/>
              </a:lnSpc>
              <a:spcBef>
                <a:spcPts val="1600"/>
              </a:spcBef>
              <a:spcAft>
                <a:spcPts val="0"/>
              </a:spcAft>
              <a:buNone/>
              <a:defRPr b="1" sz="1800">
                <a:latin typeface="Hind"/>
                <a:ea typeface="Hind"/>
                <a:cs typeface="Hind"/>
                <a:sym typeface="Hind"/>
              </a:defRPr>
            </a:lvl3pPr>
            <a:lvl4pPr lvl="3" rtl="0" algn="ctr">
              <a:lnSpc>
                <a:spcPct val="100000"/>
              </a:lnSpc>
              <a:spcBef>
                <a:spcPts val="1600"/>
              </a:spcBef>
              <a:spcAft>
                <a:spcPts val="0"/>
              </a:spcAft>
              <a:buNone/>
              <a:defRPr b="1" sz="1800">
                <a:latin typeface="Hind"/>
                <a:ea typeface="Hind"/>
                <a:cs typeface="Hind"/>
                <a:sym typeface="Hind"/>
              </a:defRPr>
            </a:lvl4pPr>
            <a:lvl5pPr lvl="4" rtl="0" algn="ctr">
              <a:lnSpc>
                <a:spcPct val="100000"/>
              </a:lnSpc>
              <a:spcBef>
                <a:spcPts val="1600"/>
              </a:spcBef>
              <a:spcAft>
                <a:spcPts val="0"/>
              </a:spcAft>
              <a:buNone/>
              <a:defRPr b="1" sz="1800">
                <a:latin typeface="Hind"/>
                <a:ea typeface="Hind"/>
                <a:cs typeface="Hind"/>
                <a:sym typeface="Hind"/>
              </a:defRPr>
            </a:lvl5pPr>
            <a:lvl6pPr lvl="5" rtl="0" algn="ctr">
              <a:lnSpc>
                <a:spcPct val="100000"/>
              </a:lnSpc>
              <a:spcBef>
                <a:spcPts val="1600"/>
              </a:spcBef>
              <a:spcAft>
                <a:spcPts val="0"/>
              </a:spcAft>
              <a:buNone/>
              <a:defRPr b="1" sz="1800">
                <a:latin typeface="Hind"/>
                <a:ea typeface="Hind"/>
                <a:cs typeface="Hind"/>
                <a:sym typeface="Hind"/>
              </a:defRPr>
            </a:lvl6pPr>
            <a:lvl7pPr lvl="6" rtl="0" algn="ctr">
              <a:lnSpc>
                <a:spcPct val="100000"/>
              </a:lnSpc>
              <a:spcBef>
                <a:spcPts val="1600"/>
              </a:spcBef>
              <a:spcAft>
                <a:spcPts val="0"/>
              </a:spcAft>
              <a:buNone/>
              <a:defRPr b="1" sz="1800">
                <a:latin typeface="Hind"/>
                <a:ea typeface="Hind"/>
                <a:cs typeface="Hind"/>
                <a:sym typeface="Hind"/>
              </a:defRPr>
            </a:lvl7pPr>
            <a:lvl8pPr lvl="7" rtl="0" algn="ctr">
              <a:lnSpc>
                <a:spcPct val="100000"/>
              </a:lnSpc>
              <a:spcBef>
                <a:spcPts val="1600"/>
              </a:spcBef>
              <a:spcAft>
                <a:spcPts val="0"/>
              </a:spcAft>
              <a:buNone/>
              <a:defRPr b="1" sz="1800">
                <a:latin typeface="Hind"/>
                <a:ea typeface="Hind"/>
                <a:cs typeface="Hind"/>
                <a:sym typeface="Hind"/>
              </a:defRPr>
            </a:lvl8pPr>
            <a:lvl9pPr lvl="8" rtl="0" algn="ctr">
              <a:lnSpc>
                <a:spcPct val="100000"/>
              </a:lnSpc>
              <a:spcBef>
                <a:spcPts val="1600"/>
              </a:spcBef>
              <a:spcAft>
                <a:spcPts val="1600"/>
              </a:spcAft>
              <a:buNone/>
              <a:defRPr b="1" sz="1800">
                <a:latin typeface="Hind"/>
                <a:ea typeface="Hind"/>
                <a:cs typeface="Hind"/>
                <a:sym typeface="Hind"/>
              </a:defRPr>
            </a:lvl9pPr>
          </a:lstStyle>
          <a:p/>
        </p:txBody>
      </p:sp>
      <p:sp>
        <p:nvSpPr>
          <p:cNvPr id="106" name="Google Shape;106;p14"/>
          <p:cNvSpPr txBox="1"/>
          <p:nvPr>
            <p:ph idx="5" type="subTitle"/>
          </p:nvPr>
        </p:nvSpPr>
        <p:spPr>
          <a:xfrm>
            <a:off x="3713989" y="2496352"/>
            <a:ext cx="1720200" cy="34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07" name="Google Shape;107;p14"/>
          <p:cNvSpPr txBox="1"/>
          <p:nvPr>
            <p:ph hasCustomPrompt="1" idx="6" type="title"/>
          </p:nvPr>
        </p:nvSpPr>
        <p:spPr>
          <a:xfrm flipH="1">
            <a:off x="6220899" y="1309150"/>
            <a:ext cx="1720200" cy="564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5000">
                <a:solidFill>
                  <a:schemeClr val="lt1"/>
                </a:solidFill>
              </a:defRPr>
            </a:lvl1pPr>
            <a:lvl2pPr lvl="1"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9pPr>
          </a:lstStyle>
          <a:p>
            <a:r>
              <a:t>xx%</a:t>
            </a:r>
          </a:p>
        </p:txBody>
      </p:sp>
      <p:sp>
        <p:nvSpPr>
          <p:cNvPr id="108" name="Google Shape;108;p14"/>
          <p:cNvSpPr txBox="1"/>
          <p:nvPr>
            <p:ph idx="7" type="subTitle"/>
          </p:nvPr>
        </p:nvSpPr>
        <p:spPr>
          <a:xfrm>
            <a:off x="6221051" y="1860878"/>
            <a:ext cx="1720200" cy="7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b="1" sz="1800">
                <a:latin typeface="Hind"/>
                <a:ea typeface="Hind"/>
                <a:cs typeface="Hind"/>
                <a:sym typeface="Hind"/>
              </a:defRPr>
            </a:lvl1pPr>
            <a:lvl2pPr lvl="1" rtl="0" algn="ctr">
              <a:lnSpc>
                <a:spcPct val="100000"/>
              </a:lnSpc>
              <a:spcBef>
                <a:spcPts val="0"/>
              </a:spcBef>
              <a:spcAft>
                <a:spcPts val="0"/>
              </a:spcAft>
              <a:buNone/>
              <a:defRPr b="1" sz="1800">
                <a:latin typeface="Hind"/>
                <a:ea typeface="Hind"/>
                <a:cs typeface="Hind"/>
                <a:sym typeface="Hind"/>
              </a:defRPr>
            </a:lvl2pPr>
            <a:lvl3pPr lvl="2" rtl="0" algn="ctr">
              <a:lnSpc>
                <a:spcPct val="100000"/>
              </a:lnSpc>
              <a:spcBef>
                <a:spcPts val="0"/>
              </a:spcBef>
              <a:spcAft>
                <a:spcPts val="0"/>
              </a:spcAft>
              <a:buNone/>
              <a:defRPr b="1" sz="1800">
                <a:latin typeface="Hind"/>
                <a:ea typeface="Hind"/>
                <a:cs typeface="Hind"/>
                <a:sym typeface="Hind"/>
              </a:defRPr>
            </a:lvl3pPr>
            <a:lvl4pPr lvl="3" rtl="0" algn="ctr">
              <a:lnSpc>
                <a:spcPct val="100000"/>
              </a:lnSpc>
              <a:spcBef>
                <a:spcPts val="0"/>
              </a:spcBef>
              <a:spcAft>
                <a:spcPts val="0"/>
              </a:spcAft>
              <a:buNone/>
              <a:defRPr b="1" sz="1800">
                <a:latin typeface="Hind"/>
                <a:ea typeface="Hind"/>
                <a:cs typeface="Hind"/>
                <a:sym typeface="Hind"/>
              </a:defRPr>
            </a:lvl4pPr>
            <a:lvl5pPr lvl="4" rtl="0" algn="ctr">
              <a:lnSpc>
                <a:spcPct val="100000"/>
              </a:lnSpc>
              <a:spcBef>
                <a:spcPts val="0"/>
              </a:spcBef>
              <a:spcAft>
                <a:spcPts val="0"/>
              </a:spcAft>
              <a:buNone/>
              <a:defRPr b="1" sz="1800">
                <a:latin typeface="Hind"/>
                <a:ea typeface="Hind"/>
                <a:cs typeface="Hind"/>
                <a:sym typeface="Hind"/>
              </a:defRPr>
            </a:lvl5pPr>
            <a:lvl6pPr lvl="5" rtl="0" algn="ctr">
              <a:lnSpc>
                <a:spcPct val="100000"/>
              </a:lnSpc>
              <a:spcBef>
                <a:spcPts val="0"/>
              </a:spcBef>
              <a:spcAft>
                <a:spcPts val="0"/>
              </a:spcAft>
              <a:buNone/>
              <a:defRPr b="1" sz="1800">
                <a:latin typeface="Hind"/>
                <a:ea typeface="Hind"/>
                <a:cs typeface="Hind"/>
                <a:sym typeface="Hind"/>
              </a:defRPr>
            </a:lvl6pPr>
            <a:lvl7pPr lvl="6" rtl="0" algn="ctr">
              <a:lnSpc>
                <a:spcPct val="100000"/>
              </a:lnSpc>
              <a:spcBef>
                <a:spcPts val="0"/>
              </a:spcBef>
              <a:spcAft>
                <a:spcPts val="0"/>
              </a:spcAft>
              <a:buNone/>
              <a:defRPr b="1" sz="1800">
                <a:latin typeface="Hind"/>
                <a:ea typeface="Hind"/>
                <a:cs typeface="Hind"/>
                <a:sym typeface="Hind"/>
              </a:defRPr>
            </a:lvl7pPr>
            <a:lvl8pPr lvl="7" rtl="0" algn="ctr">
              <a:lnSpc>
                <a:spcPct val="100000"/>
              </a:lnSpc>
              <a:spcBef>
                <a:spcPts val="0"/>
              </a:spcBef>
              <a:spcAft>
                <a:spcPts val="0"/>
              </a:spcAft>
              <a:buNone/>
              <a:defRPr b="1" sz="1800">
                <a:latin typeface="Hind"/>
                <a:ea typeface="Hind"/>
                <a:cs typeface="Hind"/>
                <a:sym typeface="Hind"/>
              </a:defRPr>
            </a:lvl8pPr>
            <a:lvl9pPr lvl="8" rtl="0" algn="ctr">
              <a:lnSpc>
                <a:spcPct val="100000"/>
              </a:lnSpc>
              <a:spcBef>
                <a:spcPts val="0"/>
              </a:spcBef>
              <a:spcAft>
                <a:spcPts val="0"/>
              </a:spcAft>
              <a:buNone/>
              <a:defRPr b="1" sz="1800">
                <a:latin typeface="Hind"/>
                <a:ea typeface="Hind"/>
                <a:cs typeface="Hind"/>
                <a:sym typeface="Hind"/>
              </a:defRPr>
            </a:lvl9pPr>
          </a:lstStyle>
          <a:p/>
        </p:txBody>
      </p:sp>
      <p:sp>
        <p:nvSpPr>
          <p:cNvPr id="109" name="Google Shape;109;p14"/>
          <p:cNvSpPr txBox="1"/>
          <p:nvPr>
            <p:ph idx="8" type="subTitle"/>
          </p:nvPr>
        </p:nvSpPr>
        <p:spPr>
          <a:xfrm>
            <a:off x="6221063" y="2496352"/>
            <a:ext cx="1720200" cy="34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10" name="Google Shape;110;p14"/>
          <p:cNvSpPr txBox="1"/>
          <p:nvPr>
            <p:ph hasCustomPrompt="1" idx="9" type="title"/>
          </p:nvPr>
        </p:nvSpPr>
        <p:spPr>
          <a:xfrm flipH="1">
            <a:off x="1206762" y="2987225"/>
            <a:ext cx="1720200" cy="564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5000">
                <a:solidFill>
                  <a:schemeClr val="lt1"/>
                </a:solidFill>
              </a:defRPr>
            </a:lvl1pPr>
            <a:lvl2pPr lvl="1"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9pPr>
          </a:lstStyle>
          <a:p>
            <a:r>
              <a:t>xx%</a:t>
            </a:r>
          </a:p>
        </p:txBody>
      </p:sp>
      <p:sp>
        <p:nvSpPr>
          <p:cNvPr id="111" name="Google Shape;111;p14"/>
          <p:cNvSpPr txBox="1"/>
          <p:nvPr>
            <p:ph idx="13" type="subTitle"/>
          </p:nvPr>
        </p:nvSpPr>
        <p:spPr>
          <a:xfrm>
            <a:off x="1206913" y="3542257"/>
            <a:ext cx="1720200" cy="7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b="1" sz="1800">
                <a:latin typeface="Hind"/>
                <a:ea typeface="Hind"/>
                <a:cs typeface="Hind"/>
                <a:sym typeface="Hind"/>
              </a:defRPr>
            </a:lvl1pPr>
            <a:lvl2pPr lvl="1" rtl="0" algn="ctr">
              <a:lnSpc>
                <a:spcPct val="100000"/>
              </a:lnSpc>
              <a:spcBef>
                <a:spcPts val="1600"/>
              </a:spcBef>
              <a:spcAft>
                <a:spcPts val="0"/>
              </a:spcAft>
              <a:buNone/>
              <a:defRPr b="1" sz="1800">
                <a:latin typeface="Hind"/>
                <a:ea typeface="Hind"/>
                <a:cs typeface="Hind"/>
                <a:sym typeface="Hind"/>
              </a:defRPr>
            </a:lvl2pPr>
            <a:lvl3pPr lvl="2" rtl="0" algn="ctr">
              <a:lnSpc>
                <a:spcPct val="100000"/>
              </a:lnSpc>
              <a:spcBef>
                <a:spcPts val="1600"/>
              </a:spcBef>
              <a:spcAft>
                <a:spcPts val="0"/>
              </a:spcAft>
              <a:buNone/>
              <a:defRPr b="1" sz="1800">
                <a:latin typeface="Hind"/>
                <a:ea typeface="Hind"/>
                <a:cs typeface="Hind"/>
                <a:sym typeface="Hind"/>
              </a:defRPr>
            </a:lvl3pPr>
            <a:lvl4pPr lvl="3" rtl="0" algn="ctr">
              <a:lnSpc>
                <a:spcPct val="100000"/>
              </a:lnSpc>
              <a:spcBef>
                <a:spcPts val="1600"/>
              </a:spcBef>
              <a:spcAft>
                <a:spcPts val="0"/>
              </a:spcAft>
              <a:buNone/>
              <a:defRPr b="1" sz="1800">
                <a:latin typeface="Hind"/>
                <a:ea typeface="Hind"/>
                <a:cs typeface="Hind"/>
                <a:sym typeface="Hind"/>
              </a:defRPr>
            </a:lvl4pPr>
            <a:lvl5pPr lvl="4" rtl="0" algn="ctr">
              <a:lnSpc>
                <a:spcPct val="100000"/>
              </a:lnSpc>
              <a:spcBef>
                <a:spcPts val="1600"/>
              </a:spcBef>
              <a:spcAft>
                <a:spcPts val="0"/>
              </a:spcAft>
              <a:buNone/>
              <a:defRPr b="1" sz="1800">
                <a:latin typeface="Hind"/>
                <a:ea typeface="Hind"/>
                <a:cs typeface="Hind"/>
                <a:sym typeface="Hind"/>
              </a:defRPr>
            </a:lvl5pPr>
            <a:lvl6pPr lvl="5" rtl="0" algn="ctr">
              <a:lnSpc>
                <a:spcPct val="100000"/>
              </a:lnSpc>
              <a:spcBef>
                <a:spcPts val="1600"/>
              </a:spcBef>
              <a:spcAft>
                <a:spcPts val="0"/>
              </a:spcAft>
              <a:buNone/>
              <a:defRPr b="1" sz="1800">
                <a:latin typeface="Hind"/>
                <a:ea typeface="Hind"/>
                <a:cs typeface="Hind"/>
                <a:sym typeface="Hind"/>
              </a:defRPr>
            </a:lvl6pPr>
            <a:lvl7pPr lvl="6" rtl="0" algn="ctr">
              <a:lnSpc>
                <a:spcPct val="100000"/>
              </a:lnSpc>
              <a:spcBef>
                <a:spcPts val="1600"/>
              </a:spcBef>
              <a:spcAft>
                <a:spcPts val="0"/>
              </a:spcAft>
              <a:buNone/>
              <a:defRPr b="1" sz="1800">
                <a:latin typeface="Hind"/>
                <a:ea typeface="Hind"/>
                <a:cs typeface="Hind"/>
                <a:sym typeface="Hind"/>
              </a:defRPr>
            </a:lvl7pPr>
            <a:lvl8pPr lvl="7" rtl="0" algn="ctr">
              <a:lnSpc>
                <a:spcPct val="100000"/>
              </a:lnSpc>
              <a:spcBef>
                <a:spcPts val="1600"/>
              </a:spcBef>
              <a:spcAft>
                <a:spcPts val="0"/>
              </a:spcAft>
              <a:buNone/>
              <a:defRPr b="1" sz="1800">
                <a:latin typeface="Hind"/>
                <a:ea typeface="Hind"/>
                <a:cs typeface="Hind"/>
                <a:sym typeface="Hind"/>
              </a:defRPr>
            </a:lvl8pPr>
            <a:lvl9pPr lvl="8" rtl="0" algn="ctr">
              <a:lnSpc>
                <a:spcPct val="100000"/>
              </a:lnSpc>
              <a:spcBef>
                <a:spcPts val="1600"/>
              </a:spcBef>
              <a:spcAft>
                <a:spcPts val="1600"/>
              </a:spcAft>
              <a:buNone/>
              <a:defRPr b="1" sz="1800">
                <a:latin typeface="Hind"/>
                <a:ea typeface="Hind"/>
                <a:cs typeface="Hind"/>
                <a:sym typeface="Hind"/>
              </a:defRPr>
            </a:lvl9pPr>
          </a:lstStyle>
          <a:p/>
        </p:txBody>
      </p:sp>
      <p:sp>
        <p:nvSpPr>
          <p:cNvPr id="112" name="Google Shape;112;p14"/>
          <p:cNvSpPr txBox="1"/>
          <p:nvPr>
            <p:ph idx="14" type="subTitle"/>
          </p:nvPr>
        </p:nvSpPr>
        <p:spPr>
          <a:xfrm>
            <a:off x="1206916" y="4177724"/>
            <a:ext cx="1720200" cy="34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13" name="Google Shape;113;p14"/>
          <p:cNvSpPr txBox="1"/>
          <p:nvPr>
            <p:ph hasCustomPrompt="1" idx="15" type="title"/>
          </p:nvPr>
        </p:nvSpPr>
        <p:spPr>
          <a:xfrm flipH="1">
            <a:off x="3703509" y="2987225"/>
            <a:ext cx="1740900" cy="564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5000">
                <a:solidFill>
                  <a:schemeClr val="lt1"/>
                </a:solidFill>
              </a:defRPr>
            </a:lvl1pPr>
            <a:lvl2pPr lvl="1"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9pPr>
          </a:lstStyle>
          <a:p>
            <a:r>
              <a:t>xx%</a:t>
            </a:r>
          </a:p>
        </p:txBody>
      </p:sp>
      <p:sp>
        <p:nvSpPr>
          <p:cNvPr id="114" name="Google Shape;114;p14"/>
          <p:cNvSpPr txBox="1"/>
          <p:nvPr>
            <p:ph idx="16" type="subTitle"/>
          </p:nvPr>
        </p:nvSpPr>
        <p:spPr>
          <a:xfrm>
            <a:off x="3699842" y="3542262"/>
            <a:ext cx="1740900" cy="7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b="1" sz="1800">
                <a:latin typeface="Hind"/>
                <a:ea typeface="Hind"/>
                <a:cs typeface="Hind"/>
                <a:sym typeface="Hind"/>
              </a:defRPr>
            </a:lvl1pPr>
            <a:lvl2pPr lvl="1" rtl="0" algn="ctr">
              <a:lnSpc>
                <a:spcPct val="100000"/>
              </a:lnSpc>
              <a:spcBef>
                <a:spcPts val="1600"/>
              </a:spcBef>
              <a:spcAft>
                <a:spcPts val="0"/>
              </a:spcAft>
              <a:buNone/>
              <a:defRPr b="1" sz="1800">
                <a:latin typeface="Hind"/>
                <a:ea typeface="Hind"/>
                <a:cs typeface="Hind"/>
                <a:sym typeface="Hind"/>
              </a:defRPr>
            </a:lvl2pPr>
            <a:lvl3pPr lvl="2" rtl="0" algn="ctr">
              <a:lnSpc>
                <a:spcPct val="100000"/>
              </a:lnSpc>
              <a:spcBef>
                <a:spcPts val="1600"/>
              </a:spcBef>
              <a:spcAft>
                <a:spcPts val="0"/>
              </a:spcAft>
              <a:buNone/>
              <a:defRPr b="1" sz="1800">
                <a:latin typeface="Hind"/>
                <a:ea typeface="Hind"/>
                <a:cs typeface="Hind"/>
                <a:sym typeface="Hind"/>
              </a:defRPr>
            </a:lvl3pPr>
            <a:lvl4pPr lvl="3" rtl="0" algn="ctr">
              <a:lnSpc>
                <a:spcPct val="100000"/>
              </a:lnSpc>
              <a:spcBef>
                <a:spcPts val="1600"/>
              </a:spcBef>
              <a:spcAft>
                <a:spcPts val="0"/>
              </a:spcAft>
              <a:buNone/>
              <a:defRPr b="1" sz="1800">
                <a:latin typeface="Hind"/>
                <a:ea typeface="Hind"/>
                <a:cs typeface="Hind"/>
                <a:sym typeface="Hind"/>
              </a:defRPr>
            </a:lvl4pPr>
            <a:lvl5pPr lvl="4" rtl="0" algn="ctr">
              <a:lnSpc>
                <a:spcPct val="100000"/>
              </a:lnSpc>
              <a:spcBef>
                <a:spcPts val="1600"/>
              </a:spcBef>
              <a:spcAft>
                <a:spcPts val="0"/>
              </a:spcAft>
              <a:buNone/>
              <a:defRPr b="1" sz="1800">
                <a:latin typeface="Hind"/>
                <a:ea typeface="Hind"/>
                <a:cs typeface="Hind"/>
                <a:sym typeface="Hind"/>
              </a:defRPr>
            </a:lvl5pPr>
            <a:lvl6pPr lvl="5" rtl="0" algn="ctr">
              <a:lnSpc>
                <a:spcPct val="100000"/>
              </a:lnSpc>
              <a:spcBef>
                <a:spcPts val="1600"/>
              </a:spcBef>
              <a:spcAft>
                <a:spcPts val="0"/>
              </a:spcAft>
              <a:buNone/>
              <a:defRPr b="1" sz="1800">
                <a:latin typeface="Hind"/>
                <a:ea typeface="Hind"/>
                <a:cs typeface="Hind"/>
                <a:sym typeface="Hind"/>
              </a:defRPr>
            </a:lvl6pPr>
            <a:lvl7pPr lvl="6" rtl="0" algn="ctr">
              <a:lnSpc>
                <a:spcPct val="100000"/>
              </a:lnSpc>
              <a:spcBef>
                <a:spcPts val="1600"/>
              </a:spcBef>
              <a:spcAft>
                <a:spcPts val="0"/>
              </a:spcAft>
              <a:buNone/>
              <a:defRPr b="1" sz="1800">
                <a:latin typeface="Hind"/>
                <a:ea typeface="Hind"/>
                <a:cs typeface="Hind"/>
                <a:sym typeface="Hind"/>
              </a:defRPr>
            </a:lvl7pPr>
            <a:lvl8pPr lvl="7" rtl="0" algn="ctr">
              <a:lnSpc>
                <a:spcPct val="100000"/>
              </a:lnSpc>
              <a:spcBef>
                <a:spcPts val="1600"/>
              </a:spcBef>
              <a:spcAft>
                <a:spcPts val="0"/>
              </a:spcAft>
              <a:buNone/>
              <a:defRPr b="1" sz="1800">
                <a:latin typeface="Hind"/>
                <a:ea typeface="Hind"/>
                <a:cs typeface="Hind"/>
                <a:sym typeface="Hind"/>
              </a:defRPr>
            </a:lvl8pPr>
            <a:lvl9pPr lvl="8" rtl="0" algn="ctr">
              <a:lnSpc>
                <a:spcPct val="100000"/>
              </a:lnSpc>
              <a:spcBef>
                <a:spcPts val="1600"/>
              </a:spcBef>
              <a:spcAft>
                <a:spcPts val="1600"/>
              </a:spcAft>
              <a:buNone/>
              <a:defRPr b="1" sz="1800">
                <a:latin typeface="Hind"/>
                <a:ea typeface="Hind"/>
                <a:cs typeface="Hind"/>
                <a:sym typeface="Hind"/>
              </a:defRPr>
            </a:lvl9pPr>
          </a:lstStyle>
          <a:p/>
        </p:txBody>
      </p:sp>
      <p:sp>
        <p:nvSpPr>
          <p:cNvPr id="115" name="Google Shape;115;p14"/>
          <p:cNvSpPr txBox="1"/>
          <p:nvPr>
            <p:ph idx="17" type="subTitle"/>
          </p:nvPr>
        </p:nvSpPr>
        <p:spPr>
          <a:xfrm>
            <a:off x="3703602" y="4177725"/>
            <a:ext cx="1740900" cy="34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16" name="Google Shape;116;p14"/>
          <p:cNvSpPr txBox="1"/>
          <p:nvPr>
            <p:ph hasCustomPrompt="1" idx="18" type="title"/>
          </p:nvPr>
        </p:nvSpPr>
        <p:spPr>
          <a:xfrm flipH="1">
            <a:off x="6220899" y="2987225"/>
            <a:ext cx="1720200" cy="564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5000">
                <a:solidFill>
                  <a:schemeClr val="lt1"/>
                </a:solidFill>
              </a:defRPr>
            </a:lvl1pPr>
            <a:lvl2pPr lvl="1"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3600"/>
              <a:buFont typeface="Fira Sans Extra Condensed Medium"/>
              <a:buNone/>
              <a:defRPr sz="3600">
                <a:latin typeface="Fira Sans Extra Condensed Medium"/>
                <a:ea typeface="Fira Sans Extra Condensed Medium"/>
                <a:cs typeface="Fira Sans Extra Condensed Medium"/>
                <a:sym typeface="Fira Sans Extra Condensed Medium"/>
              </a:defRPr>
            </a:lvl9pPr>
          </a:lstStyle>
          <a:p>
            <a:r>
              <a:t>xx%</a:t>
            </a:r>
          </a:p>
        </p:txBody>
      </p:sp>
      <p:sp>
        <p:nvSpPr>
          <p:cNvPr id="117" name="Google Shape;117;p14"/>
          <p:cNvSpPr txBox="1"/>
          <p:nvPr>
            <p:ph idx="19" type="subTitle"/>
          </p:nvPr>
        </p:nvSpPr>
        <p:spPr>
          <a:xfrm>
            <a:off x="6221051" y="3542262"/>
            <a:ext cx="1720200" cy="725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b="1" sz="1800">
                <a:latin typeface="Hind"/>
                <a:ea typeface="Hind"/>
                <a:cs typeface="Hind"/>
                <a:sym typeface="Hind"/>
              </a:defRPr>
            </a:lvl1pPr>
            <a:lvl2pPr lvl="1" rtl="0" algn="ctr">
              <a:lnSpc>
                <a:spcPct val="100000"/>
              </a:lnSpc>
              <a:spcBef>
                <a:spcPts val="1600"/>
              </a:spcBef>
              <a:spcAft>
                <a:spcPts val="0"/>
              </a:spcAft>
              <a:buNone/>
              <a:defRPr b="1" sz="1800">
                <a:latin typeface="Hind"/>
                <a:ea typeface="Hind"/>
                <a:cs typeface="Hind"/>
                <a:sym typeface="Hind"/>
              </a:defRPr>
            </a:lvl2pPr>
            <a:lvl3pPr lvl="2" rtl="0" algn="ctr">
              <a:lnSpc>
                <a:spcPct val="100000"/>
              </a:lnSpc>
              <a:spcBef>
                <a:spcPts val="1600"/>
              </a:spcBef>
              <a:spcAft>
                <a:spcPts val="0"/>
              </a:spcAft>
              <a:buNone/>
              <a:defRPr b="1" sz="1800">
                <a:latin typeface="Hind"/>
                <a:ea typeface="Hind"/>
                <a:cs typeface="Hind"/>
                <a:sym typeface="Hind"/>
              </a:defRPr>
            </a:lvl3pPr>
            <a:lvl4pPr lvl="3" rtl="0" algn="ctr">
              <a:lnSpc>
                <a:spcPct val="100000"/>
              </a:lnSpc>
              <a:spcBef>
                <a:spcPts val="1600"/>
              </a:spcBef>
              <a:spcAft>
                <a:spcPts val="0"/>
              </a:spcAft>
              <a:buNone/>
              <a:defRPr b="1" sz="1800">
                <a:latin typeface="Hind"/>
                <a:ea typeface="Hind"/>
                <a:cs typeface="Hind"/>
                <a:sym typeface="Hind"/>
              </a:defRPr>
            </a:lvl4pPr>
            <a:lvl5pPr lvl="4" rtl="0" algn="ctr">
              <a:lnSpc>
                <a:spcPct val="100000"/>
              </a:lnSpc>
              <a:spcBef>
                <a:spcPts val="1600"/>
              </a:spcBef>
              <a:spcAft>
                <a:spcPts val="0"/>
              </a:spcAft>
              <a:buNone/>
              <a:defRPr b="1" sz="1800">
                <a:latin typeface="Hind"/>
                <a:ea typeface="Hind"/>
                <a:cs typeface="Hind"/>
                <a:sym typeface="Hind"/>
              </a:defRPr>
            </a:lvl5pPr>
            <a:lvl6pPr lvl="5" rtl="0" algn="ctr">
              <a:lnSpc>
                <a:spcPct val="100000"/>
              </a:lnSpc>
              <a:spcBef>
                <a:spcPts val="1600"/>
              </a:spcBef>
              <a:spcAft>
                <a:spcPts val="0"/>
              </a:spcAft>
              <a:buNone/>
              <a:defRPr b="1" sz="1800">
                <a:latin typeface="Hind"/>
                <a:ea typeface="Hind"/>
                <a:cs typeface="Hind"/>
                <a:sym typeface="Hind"/>
              </a:defRPr>
            </a:lvl6pPr>
            <a:lvl7pPr lvl="6" rtl="0" algn="ctr">
              <a:lnSpc>
                <a:spcPct val="100000"/>
              </a:lnSpc>
              <a:spcBef>
                <a:spcPts val="1600"/>
              </a:spcBef>
              <a:spcAft>
                <a:spcPts val="0"/>
              </a:spcAft>
              <a:buNone/>
              <a:defRPr b="1" sz="1800">
                <a:latin typeface="Hind"/>
                <a:ea typeface="Hind"/>
                <a:cs typeface="Hind"/>
                <a:sym typeface="Hind"/>
              </a:defRPr>
            </a:lvl7pPr>
            <a:lvl8pPr lvl="7" rtl="0" algn="ctr">
              <a:lnSpc>
                <a:spcPct val="100000"/>
              </a:lnSpc>
              <a:spcBef>
                <a:spcPts val="1600"/>
              </a:spcBef>
              <a:spcAft>
                <a:spcPts val="0"/>
              </a:spcAft>
              <a:buNone/>
              <a:defRPr b="1" sz="1800">
                <a:latin typeface="Hind"/>
                <a:ea typeface="Hind"/>
                <a:cs typeface="Hind"/>
                <a:sym typeface="Hind"/>
              </a:defRPr>
            </a:lvl8pPr>
            <a:lvl9pPr lvl="8" rtl="0" algn="ctr">
              <a:lnSpc>
                <a:spcPct val="100000"/>
              </a:lnSpc>
              <a:spcBef>
                <a:spcPts val="1600"/>
              </a:spcBef>
              <a:spcAft>
                <a:spcPts val="1600"/>
              </a:spcAft>
              <a:buNone/>
              <a:defRPr b="1" sz="1800">
                <a:latin typeface="Hind"/>
                <a:ea typeface="Hind"/>
                <a:cs typeface="Hind"/>
                <a:sym typeface="Hind"/>
              </a:defRPr>
            </a:lvl9pPr>
          </a:lstStyle>
          <a:p/>
        </p:txBody>
      </p:sp>
      <p:sp>
        <p:nvSpPr>
          <p:cNvPr id="118" name="Google Shape;118;p14"/>
          <p:cNvSpPr txBox="1"/>
          <p:nvPr>
            <p:ph idx="20" type="subTitle"/>
          </p:nvPr>
        </p:nvSpPr>
        <p:spPr>
          <a:xfrm>
            <a:off x="6221063" y="4177725"/>
            <a:ext cx="1720200" cy="34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19" name="Google Shape;119;p14"/>
          <p:cNvSpPr txBox="1"/>
          <p:nvPr>
            <p:ph idx="21"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20" name="Google Shape;120;p14"/>
          <p:cNvSpPr/>
          <p:nvPr/>
        </p:nvSpPr>
        <p:spPr>
          <a:xfrm>
            <a:off x="-1841849" y="-1875473"/>
            <a:ext cx="3705101" cy="3705101"/>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4"/>
          <p:cNvSpPr/>
          <p:nvPr/>
        </p:nvSpPr>
        <p:spPr>
          <a:xfrm>
            <a:off x="-1201675" y="-1524626"/>
            <a:ext cx="2424745" cy="2424745"/>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4"/>
          <p:cNvSpPr/>
          <p:nvPr/>
        </p:nvSpPr>
        <p:spPr>
          <a:xfrm>
            <a:off x="8243107" y="98376"/>
            <a:ext cx="1817375" cy="1817375"/>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4"/>
          <p:cNvSpPr/>
          <p:nvPr/>
        </p:nvSpPr>
        <p:spPr>
          <a:xfrm>
            <a:off x="8585530" y="-196276"/>
            <a:ext cx="2424745" cy="2424745"/>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_6">
    <p:spTree>
      <p:nvGrpSpPr>
        <p:cNvPr id="124" name="Shape 124"/>
        <p:cNvGrpSpPr/>
        <p:nvPr/>
      </p:nvGrpSpPr>
      <p:grpSpPr>
        <a:xfrm>
          <a:off x="0" y="0"/>
          <a:ext cx="0" cy="0"/>
          <a:chOff x="0" y="0"/>
          <a:chExt cx="0" cy="0"/>
        </a:xfrm>
      </p:grpSpPr>
      <p:sp>
        <p:nvSpPr>
          <p:cNvPr id="125" name="Google Shape;125;p15"/>
          <p:cNvSpPr/>
          <p:nvPr/>
        </p:nvSpPr>
        <p:spPr>
          <a:xfrm>
            <a:off x="-1145220" y="4156741"/>
            <a:ext cx="2252535" cy="2252535"/>
          </a:xfrm>
          <a:custGeom>
            <a:rect b="b" l="l" r="r" t="t"/>
            <a:pathLst>
              <a:path extrusionOk="0" h="101340" w="101340">
                <a:moveTo>
                  <a:pt x="50670" y="1"/>
                </a:moveTo>
                <a:lnTo>
                  <a:pt x="0" y="50670"/>
                </a:lnTo>
                <a:lnTo>
                  <a:pt x="50670" y="101340"/>
                </a:lnTo>
                <a:lnTo>
                  <a:pt x="101340" y="50670"/>
                </a:lnTo>
                <a:lnTo>
                  <a:pt x="5067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6" name="Google Shape;126;p15"/>
          <p:cNvGrpSpPr/>
          <p:nvPr/>
        </p:nvGrpSpPr>
        <p:grpSpPr>
          <a:xfrm>
            <a:off x="5148475" y="-788325"/>
            <a:ext cx="7022978" cy="5387132"/>
            <a:chOff x="5148475" y="-788325"/>
            <a:chExt cx="7022978" cy="5387132"/>
          </a:xfrm>
        </p:grpSpPr>
        <p:sp>
          <p:nvSpPr>
            <p:cNvPr id="127" name="Google Shape;127;p15"/>
            <p:cNvSpPr/>
            <p:nvPr/>
          </p:nvSpPr>
          <p:spPr>
            <a:xfrm>
              <a:off x="5148475" y="-731903"/>
              <a:ext cx="6252053" cy="5330710"/>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5"/>
            <p:cNvSpPr/>
            <p:nvPr/>
          </p:nvSpPr>
          <p:spPr>
            <a:xfrm>
              <a:off x="5919400" y="-788325"/>
              <a:ext cx="6252053" cy="5330710"/>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9" name="Google Shape;129;p15"/>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30" name="Google Shape;130;p15"/>
          <p:cNvSpPr txBox="1"/>
          <p:nvPr>
            <p:ph idx="1" type="body"/>
          </p:nvPr>
        </p:nvSpPr>
        <p:spPr>
          <a:xfrm>
            <a:off x="1055950" y="2351506"/>
            <a:ext cx="3516300" cy="2247300"/>
          </a:xfrm>
          <a:prstGeom prst="rect">
            <a:avLst/>
          </a:prstGeom>
        </p:spPr>
        <p:txBody>
          <a:bodyPr anchorCtr="0" anchor="b" bIns="91425" lIns="91425" spcFirstLastPara="1" rIns="91425" wrap="square" tIns="91425">
            <a:noAutofit/>
          </a:bodyPr>
          <a:lstStyle>
            <a:lvl1pPr indent="-317500" lvl="0" marL="457200" rtl="0">
              <a:lnSpc>
                <a:spcPct val="100000"/>
              </a:lnSpc>
              <a:spcBef>
                <a:spcPts val="0"/>
              </a:spcBef>
              <a:spcAft>
                <a:spcPts val="0"/>
              </a:spcAft>
              <a:buClr>
                <a:schemeClr val="accent1"/>
              </a:buClr>
              <a:buSzPts val="1400"/>
              <a:buChar char="●"/>
              <a:defRPr sz="1150">
                <a:solidFill>
                  <a:srgbClr val="F3F3F3"/>
                </a:solidFill>
              </a:defRPr>
            </a:lvl1pPr>
            <a:lvl2pPr indent="-317500" lvl="1" marL="914400" rtl="0">
              <a:spcBef>
                <a:spcPts val="0"/>
              </a:spcBef>
              <a:spcAft>
                <a:spcPts val="0"/>
              </a:spcAft>
              <a:buSzPts val="1400"/>
              <a:buFont typeface="Lato"/>
              <a:buChar char="○"/>
              <a:defRPr/>
            </a:lvl2pPr>
            <a:lvl3pPr indent="-317500" lvl="2" marL="1371600" rtl="0">
              <a:spcBef>
                <a:spcPts val="1600"/>
              </a:spcBef>
              <a:spcAft>
                <a:spcPts val="0"/>
              </a:spcAft>
              <a:buSzPts val="1400"/>
              <a:buFont typeface="Lato"/>
              <a:buChar char="■"/>
              <a:defRPr/>
            </a:lvl3pPr>
            <a:lvl4pPr indent="-317500" lvl="3" marL="1828800" rtl="0">
              <a:spcBef>
                <a:spcPts val="1600"/>
              </a:spcBef>
              <a:spcAft>
                <a:spcPts val="0"/>
              </a:spcAft>
              <a:buSzPts val="1400"/>
              <a:buFont typeface="Lato"/>
              <a:buChar char="●"/>
              <a:defRPr/>
            </a:lvl4pPr>
            <a:lvl5pPr indent="-317500" lvl="4" marL="2286000" rtl="0">
              <a:spcBef>
                <a:spcPts val="1600"/>
              </a:spcBef>
              <a:spcAft>
                <a:spcPts val="0"/>
              </a:spcAft>
              <a:buSzPts val="1400"/>
              <a:buFont typeface="Lato"/>
              <a:buChar char="○"/>
              <a:defRPr/>
            </a:lvl5pPr>
            <a:lvl6pPr indent="-317500" lvl="5" marL="2743200" rtl="0">
              <a:spcBef>
                <a:spcPts val="1600"/>
              </a:spcBef>
              <a:spcAft>
                <a:spcPts val="0"/>
              </a:spcAft>
              <a:buSzPts val="1400"/>
              <a:buFont typeface="Lato"/>
              <a:buChar char="■"/>
              <a:defRPr/>
            </a:lvl6pPr>
            <a:lvl7pPr indent="-317500" lvl="6" marL="3200400" rtl="0">
              <a:spcBef>
                <a:spcPts val="1600"/>
              </a:spcBef>
              <a:spcAft>
                <a:spcPts val="0"/>
              </a:spcAft>
              <a:buSzPts val="1400"/>
              <a:buFont typeface="Lato"/>
              <a:buChar char="●"/>
              <a:defRPr/>
            </a:lvl7pPr>
            <a:lvl8pPr indent="-317500" lvl="7" marL="3657600" rtl="0">
              <a:spcBef>
                <a:spcPts val="1600"/>
              </a:spcBef>
              <a:spcAft>
                <a:spcPts val="0"/>
              </a:spcAft>
              <a:buSzPts val="1400"/>
              <a:buFont typeface="Lato"/>
              <a:buChar char="○"/>
              <a:defRPr/>
            </a:lvl8pPr>
            <a:lvl9pPr indent="-317500" lvl="8" marL="4114800" rtl="0">
              <a:spcBef>
                <a:spcPts val="1600"/>
              </a:spcBef>
              <a:spcAft>
                <a:spcPts val="1600"/>
              </a:spcAft>
              <a:buSzPts val="1400"/>
              <a:buFont typeface="Lato"/>
              <a:buChar char="■"/>
              <a:defRPr/>
            </a:lvl9pPr>
          </a:lstStyle>
          <a:p/>
        </p:txBody>
      </p:sp>
      <p:sp>
        <p:nvSpPr>
          <p:cNvPr id="131" name="Google Shape;131;p15"/>
          <p:cNvSpPr txBox="1"/>
          <p:nvPr>
            <p:ph idx="2" type="body"/>
          </p:nvPr>
        </p:nvSpPr>
        <p:spPr>
          <a:xfrm>
            <a:off x="4572024" y="2351124"/>
            <a:ext cx="3516300" cy="2247300"/>
          </a:xfrm>
          <a:prstGeom prst="rect">
            <a:avLst/>
          </a:prstGeom>
        </p:spPr>
        <p:txBody>
          <a:bodyPr anchorCtr="0" anchor="b" bIns="91425" lIns="91425" spcFirstLastPara="1" rIns="91425" wrap="square" tIns="91425">
            <a:noAutofit/>
          </a:bodyPr>
          <a:lstStyle>
            <a:lvl1pPr indent="-317500" lvl="0" marL="457200" marR="50800" rtl="0">
              <a:lnSpc>
                <a:spcPct val="100000"/>
              </a:lnSpc>
              <a:spcBef>
                <a:spcPts val="0"/>
              </a:spcBef>
              <a:spcAft>
                <a:spcPts val="0"/>
              </a:spcAft>
              <a:buClr>
                <a:schemeClr val="accent1"/>
              </a:buClr>
              <a:buSzPts val="1400"/>
              <a:buFont typeface="Barlow"/>
              <a:buChar char="●"/>
              <a:defRPr>
                <a:solidFill>
                  <a:srgbClr val="F3F3F3"/>
                </a:solidFill>
              </a:defRPr>
            </a:lvl1pPr>
            <a:lvl2pPr indent="-317500" lvl="1" marL="914400" rtl="0">
              <a:spcBef>
                <a:spcPts val="0"/>
              </a:spcBef>
              <a:spcAft>
                <a:spcPts val="0"/>
              </a:spcAft>
              <a:buClr>
                <a:srgbClr val="555555"/>
              </a:buClr>
              <a:buSzPts val="1400"/>
              <a:buFont typeface="Lato"/>
              <a:buChar char="○"/>
              <a:defRPr/>
            </a:lvl2pPr>
            <a:lvl3pPr indent="-317500" lvl="2" marL="1371600" rtl="0">
              <a:spcBef>
                <a:spcPts val="1600"/>
              </a:spcBef>
              <a:spcAft>
                <a:spcPts val="0"/>
              </a:spcAft>
              <a:buClr>
                <a:srgbClr val="555555"/>
              </a:buClr>
              <a:buSzPts val="1400"/>
              <a:buFont typeface="Lato"/>
              <a:buChar char="■"/>
              <a:defRPr/>
            </a:lvl3pPr>
            <a:lvl4pPr indent="-317500" lvl="3" marL="1828800" rtl="0">
              <a:spcBef>
                <a:spcPts val="1600"/>
              </a:spcBef>
              <a:spcAft>
                <a:spcPts val="0"/>
              </a:spcAft>
              <a:buClr>
                <a:srgbClr val="555555"/>
              </a:buClr>
              <a:buSzPts val="1400"/>
              <a:buFont typeface="Lato"/>
              <a:buChar char="●"/>
              <a:defRPr/>
            </a:lvl4pPr>
            <a:lvl5pPr indent="-317500" lvl="4" marL="2286000" rtl="0">
              <a:spcBef>
                <a:spcPts val="1600"/>
              </a:spcBef>
              <a:spcAft>
                <a:spcPts val="0"/>
              </a:spcAft>
              <a:buClr>
                <a:srgbClr val="555555"/>
              </a:buClr>
              <a:buSzPts val="1400"/>
              <a:buFont typeface="Lato"/>
              <a:buChar char="○"/>
              <a:defRPr/>
            </a:lvl5pPr>
            <a:lvl6pPr indent="-317500" lvl="5" marL="2743200" rtl="0">
              <a:spcBef>
                <a:spcPts val="1600"/>
              </a:spcBef>
              <a:spcAft>
                <a:spcPts val="0"/>
              </a:spcAft>
              <a:buClr>
                <a:srgbClr val="555555"/>
              </a:buClr>
              <a:buSzPts val="1400"/>
              <a:buFont typeface="Lato"/>
              <a:buChar char="■"/>
              <a:defRPr/>
            </a:lvl6pPr>
            <a:lvl7pPr indent="-317500" lvl="6" marL="3200400" rtl="0">
              <a:spcBef>
                <a:spcPts val="1600"/>
              </a:spcBef>
              <a:spcAft>
                <a:spcPts val="0"/>
              </a:spcAft>
              <a:buClr>
                <a:srgbClr val="555555"/>
              </a:buClr>
              <a:buSzPts val="1400"/>
              <a:buFont typeface="Lato"/>
              <a:buChar char="●"/>
              <a:defRPr/>
            </a:lvl7pPr>
            <a:lvl8pPr indent="-317500" lvl="7" marL="3657600" rtl="0">
              <a:spcBef>
                <a:spcPts val="1600"/>
              </a:spcBef>
              <a:spcAft>
                <a:spcPts val="0"/>
              </a:spcAft>
              <a:buClr>
                <a:srgbClr val="555555"/>
              </a:buClr>
              <a:buSzPts val="1400"/>
              <a:buFont typeface="Lato"/>
              <a:buChar char="○"/>
              <a:defRPr/>
            </a:lvl8pPr>
            <a:lvl9pPr indent="-317500" lvl="8" marL="4114800" rtl="0">
              <a:spcBef>
                <a:spcPts val="1600"/>
              </a:spcBef>
              <a:spcAft>
                <a:spcPts val="1600"/>
              </a:spcAft>
              <a:buClr>
                <a:srgbClr val="555555"/>
              </a:buClr>
              <a:buSzPts val="1400"/>
              <a:buFont typeface="Lato"/>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1">
    <p:bg>
      <p:bgPr>
        <a:solidFill>
          <a:schemeClr val="accent1"/>
        </a:solidFill>
      </p:bgPr>
    </p:bg>
    <p:spTree>
      <p:nvGrpSpPr>
        <p:cNvPr id="132" name="Shape 132"/>
        <p:cNvGrpSpPr/>
        <p:nvPr/>
      </p:nvGrpSpPr>
      <p:grpSpPr>
        <a:xfrm>
          <a:off x="0" y="0"/>
          <a:ext cx="0" cy="0"/>
          <a:chOff x="0" y="0"/>
          <a:chExt cx="0" cy="0"/>
        </a:xfrm>
      </p:grpSpPr>
      <p:grpSp>
        <p:nvGrpSpPr>
          <p:cNvPr id="133" name="Google Shape;133;p16"/>
          <p:cNvGrpSpPr/>
          <p:nvPr/>
        </p:nvGrpSpPr>
        <p:grpSpPr>
          <a:xfrm rot="5400000">
            <a:off x="4162509" y="3694055"/>
            <a:ext cx="2812329" cy="3261588"/>
            <a:chOff x="-1007429" y="-802063"/>
            <a:chExt cx="1842338" cy="1619217"/>
          </a:xfrm>
        </p:grpSpPr>
        <p:sp>
          <p:nvSpPr>
            <p:cNvPr id="134" name="Google Shape;134;p16"/>
            <p:cNvSpPr/>
            <p:nvPr/>
          </p:nvSpPr>
          <p:spPr>
            <a:xfrm>
              <a:off x="-1007429"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6"/>
            <p:cNvSpPr/>
            <p:nvPr/>
          </p:nvSpPr>
          <p:spPr>
            <a:xfrm>
              <a:off x="-784308"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6" name="Google Shape;136;p16"/>
          <p:cNvSpPr/>
          <p:nvPr/>
        </p:nvSpPr>
        <p:spPr>
          <a:xfrm flipH="1" rot="10800000">
            <a:off x="4886464" y="1884900"/>
            <a:ext cx="3535500" cy="2547300"/>
          </a:xfrm>
          <a:prstGeom prst="rect">
            <a:avLst/>
          </a:prstGeom>
          <a:solidFill>
            <a:schemeClr val="lt1"/>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rgbClr val="FFFFFF"/>
              </a:solidFill>
              <a:latin typeface="Lato Light"/>
              <a:ea typeface="Lato Light"/>
              <a:cs typeface="Lato Light"/>
              <a:sym typeface="Lato Light"/>
            </a:endParaRPr>
          </a:p>
        </p:txBody>
      </p:sp>
      <p:sp>
        <p:nvSpPr>
          <p:cNvPr id="137" name="Google Shape;137;p16"/>
          <p:cNvSpPr/>
          <p:nvPr/>
        </p:nvSpPr>
        <p:spPr>
          <a:xfrm flipH="1" rot="10800000">
            <a:off x="722025" y="1884900"/>
            <a:ext cx="3535500" cy="2547300"/>
          </a:xfrm>
          <a:prstGeom prst="rect">
            <a:avLst/>
          </a:prstGeom>
          <a:solidFill>
            <a:schemeClr val="lt1"/>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rgbClr val="FFFFFF"/>
              </a:solidFill>
              <a:latin typeface="Lato Light"/>
              <a:ea typeface="Lato Light"/>
              <a:cs typeface="Lato Light"/>
              <a:sym typeface="Lato Light"/>
            </a:endParaRPr>
          </a:p>
        </p:txBody>
      </p:sp>
      <p:grpSp>
        <p:nvGrpSpPr>
          <p:cNvPr id="138" name="Google Shape;138;p16"/>
          <p:cNvGrpSpPr/>
          <p:nvPr/>
        </p:nvGrpSpPr>
        <p:grpSpPr>
          <a:xfrm>
            <a:off x="-3215359" y="-662383"/>
            <a:ext cx="3926649" cy="3576024"/>
            <a:chOff x="-2470259" y="-157708"/>
            <a:chExt cx="3926649" cy="3576024"/>
          </a:xfrm>
        </p:grpSpPr>
        <p:sp>
          <p:nvSpPr>
            <p:cNvPr id="139" name="Google Shape;139;p16"/>
            <p:cNvSpPr/>
            <p:nvPr/>
          </p:nvSpPr>
          <p:spPr>
            <a:xfrm rot="2700000">
              <a:off x="-1646129" y="41618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6"/>
            <p:cNvSpPr/>
            <p:nvPr/>
          </p:nvSpPr>
          <p:spPr>
            <a:xfrm rot="2700000">
              <a:off x="-1996754" y="41618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1" name="Google Shape;141;p16"/>
          <p:cNvSpPr/>
          <p:nvPr/>
        </p:nvSpPr>
        <p:spPr>
          <a:xfrm rot="-5400000">
            <a:off x="8422933" y="22573"/>
            <a:ext cx="743519" cy="698385"/>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6"/>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3" name="Google Shape;143;p16"/>
          <p:cNvSpPr txBox="1"/>
          <p:nvPr>
            <p:ph idx="1" type="subTitle"/>
          </p:nvPr>
        </p:nvSpPr>
        <p:spPr>
          <a:xfrm flipH="1">
            <a:off x="1063198" y="2333500"/>
            <a:ext cx="2933400" cy="189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Char char="●"/>
              <a:defRPr/>
            </a:lvl1pPr>
            <a:lvl2pPr lvl="1" rtl="0">
              <a:lnSpc>
                <a:spcPct val="100000"/>
              </a:lnSpc>
              <a:spcBef>
                <a:spcPts val="180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p:txBody>
      </p:sp>
      <p:sp>
        <p:nvSpPr>
          <p:cNvPr id="144" name="Google Shape;144;p16"/>
          <p:cNvSpPr txBox="1"/>
          <p:nvPr>
            <p:ph idx="2" type="subTitle"/>
          </p:nvPr>
        </p:nvSpPr>
        <p:spPr>
          <a:xfrm flipH="1">
            <a:off x="5227648" y="2333500"/>
            <a:ext cx="2933400" cy="189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Char char="●"/>
              <a:defRPr/>
            </a:lvl1pPr>
            <a:lvl2pPr lvl="1" rtl="0">
              <a:lnSpc>
                <a:spcPct val="100000"/>
              </a:lnSpc>
              <a:spcBef>
                <a:spcPts val="180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145" name="Shape 145"/>
        <p:cNvGrpSpPr/>
        <p:nvPr/>
      </p:nvGrpSpPr>
      <p:grpSpPr>
        <a:xfrm>
          <a:off x="0" y="0"/>
          <a:ext cx="0" cy="0"/>
          <a:chOff x="0" y="0"/>
          <a:chExt cx="0" cy="0"/>
        </a:xfrm>
      </p:grpSpPr>
      <p:grpSp>
        <p:nvGrpSpPr>
          <p:cNvPr id="146" name="Google Shape;146;p17"/>
          <p:cNvGrpSpPr/>
          <p:nvPr/>
        </p:nvGrpSpPr>
        <p:grpSpPr>
          <a:xfrm>
            <a:off x="-1698186" y="-1053081"/>
            <a:ext cx="11898961" cy="7855423"/>
            <a:chOff x="-1698186" y="-1053081"/>
            <a:chExt cx="11898961" cy="7855423"/>
          </a:xfrm>
        </p:grpSpPr>
        <p:sp>
          <p:nvSpPr>
            <p:cNvPr id="147" name="Google Shape;147;p17"/>
            <p:cNvSpPr/>
            <p:nvPr/>
          </p:nvSpPr>
          <p:spPr>
            <a:xfrm rot="5400000">
              <a:off x="3432229" y="-576381"/>
              <a:ext cx="2301741" cy="9166201"/>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8" name="Google Shape;148;p17"/>
            <p:cNvGrpSpPr/>
            <p:nvPr/>
          </p:nvGrpSpPr>
          <p:grpSpPr>
            <a:xfrm>
              <a:off x="-1698186" y="2542974"/>
              <a:ext cx="4631875" cy="4259368"/>
              <a:chOff x="-1698186" y="2542974"/>
              <a:chExt cx="4631875" cy="4259368"/>
            </a:xfrm>
          </p:grpSpPr>
          <p:sp>
            <p:nvSpPr>
              <p:cNvPr id="149" name="Google Shape;149;p17"/>
              <p:cNvSpPr/>
              <p:nvPr/>
            </p:nvSpPr>
            <p:spPr>
              <a:xfrm rot="-1222172">
                <a:off x="-1327763" y="3112072"/>
                <a:ext cx="3774179" cy="2806465"/>
              </a:xfrm>
              <a:custGeom>
                <a:rect b="b" l="l" r="r" t="t"/>
                <a:pathLst>
                  <a:path extrusionOk="0" h="95187" w="128009">
                    <a:moveTo>
                      <a:pt x="42371" y="0"/>
                    </a:moveTo>
                    <a:lnTo>
                      <a:pt x="0" y="80566"/>
                    </a:lnTo>
                    <a:lnTo>
                      <a:pt x="128009" y="95187"/>
                    </a:lnTo>
                    <a:close/>
                  </a:path>
                </a:pathLst>
              </a:custGeom>
              <a:solidFill>
                <a:schemeClr val="dk1"/>
              </a:solidFill>
              <a:ln>
                <a:noFill/>
              </a:ln>
            </p:spPr>
          </p:sp>
          <p:sp>
            <p:nvSpPr>
              <p:cNvPr id="150" name="Google Shape;150;p17"/>
              <p:cNvSpPr/>
              <p:nvPr/>
            </p:nvSpPr>
            <p:spPr>
              <a:xfrm rot="-1222172">
                <a:off x="-1210913" y="3426779"/>
                <a:ext cx="3774179" cy="2806465"/>
              </a:xfrm>
              <a:custGeom>
                <a:rect b="b" l="l" r="r" t="t"/>
                <a:pathLst>
                  <a:path extrusionOk="0" h="95187" w="128009">
                    <a:moveTo>
                      <a:pt x="42371" y="0"/>
                    </a:moveTo>
                    <a:lnTo>
                      <a:pt x="0" y="80566"/>
                    </a:lnTo>
                    <a:lnTo>
                      <a:pt x="128009" y="95187"/>
                    </a:lnTo>
                    <a:close/>
                  </a:path>
                </a:pathLst>
              </a:custGeom>
              <a:noFill/>
              <a:ln cap="flat" cmpd="sng" w="38100">
                <a:solidFill>
                  <a:schemeClr val="lt1"/>
                </a:solidFill>
                <a:prstDash val="solid"/>
                <a:round/>
                <a:headEnd len="med" w="med" type="none"/>
                <a:tailEnd len="med" w="med" type="none"/>
              </a:ln>
            </p:spPr>
          </p:sp>
        </p:grpSp>
        <p:sp>
          <p:nvSpPr>
            <p:cNvPr id="151" name="Google Shape;151;p17"/>
            <p:cNvSpPr/>
            <p:nvPr/>
          </p:nvSpPr>
          <p:spPr>
            <a:xfrm rot="-5400000">
              <a:off x="4049660" y="-4174192"/>
              <a:ext cx="1044682" cy="9166201"/>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7"/>
            <p:cNvSpPr/>
            <p:nvPr/>
          </p:nvSpPr>
          <p:spPr>
            <a:xfrm>
              <a:off x="8432694" y="2855844"/>
              <a:ext cx="1768080" cy="1768080"/>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7"/>
            <p:cNvSpPr/>
            <p:nvPr/>
          </p:nvSpPr>
          <p:spPr>
            <a:xfrm>
              <a:off x="-974056" y="-1053081"/>
              <a:ext cx="1768080" cy="1768080"/>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4" name="Google Shape;154;p17"/>
          <p:cNvSpPr txBox="1"/>
          <p:nvPr>
            <p:ph idx="1" type="subTitle"/>
          </p:nvPr>
        </p:nvSpPr>
        <p:spPr>
          <a:xfrm>
            <a:off x="711300" y="2040574"/>
            <a:ext cx="4019700" cy="113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800"/>
              <a:buNone/>
              <a:defRPr sz="16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55" name="Google Shape;155;p17"/>
          <p:cNvSpPr txBox="1"/>
          <p:nvPr>
            <p:ph type="title"/>
          </p:nvPr>
        </p:nvSpPr>
        <p:spPr>
          <a:xfrm>
            <a:off x="711300" y="1319825"/>
            <a:ext cx="44418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Char char="-"/>
              <a:defRPr/>
            </a:lvl1pPr>
            <a:lvl2pPr lvl="1" rtl="0">
              <a:spcBef>
                <a:spcPts val="0"/>
              </a:spcBef>
              <a:spcAft>
                <a:spcPts val="0"/>
              </a:spcAft>
              <a:buSzPts val="3000"/>
              <a:buChar char="-"/>
              <a:defRPr/>
            </a:lvl2pPr>
            <a:lvl3pPr lvl="2" rtl="0">
              <a:spcBef>
                <a:spcPts val="0"/>
              </a:spcBef>
              <a:spcAft>
                <a:spcPts val="0"/>
              </a:spcAft>
              <a:buSzPts val="3000"/>
              <a:buChar char="-"/>
              <a:defRPr/>
            </a:lvl3pPr>
            <a:lvl4pPr lvl="3" rtl="0">
              <a:spcBef>
                <a:spcPts val="0"/>
              </a:spcBef>
              <a:spcAft>
                <a:spcPts val="0"/>
              </a:spcAft>
              <a:buSzPts val="3000"/>
              <a:buChar char="-"/>
              <a:defRPr/>
            </a:lvl4pPr>
            <a:lvl5pPr lvl="4" rtl="0">
              <a:spcBef>
                <a:spcPts val="0"/>
              </a:spcBef>
              <a:spcAft>
                <a:spcPts val="0"/>
              </a:spcAft>
              <a:buSzPts val="3000"/>
              <a:buChar char="-"/>
              <a:defRPr/>
            </a:lvl5pPr>
            <a:lvl6pPr lvl="5" rtl="0">
              <a:spcBef>
                <a:spcPts val="0"/>
              </a:spcBef>
              <a:spcAft>
                <a:spcPts val="0"/>
              </a:spcAft>
              <a:buSzPts val="3000"/>
              <a:buChar char="-"/>
              <a:defRPr/>
            </a:lvl6pPr>
            <a:lvl7pPr lvl="6" rtl="0">
              <a:spcBef>
                <a:spcPts val="0"/>
              </a:spcBef>
              <a:spcAft>
                <a:spcPts val="0"/>
              </a:spcAft>
              <a:buSzPts val="3000"/>
              <a:buChar char="-"/>
              <a:defRPr/>
            </a:lvl7pPr>
            <a:lvl8pPr lvl="7" rtl="0">
              <a:spcBef>
                <a:spcPts val="0"/>
              </a:spcBef>
              <a:spcAft>
                <a:spcPts val="0"/>
              </a:spcAft>
              <a:buSzPts val="3000"/>
              <a:buChar char="-"/>
              <a:defRPr/>
            </a:lvl8pPr>
            <a:lvl9pPr lvl="8" rtl="0">
              <a:spcBef>
                <a:spcPts val="0"/>
              </a:spcBef>
              <a:spcAft>
                <a:spcPts val="0"/>
              </a:spcAft>
              <a:buSzPts val="30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BLANK_1_1_1">
    <p:spTree>
      <p:nvGrpSpPr>
        <p:cNvPr id="156" name="Shape 156"/>
        <p:cNvGrpSpPr/>
        <p:nvPr/>
      </p:nvGrpSpPr>
      <p:grpSpPr>
        <a:xfrm>
          <a:off x="0" y="0"/>
          <a:ext cx="0" cy="0"/>
          <a:chOff x="0" y="0"/>
          <a:chExt cx="0" cy="0"/>
        </a:xfrm>
      </p:grpSpPr>
      <p:grpSp>
        <p:nvGrpSpPr>
          <p:cNvPr id="157" name="Google Shape;157;p18"/>
          <p:cNvGrpSpPr/>
          <p:nvPr/>
        </p:nvGrpSpPr>
        <p:grpSpPr>
          <a:xfrm>
            <a:off x="-1555484" y="-1149720"/>
            <a:ext cx="11566509" cy="6919653"/>
            <a:chOff x="-1555484" y="-1149720"/>
            <a:chExt cx="11566509" cy="6919653"/>
          </a:xfrm>
        </p:grpSpPr>
        <p:sp>
          <p:nvSpPr>
            <p:cNvPr id="158" name="Google Shape;158;p18"/>
            <p:cNvSpPr/>
            <p:nvPr/>
          </p:nvSpPr>
          <p:spPr>
            <a:xfrm flipH="1" rot="225402">
              <a:off x="-37015" y="1575217"/>
              <a:ext cx="9931926" cy="3873502"/>
            </a:xfrm>
            <a:custGeom>
              <a:rect b="b" l="l" r="r" t="t"/>
              <a:pathLst>
                <a:path extrusionOk="0" h="93396" w="123832">
                  <a:moveTo>
                    <a:pt x="43864" y="0"/>
                  </a:moveTo>
                  <a:lnTo>
                    <a:pt x="0" y="84146"/>
                  </a:lnTo>
                  <a:lnTo>
                    <a:pt x="100558" y="91606"/>
                  </a:lnTo>
                  <a:lnTo>
                    <a:pt x="123832" y="93396"/>
                  </a:lnTo>
                  <a:close/>
                </a:path>
              </a:pathLst>
            </a:custGeom>
            <a:solidFill>
              <a:schemeClr val="accent1"/>
            </a:solidFill>
            <a:ln>
              <a:noFill/>
            </a:ln>
          </p:spPr>
        </p:sp>
        <p:sp>
          <p:nvSpPr>
            <p:cNvPr id="159" name="Google Shape;159;p18"/>
            <p:cNvSpPr/>
            <p:nvPr/>
          </p:nvSpPr>
          <p:spPr>
            <a:xfrm flipH="1" rot="-1953493">
              <a:off x="-1081413" y="352214"/>
              <a:ext cx="2360293" cy="1779524"/>
            </a:xfrm>
            <a:custGeom>
              <a:rect b="b" l="l" r="r" t="t"/>
              <a:pathLst>
                <a:path extrusionOk="0" h="93396" w="123832">
                  <a:moveTo>
                    <a:pt x="43864" y="0"/>
                  </a:moveTo>
                  <a:lnTo>
                    <a:pt x="0" y="84146"/>
                  </a:lnTo>
                  <a:lnTo>
                    <a:pt x="100558" y="91606"/>
                  </a:lnTo>
                  <a:lnTo>
                    <a:pt x="123832" y="93396"/>
                  </a:lnTo>
                  <a:close/>
                </a:path>
              </a:pathLst>
            </a:custGeom>
            <a:solidFill>
              <a:schemeClr val="accent1"/>
            </a:solidFill>
            <a:ln>
              <a:noFill/>
            </a:ln>
          </p:spPr>
        </p:sp>
        <p:sp>
          <p:nvSpPr>
            <p:cNvPr id="160" name="Google Shape;160;p18"/>
            <p:cNvSpPr/>
            <p:nvPr/>
          </p:nvSpPr>
          <p:spPr>
            <a:xfrm flipH="1" rot="-1953593">
              <a:off x="-1271489" y="380513"/>
              <a:ext cx="2285405" cy="1723043"/>
            </a:xfrm>
            <a:custGeom>
              <a:rect b="b" l="l" r="r" t="t"/>
              <a:pathLst>
                <a:path extrusionOk="0" h="93396" w="123832">
                  <a:moveTo>
                    <a:pt x="43864" y="0"/>
                  </a:moveTo>
                  <a:lnTo>
                    <a:pt x="0" y="84146"/>
                  </a:lnTo>
                  <a:lnTo>
                    <a:pt x="100558" y="91606"/>
                  </a:lnTo>
                  <a:lnTo>
                    <a:pt x="123832" y="93396"/>
                  </a:lnTo>
                  <a:close/>
                </a:path>
              </a:pathLst>
            </a:custGeom>
            <a:noFill/>
            <a:ln cap="flat" cmpd="sng" w="38100">
              <a:solidFill>
                <a:schemeClr val="dk1"/>
              </a:solidFill>
              <a:prstDash val="solid"/>
              <a:round/>
              <a:headEnd len="med" w="med" type="none"/>
              <a:tailEnd len="med" w="med" type="none"/>
            </a:ln>
          </p:spPr>
        </p:sp>
        <p:sp>
          <p:nvSpPr>
            <p:cNvPr id="161" name="Google Shape;161;p18"/>
            <p:cNvSpPr/>
            <p:nvPr/>
          </p:nvSpPr>
          <p:spPr>
            <a:xfrm flipH="1" rot="-856500">
              <a:off x="7019800" y="-886180"/>
              <a:ext cx="2360367" cy="1779489"/>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grpSp>
      <p:sp>
        <p:nvSpPr>
          <p:cNvPr id="162" name="Google Shape;162;p18"/>
          <p:cNvSpPr txBox="1"/>
          <p:nvPr>
            <p:ph idx="1" type="subTitle"/>
          </p:nvPr>
        </p:nvSpPr>
        <p:spPr>
          <a:xfrm flipH="1">
            <a:off x="959074" y="2306276"/>
            <a:ext cx="2214000" cy="6018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63" name="Google Shape;163;p18"/>
          <p:cNvSpPr txBox="1"/>
          <p:nvPr>
            <p:ph idx="2" type="subTitle"/>
          </p:nvPr>
        </p:nvSpPr>
        <p:spPr>
          <a:xfrm flipH="1">
            <a:off x="5970950" y="2306276"/>
            <a:ext cx="2214000" cy="601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64" name="Google Shape;164;p18"/>
          <p:cNvSpPr txBox="1"/>
          <p:nvPr>
            <p:ph idx="3" type="subTitle"/>
          </p:nvPr>
        </p:nvSpPr>
        <p:spPr>
          <a:xfrm flipH="1">
            <a:off x="959075" y="3783971"/>
            <a:ext cx="2214000" cy="5949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65" name="Google Shape;165;p18"/>
          <p:cNvSpPr/>
          <p:nvPr/>
        </p:nvSpPr>
        <p:spPr>
          <a:xfrm>
            <a:off x="1937401" y="5974922"/>
            <a:ext cx="1723" cy="1723"/>
          </a:xfrm>
          <a:custGeom>
            <a:rect b="b" l="l" r="r" t="t"/>
            <a:pathLst>
              <a:path extrusionOk="0" h="22" w="22">
                <a:moveTo>
                  <a:pt x="22" y="0"/>
                </a:moveTo>
                <a:cubicBezTo>
                  <a:pt x="15" y="4"/>
                  <a:pt x="8" y="15"/>
                  <a:pt x="1" y="21"/>
                </a:cubicBezTo>
                <a:cubicBezTo>
                  <a:pt x="8" y="15"/>
                  <a:pt x="15" y="7"/>
                  <a:pt x="2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8"/>
          <p:cNvSpPr/>
          <p:nvPr/>
        </p:nvSpPr>
        <p:spPr>
          <a:xfrm>
            <a:off x="1984073" y="5766463"/>
            <a:ext cx="78" cy="470"/>
          </a:xfrm>
          <a:custGeom>
            <a:rect b="b" l="l" r="r" t="t"/>
            <a:pathLst>
              <a:path extrusionOk="0" h="6" w="1">
                <a:moveTo>
                  <a:pt x="0" y="5"/>
                </a:moveTo>
                <a:lnTo>
                  <a:pt x="0"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8"/>
          <p:cNvSpPr/>
          <p:nvPr/>
        </p:nvSpPr>
        <p:spPr>
          <a:xfrm>
            <a:off x="710297" y="5766463"/>
            <a:ext cx="78" cy="470"/>
          </a:xfrm>
          <a:custGeom>
            <a:rect b="b" l="l" r="r" t="t"/>
            <a:pathLst>
              <a:path extrusionOk="0" h="6" w="1">
                <a:moveTo>
                  <a:pt x="1" y="5"/>
                </a:moveTo>
                <a:lnTo>
                  <a:pt x="1"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8"/>
          <p:cNvSpPr txBox="1"/>
          <p:nvPr>
            <p:ph type="title"/>
          </p:nvPr>
        </p:nvSpPr>
        <p:spPr>
          <a:xfrm>
            <a:off x="599675" y="517925"/>
            <a:ext cx="79488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69" name="Google Shape;169;p18"/>
          <p:cNvSpPr txBox="1"/>
          <p:nvPr>
            <p:ph idx="4" type="ctrTitle"/>
          </p:nvPr>
        </p:nvSpPr>
        <p:spPr>
          <a:xfrm>
            <a:off x="959063" y="1993925"/>
            <a:ext cx="2214000" cy="375000"/>
          </a:xfrm>
          <a:prstGeom prst="rect">
            <a:avLst/>
          </a:prstGeom>
          <a:noFill/>
        </p:spPr>
        <p:txBody>
          <a:bodyPr anchorCtr="0" anchor="ctr" bIns="91425" lIns="91425" spcFirstLastPara="1" rIns="91425" wrap="square" tIns="91425">
            <a:noAutofit/>
          </a:bodyPr>
          <a:lstStyle>
            <a:lvl1pPr lvl="0" rtl="0" algn="r">
              <a:lnSpc>
                <a:spcPct val="90000"/>
              </a:lnSpc>
              <a:spcBef>
                <a:spcPts val="0"/>
              </a:spcBef>
              <a:spcAft>
                <a:spcPts val="0"/>
              </a:spcAft>
              <a:buSzPts val="5200"/>
              <a:buFont typeface="Questrial"/>
              <a:buNone/>
              <a:defRPr sz="2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0" name="Google Shape;170;p18"/>
          <p:cNvSpPr txBox="1"/>
          <p:nvPr>
            <p:ph idx="5" type="ctrTitle"/>
          </p:nvPr>
        </p:nvSpPr>
        <p:spPr>
          <a:xfrm>
            <a:off x="5970938" y="1993925"/>
            <a:ext cx="2214000" cy="375000"/>
          </a:xfrm>
          <a:prstGeom prst="rect">
            <a:avLst/>
          </a:prstGeom>
          <a:noFill/>
        </p:spPr>
        <p:txBody>
          <a:bodyPr anchorCtr="0" anchor="ctr" bIns="91425" lIns="91425" spcFirstLastPara="1" rIns="91425" wrap="square" tIns="91425">
            <a:noAutofit/>
          </a:bodyPr>
          <a:lstStyle>
            <a:lvl1pPr lvl="0" rtl="0">
              <a:lnSpc>
                <a:spcPct val="90000"/>
              </a:lnSpc>
              <a:spcBef>
                <a:spcPts val="0"/>
              </a:spcBef>
              <a:spcAft>
                <a:spcPts val="0"/>
              </a:spcAft>
              <a:buSzPts val="5200"/>
              <a:buFont typeface="Questrial"/>
              <a:buNone/>
              <a:defRPr sz="2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1" name="Google Shape;171;p18"/>
          <p:cNvSpPr txBox="1"/>
          <p:nvPr>
            <p:ph idx="6" type="ctrTitle"/>
          </p:nvPr>
        </p:nvSpPr>
        <p:spPr>
          <a:xfrm>
            <a:off x="959063" y="3471176"/>
            <a:ext cx="2214000" cy="375000"/>
          </a:xfrm>
          <a:prstGeom prst="rect">
            <a:avLst/>
          </a:prstGeom>
          <a:noFill/>
        </p:spPr>
        <p:txBody>
          <a:bodyPr anchorCtr="0" anchor="ctr" bIns="91425" lIns="91425" spcFirstLastPara="1" rIns="91425" wrap="square" tIns="91425">
            <a:noAutofit/>
          </a:bodyPr>
          <a:lstStyle>
            <a:lvl1pPr lvl="0" rtl="0" algn="r">
              <a:lnSpc>
                <a:spcPct val="90000"/>
              </a:lnSpc>
              <a:spcBef>
                <a:spcPts val="0"/>
              </a:spcBef>
              <a:spcAft>
                <a:spcPts val="0"/>
              </a:spcAft>
              <a:buSzPts val="5200"/>
              <a:buFont typeface="Questrial"/>
              <a:buNone/>
              <a:defRPr sz="2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2" name="Google Shape;172;p18"/>
          <p:cNvSpPr txBox="1"/>
          <p:nvPr>
            <p:ph idx="7" type="ctrTitle"/>
          </p:nvPr>
        </p:nvSpPr>
        <p:spPr>
          <a:xfrm>
            <a:off x="5970938" y="3471176"/>
            <a:ext cx="2214000" cy="375000"/>
          </a:xfrm>
          <a:prstGeom prst="rect">
            <a:avLst/>
          </a:prstGeom>
          <a:noFill/>
        </p:spPr>
        <p:txBody>
          <a:bodyPr anchorCtr="0" anchor="ctr" bIns="91425" lIns="91425" spcFirstLastPara="1" rIns="91425" wrap="square" tIns="91425">
            <a:noAutofit/>
          </a:bodyPr>
          <a:lstStyle>
            <a:lvl1pPr lvl="0" rtl="0">
              <a:lnSpc>
                <a:spcPct val="90000"/>
              </a:lnSpc>
              <a:spcBef>
                <a:spcPts val="0"/>
              </a:spcBef>
              <a:spcAft>
                <a:spcPts val="0"/>
              </a:spcAft>
              <a:buSzPts val="5200"/>
              <a:buFont typeface="Questrial"/>
              <a:buNone/>
              <a:defRPr sz="2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3" name="Google Shape;173;p18"/>
          <p:cNvSpPr txBox="1"/>
          <p:nvPr>
            <p:ph idx="8" type="subTitle"/>
          </p:nvPr>
        </p:nvSpPr>
        <p:spPr>
          <a:xfrm flipH="1">
            <a:off x="5970950" y="3783971"/>
            <a:ext cx="2214000" cy="5949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
  <p:cSld name="BLANK_1_1_1_1_1">
    <p:bg>
      <p:bgPr>
        <a:solidFill>
          <a:schemeClr val="accent1"/>
        </a:solidFill>
      </p:bgPr>
    </p:bg>
    <p:spTree>
      <p:nvGrpSpPr>
        <p:cNvPr id="174" name="Shape 174"/>
        <p:cNvGrpSpPr/>
        <p:nvPr/>
      </p:nvGrpSpPr>
      <p:grpSpPr>
        <a:xfrm>
          <a:off x="0" y="0"/>
          <a:ext cx="0" cy="0"/>
          <a:chOff x="0" y="0"/>
          <a:chExt cx="0" cy="0"/>
        </a:xfrm>
      </p:grpSpPr>
      <p:grpSp>
        <p:nvGrpSpPr>
          <p:cNvPr id="175" name="Google Shape;175;p19"/>
          <p:cNvGrpSpPr/>
          <p:nvPr/>
        </p:nvGrpSpPr>
        <p:grpSpPr>
          <a:xfrm flipH="1">
            <a:off x="-289825" y="-1257137"/>
            <a:ext cx="9614725" cy="6793147"/>
            <a:chOff x="-55102" y="-1257137"/>
            <a:chExt cx="9614725" cy="6793147"/>
          </a:xfrm>
        </p:grpSpPr>
        <p:grpSp>
          <p:nvGrpSpPr>
            <p:cNvPr id="176" name="Google Shape;176;p19"/>
            <p:cNvGrpSpPr/>
            <p:nvPr/>
          </p:nvGrpSpPr>
          <p:grpSpPr>
            <a:xfrm flipH="1" rot="5400000">
              <a:off x="7349194" y="-1162479"/>
              <a:ext cx="2234387" cy="2045071"/>
              <a:chOff x="-1007429" y="-802063"/>
              <a:chExt cx="1842338" cy="1619217"/>
            </a:xfrm>
          </p:grpSpPr>
          <p:sp>
            <p:nvSpPr>
              <p:cNvPr id="177" name="Google Shape;177;p19"/>
              <p:cNvSpPr/>
              <p:nvPr/>
            </p:nvSpPr>
            <p:spPr>
              <a:xfrm>
                <a:off x="-1007429"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9"/>
              <p:cNvSpPr/>
              <p:nvPr/>
            </p:nvSpPr>
            <p:spPr>
              <a:xfrm>
                <a:off x="-784308"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9" name="Google Shape;179;p19"/>
            <p:cNvSpPr/>
            <p:nvPr/>
          </p:nvSpPr>
          <p:spPr>
            <a:xfrm rot="5399589">
              <a:off x="-736821" y="215078"/>
              <a:ext cx="2587470" cy="1223721"/>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sp>
          <p:nvSpPr>
            <p:cNvPr id="180" name="Google Shape;180;p19"/>
            <p:cNvSpPr/>
            <p:nvPr/>
          </p:nvSpPr>
          <p:spPr>
            <a:xfrm rot="677809">
              <a:off x="8418476" y="3760968"/>
              <a:ext cx="984707" cy="1695006"/>
            </a:xfrm>
            <a:custGeom>
              <a:rect b="b" l="l" r="r" t="t"/>
              <a:pathLst>
                <a:path extrusionOk="0" h="59678" w="41775">
                  <a:moveTo>
                    <a:pt x="35509" y="0"/>
                  </a:moveTo>
                  <a:lnTo>
                    <a:pt x="0" y="52516"/>
                  </a:lnTo>
                  <a:lnTo>
                    <a:pt x="41775" y="59678"/>
                  </a:lnTo>
                  <a:close/>
                </a:path>
              </a:pathLst>
            </a:custGeom>
            <a:solidFill>
              <a:schemeClr val="dk1"/>
            </a:solidFill>
            <a:ln>
              <a:noFill/>
            </a:ln>
          </p:spPr>
        </p:sp>
      </p:grpSp>
      <p:sp>
        <p:nvSpPr>
          <p:cNvPr id="181" name="Google Shape;181;p19"/>
          <p:cNvSpPr/>
          <p:nvPr/>
        </p:nvSpPr>
        <p:spPr>
          <a:xfrm>
            <a:off x="1937401" y="5974922"/>
            <a:ext cx="1723" cy="1723"/>
          </a:xfrm>
          <a:custGeom>
            <a:rect b="b" l="l" r="r" t="t"/>
            <a:pathLst>
              <a:path extrusionOk="0" h="22" w="22">
                <a:moveTo>
                  <a:pt x="22" y="0"/>
                </a:moveTo>
                <a:cubicBezTo>
                  <a:pt x="15" y="4"/>
                  <a:pt x="8" y="15"/>
                  <a:pt x="1" y="21"/>
                </a:cubicBezTo>
                <a:cubicBezTo>
                  <a:pt x="8" y="15"/>
                  <a:pt x="15" y="7"/>
                  <a:pt x="2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9"/>
          <p:cNvSpPr/>
          <p:nvPr/>
        </p:nvSpPr>
        <p:spPr>
          <a:xfrm>
            <a:off x="1984073" y="5766463"/>
            <a:ext cx="78" cy="470"/>
          </a:xfrm>
          <a:custGeom>
            <a:rect b="b" l="l" r="r" t="t"/>
            <a:pathLst>
              <a:path extrusionOk="0" h="6" w="1">
                <a:moveTo>
                  <a:pt x="0" y="5"/>
                </a:moveTo>
                <a:lnTo>
                  <a:pt x="0"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9"/>
          <p:cNvSpPr/>
          <p:nvPr/>
        </p:nvSpPr>
        <p:spPr>
          <a:xfrm>
            <a:off x="710297" y="5766463"/>
            <a:ext cx="78" cy="470"/>
          </a:xfrm>
          <a:custGeom>
            <a:rect b="b" l="l" r="r" t="t"/>
            <a:pathLst>
              <a:path extrusionOk="0" h="6" w="1">
                <a:moveTo>
                  <a:pt x="1" y="5"/>
                </a:moveTo>
                <a:lnTo>
                  <a:pt x="1"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9"/>
          <p:cNvSpPr txBox="1"/>
          <p:nvPr>
            <p:ph idx="1" type="subTitle"/>
          </p:nvPr>
        </p:nvSpPr>
        <p:spPr>
          <a:xfrm>
            <a:off x="719775" y="2334424"/>
            <a:ext cx="2192100" cy="690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85" name="Google Shape;185;p19"/>
          <p:cNvSpPr txBox="1"/>
          <p:nvPr>
            <p:ph idx="2" type="subTitle"/>
          </p:nvPr>
        </p:nvSpPr>
        <p:spPr>
          <a:xfrm>
            <a:off x="3475713" y="2334424"/>
            <a:ext cx="2192100" cy="690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86" name="Google Shape;186;p19"/>
          <p:cNvSpPr txBox="1"/>
          <p:nvPr>
            <p:ph idx="3" type="subTitle"/>
          </p:nvPr>
        </p:nvSpPr>
        <p:spPr>
          <a:xfrm>
            <a:off x="6231675" y="2334424"/>
            <a:ext cx="2192100" cy="690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87" name="Google Shape;187;p19"/>
          <p:cNvSpPr txBox="1"/>
          <p:nvPr>
            <p:ph idx="4" type="subTitle"/>
          </p:nvPr>
        </p:nvSpPr>
        <p:spPr>
          <a:xfrm>
            <a:off x="719775" y="3956957"/>
            <a:ext cx="2192100" cy="690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88" name="Google Shape;188;p19"/>
          <p:cNvSpPr txBox="1"/>
          <p:nvPr>
            <p:ph idx="5" type="subTitle"/>
          </p:nvPr>
        </p:nvSpPr>
        <p:spPr>
          <a:xfrm>
            <a:off x="3475713" y="3956957"/>
            <a:ext cx="2192100" cy="690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89" name="Google Shape;189;p19"/>
          <p:cNvSpPr txBox="1"/>
          <p:nvPr>
            <p:ph idx="6" type="subTitle"/>
          </p:nvPr>
        </p:nvSpPr>
        <p:spPr>
          <a:xfrm>
            <a:off x="6231675" y="3956957"/>
            <a:ext cx="2192100" cy="690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190" name="Google Shape;190;p19"/>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1" name="Google Shape;191;p19"/>
          <p:cNvSpPr txBox="1"/>
          <p:nvPr>
            <p:ph hasCustomPrompt="1" idx="7" type="title"/>
          </p:nvPr>
        </p:nvSpPr>
        <p:spPr>
          <a:xfrm flipH="1">
            <a:off x="722487" y="1777300"/>
            <a:ext cx="506400" cy="5010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Clr>
                <a:srgbClr val="F3F3F3"/>
              </a:buClr>
              <a:buSzPts val="3600"/>
              <a:buNone/>
              <a:defRPr sz="2300"/>
            </a:lvl1pPr>
            <a:lvl2pPr lvl="1"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92" name="Google Shape;192;p19"/>
          <p:cNvSpPr txBox="1"/>
          <p:nvPr>
            <p:ph hasCustomPrompt="1" idx="8" type="title"/>
          </p:nvPr>
        </p:nvSpPr>
        <p:spPr>
          <a:xfrm flipH="1">
            <a:off x="3478804" y="1777300"/>
            <a:ext cx="505800" cy="5010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Clr>
                <a:srgbClr val="F3F3F3"/>
              </a:buClr>
              <a:buSzPts val="3600"/>
              <a:buNone/>
              <a:defRPr sz="2300"/>
            </a:lvl1pPr>
            <a:lvl2pPr lvl="1"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93" name="Google Shape;193;p19"/>
          <p:cNvSpPr txBox="1"/>
          <p:nvPr>
            <p:ph hasCustomPrompt="1" idx="9" type="title"/>
          </p:nvPr>
        </p:nvSpPr>
        <p:spPr>
          <a:xfrm flipH="1">
            <a:off x="6234709" y="1777300"/>
            <a:ext cx="506100" cy="5010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Clr>
                <a:srgbClr val="F3F3F3"/>
              </a:buClr>
              <a:buSzPts val="3600"/>
              <a:buNone/>
              <a:defRPr sz="2300"/>
            </a:lvl1pPr>
            <a:lvl2pPr lvl="1"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94" name="Google Shape;194;p19"/>
          <p:cNvSpPr txBox="1"/>
          <p:nvPr>
            <p:ph hasCustomPrompt="1" idx="13" type="title"/>
          </p:nvPr>
        </p:nvSpPr>
        <p:spPr>
          <a:xfrm flipH="1">
            <a:off x="722749" y="3400400"/>
            <a:ext cx="506400" cy="5010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Clr>
                <a:srgbClr val="F3F3F3"/>
              </a:buClr>
              <a:buSzPts val="3600"/>
              <a:buNone/>
              <a:defRPr sz="2300"/>
            </a:lvl1pPr>
            <a:lvl2pPr lvl="1"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95" name="Google Shape;195;p19"/>
          <p:cNvSpPr txBox="1"/>
          <p:nvPr>
            <p:ph hasCustomPrompt="1" idx="14" type="title"/>
          </p:nvPr>
        </p:nvSpPr>
        <p:spPr>
          <a:xfrm flipH="1">
            <a:off x="3479068" y="3400400"/>
            <a:ext cx="505800" cy="5010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Clr>
                <a:srgbClr val="F3F3F3"/>
              </a:buClr>
              <a:buSzPts val="3600"/>
              <a:buNone/>
              <a:defRPr sz="2300"/>
            </a:lvl1pPr>
            <a:lvl2pPr lvl="1"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96" name="Google Shape;196;p19"/>
          <p:cNvSpPr txBox="1"/>
          <p:nvPr>
            <p:ph hasCustomPrompt="1" idx="15" type="title"/>
          </p:nvPr>
        </p:nvSpPr>
        <p:spPr>
          <a:xfrm flipH="1">
            <a:off x="6234975" y="3400400"/>
            <a:ext cx="506100" cy="501000"/>
          </a:xfrm>
          <a:prstGeom prst="rect">
            <a:avLst/>
          </a:prstGeom>
          <a:solidFill>
            <a:schemeClr val="lt1"/>
          </a:solidFill>
        </p:spPr>
        <p:txBody>
          <a:bodyPr anchorCtr="0" anchor="ctr" bIns="91425" lIns="91425" spcFirstLastPara="1" rIns="91425" wrap="square" tIns="91425">
            <a:noAutofit/>
          </a:bodyPr>
          <a:lstStyle>
            <a:lvl1pPr lvl="0" rtl="0" algn="ctr">
              <a:spcBef>
                <a:spcPts val="0"/>
              </a:spcBef>
              <a:spcAft>
                <a:spcPts val="0"/>
              </a:spcAft>
              <a:buClr>
                <a:srgbClr val="F3F3F3"/>
              </a:buClr>
              <a:buSzPts val="3600"/>
              <a:buNone/>
              <a:defRPr sz="2300"/>
            </a:lvl1pPr>
            <a:lvl2pPr lvl="1"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3F3F3"/>
              </a:buClr>
              <a:buSzPts val="3600"/>
              <a:buFont typeface="Fira Sans Extra Condensed Medium"/>
              <a:buNone/>
              <a:defRPr sz="36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97" name="Google Shape;197;p19"/>
          <p:cNvSpPr txBox="1"/>
          <p:nvPr>
            <p:ph idx="16" type="title"/>
          </p:nvPr>
        </p:nvSpPr>
        <p:spPr>
          <a:xfrm>
            <a:off x="720963" y="1777300"/>
            <a:ext cx="2190900" cy="501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sz="2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8" name="Google Shape;198;p19"/>
          <p:cNvSpPr txBox="1"/>
          <p:nvPr>
            <p:ph idx="17" type="title"/>
          </p:nvPr>
        </p:nvSpPr>
        <p:spPr>
          <a:xfrm>
            <a:off x="3476313" y="1777300"/>
            <a:ext cx="2190900" cy="501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sz="2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9" name="Google Shape;199;p19"/>
          <p:cNvSpPr txBox="1"/>
          <p:nvPr>
            <p:ph idx="18" type="title"/>
          </p:nvPr>
        </p:nvSpPr>
        <p:spPr>
          <a:xfrm>
            <a:off x="6236563" y="1777300"/>
            <a:ext cx="2190900" cy="501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sz="2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0" name="Google Shape;200;p19"/>
          <p:cNvSpPr txBox="1"/>
          <p:nvPr>
            <p:ph idx="19" type="title"/>
          </p:nvPr>
        </p:nvSpPr>
        <p:spPr>
          <a:xfrm>
            <a:off x="720963" y="3400400"/>
            <a:ext cx="2190900" cy="501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sz="2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1" name="Google Shape;201;p19"/>
          <p:cNvSpPr txBox="1"/>
          <p:nvPr>
            <p:ph idx="20" type="title"/>
          </p:nvPr>
        </p:nvSpPr>
        <p:spPr>
          <a:xfrm>
            <a:off x="3476313" y="3400400"/>
            <a:ext cx="2190900" cy="501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sz="2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2" name="Google Shape;202;p19"/>
          <p:cNvSpPr txBox="1"/>
          <p:nvPr>
            <p:ph idx="21" type="title"/>
          </p:nvPr>
        </p:nvSpPr>
        <p:spPr>
          <a:xfrm>
            <a:off x="6236563" y="3400400"/>
            <a:ext cx="2190900" cy="501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sz="2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BLANK_1_1_1_1_1_1">
    <p:spTree>
      <p:nvGrpSpPr>
        <p:cNvPr id="203" name="Shape 203"/>
        <p:cNvGrpSpPr/>
        <p:nvPr/>
      </p:nvGrpSpPr>
      <p:grpSpPr>
        <a:xfrm>
          <a:off x="0" y="0"/>
          <a:ext cx="0" cy="0"/>
          <a:chOff x="0" y="0"/>
          <a:chExt cx="0" cy="0"/>
        </a:xfrm>
      </p:grpSpPr>
      <p:sp>
        <p:nvSpPr>
          <p:cNvPr id="204" name="Google Shape;204;p20"/>
          <p:cNvSpPr/>
          <p:nvPr/>
        </p:nvSpPr>
        <p:spPr>
          <a:xfrm rot="-5400000">
            <a:off x="3039545" y="-3039530"/>
            <a:ext cx="3087110" cy="9166201"/>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5" name="Google Shape;205;p20"/>
          <p:cNvGrpSpPr/>
          <p:nvPr/>
        </p:nvGrpSpPr>
        <p:grpSpPr>
          <a:xfrm>
            <a:off x="-1274874" y="-1308499"/>
            <a:ext cx="2571160" cy="2825482"/>
            <a:chOff x="-1274874" y="-1308499"/>
            <a:chExt cx="2571160" cy="2825482"/>
          </a:xfrm>
        </p:grpSpPr>
        <p:sp>
          <p:nvSpPr>
            <p:cNvPr id="206" name="Google Shape;206;p20"/>
            <p:cNvSpPr/>
            <p:nvPr/>
          </p:nvSpPr>
          <p:spPr>
            <a:xfrm>
              <a:off x="-914372" y="-251097"/>
              <a:ext cx="1768080" cy="1768080"/>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0"/>
            <p:cNvSpPr/>
            <p:nvPr/>
          </p:nvSpPr>
          <p:spPr>
            <a:xfrm>
              <a:off x="-1274874" y="-1308499"/>
              <a:ext cx="2571160" cy="2571160"/>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8" name="Google Shape;208;p20"/>
          <p:cNvSpPr/>
          <p:nvPr/>
        </p:nvSpPr>
        <p:spPr>
          <a:xfrm>
            <a:off x="1937401" y="5974922"/>
            <a:ext cx="1723" cy="1723"/>
          </a:xfrm>
          <a:custGeom>
            <a:rect b="b" l="l" r="r" t="t"/>
            <a:pathLst>
              <a:path extrusionOk="0" h="22" w="22">
                <a:moveTo>
                  <a:pt x="22" y="0"/>
                </a:moveTo>
                <a:cubicBezTo>
                  <a:pt x="15" y="4"/>
                  <a:pt x="8" y="15"/>
                  <a:pt x="1" y="21"/>
                </a:cubicBezTo>
                <a:cubicBezTo>
                  <a:pt x="8" y="15"/>
                  <a:pt x="15" y="7"/>
                  <a:pt x="2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20"/>
          <p:cNvSpPr/>
          <p:nvPr/>
        </p:nvSpPr>
        <p:spPr>
          <a:xfrm>
            <a:off x="1984073" y="5766463"/>
            <a:ext cx="78" cy="470"/>
          </a:xfrm>
          <a:custGeom>
            <a:rect b="b" l="l" r="r" t="t"/>
            <a:pathLst>
              <a:path extrusionOk="0" h="6" w="1">
                <a:moveTo>
                  <a:pt x="0" y="5"/>
                </a:moveTo>
                <a:lnTo>
                  <a:pt x="0"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0"/>
          <p:cNvSpPr/>
          <p:nvPr/>
        </p:nvSpPr>
        <p:spPr>
          <a:xfrm>
            <a:off x="710297" y="5766463"/>
            <a:ext cx="78" cy="470"/>
          </a:xfrm>
          <a:custGeom>
            <a:rect b="b" l="l" r="r" t="t"/>
            <a:pathLst>
              <a:path extrusionOk="0" h="6" w="1">
                <a:moveTo>
                  <a:pt x="1" y="5"/>
                </a:moveTo>
                <a:lnTo>
                  <a:pt x="1"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20"/>
          <p:cNvSpPr txBox="1"/>
          <p:nvPr>
            <p:ph idx="1" type="subTitle"/>
          </p:nvPr>
        </p:nvSpPr>
        <p:spPr>
          <a:xfrm>
            <a:off x="784700" y="3126675"/>
            <a:ext cx="2028900" cy="432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b="1" sz="2500">
                <a:latin typeface="Hind"/>
                <a:ea typeface="Hind"/>
                <a:cs typeface="Hind"/>
                <a:sym typeface="Hind"/>
              </a:defRPr>
            </a:lvl1pPr>
            <a:lvl2pPr lvl="1" rtl="0" algn="ctr">
              <a:lnSpc>
                <a:spcPct val="100000"/>
              </a:lnSpc>
              <a:spcBef>
                <a:spcPts val="1600"/>
              </a:spcBef>
              <a:spcAft>
                <a:spcPts val="0"/>
              </a:spcAft>
              <a:buNone/>
              <a:defRPr b="1" sz="2500">
                <a:latin typeface="Hind"/>
                <a:ea typeface="Hind"/>
                <a:cs typeface="Hind"/>
                <a:sym typeface="Hind"/>
              </a:defRPr>
            </a:lvl2pPr>
            <a:lvl3pPr lvl="2" rtl="0" algn="ctr">
              <a:lnSpc>
                <a:spcPct val="100000"/>
              </a:lnSpc>
              <a:spcBef>
                <a:spcPts val="1600"/>
              </a:spcBef>
              <a:spcAft>
                <a:spcPts val="0"/>
              </a:spcAft>
              <a:buNone/>
              <a:defRPr b="1" sz="2500">
                <a:latin typeface="Hind"/>
                <a:ea typeface="Hind"/>
                <a:cs typeface="Hind"/>
                <a:sym typeface="Hind"/>
              </a:defRPr>
            </a:lvl3pPr>
            <a:lvl4pPr lvl="3" rtl="0" algn="ctr">
              <a:lnSpc>
                <a:spcPct val="100000"/>
              </a:lnSpc>
              <a:spcBef>
                <a:spcPts val="1600"/>
              </a:spcBef>
              <a:spcAft>
                <a:spcPts val="0"/>
              </a:spcAft>
              <a:buNone/>
              <a:defRPr b="1" sz="2500">
                <a:latin typeface="Hind"/>
                <a:ea typeface="Hind"/>
                <a:cs typeface="Hind"/>
                <a:sym typeface="Hind"/>
              </a:defRPr>
            </a:lvl4pPr>
            <a:lvl5pPr lvl="4" rtl="0" algn="ctr">
              <a:lnSpc>
                <a:spcPct val="100000"/>
              </a:lnSpc>
              <a:spcBef>
                <a:spcPts val="1600"/>
              </a:spcBef>
              <a:spcAft>
                <a:spcPts val="0"/>
              </a:spcAft>
              <a:buNone/>
              <a:defRPr b="1" sz="2500">
                <a:latin typeface="Hind"/>
                <a:ea typeface="Hind"/>
                <a:cs typeface="Hind"/>
                <a:sym typeface="Hind"/>
              </a:defRPr>
            </a:lvl5pPr>
            <a:lvl6pPr lvl="5" rtl="0" algn="ctr">
              <a:lnSpc>
                <a:spcPct val="100000"/>
              </a:lnSpc>
              <a:spcBef>
                <a:spcPts val="1600"/>
              </a:spcBef>
              <a:spcAft>
                <a:spcPts val="0"/>
              </a:spcAft>
              <a:buNone/>
              <a:defRPr b="1" sz="2500">
                <a:latin typeface="Hind"/>
                <a:ea typeface="Hind"/>
                <a:cs typeface="Hind"/>
                <a:sym typeface="Hind"/>
              </a:defRPr>
            </a:lvl6pPr>
            <a:lvl7pPr lvl="6" rtl="0" algn="ctr">
              <a:lnSpc>
                <a:spcPct val="100000"/>
              </a:lnSpc>
              <a:spcBef>
                <a:spcPts val="1600"/>
              </a:spcBef>
              <a:spcAft>
                <a:spcPts val="0"/>
              </a:spcAft>
              <a:buNone/>
              <a:defRPr b="1" sz="2500">
                <a:latin typeface="Hind"/>
                <a:ea typeface="Hind"/>
                <a:cs typeface="Hind"/>
                <a:sym typeface="Hind"/>
              </a:defRPr>
            </a:lvl7pPr>
            <a:lvl8pPr lvl="7" rtl="0" algn="ctr">
              <a:lnSpc>
                <a:spcPct val="100000"/>
              </a:lnSpc>
              <a:spcBef>
                <a:spcPts val="1600"/>
              </a:spcBef>
              <a:spcAft>
                <a:spcPts val="0"/>
              </a:spcAft>
              <a:buNone/>
              <a:defRPr b="1" sz="2500">
                <a:latin typeface="Hind"/>
                <a:ea typeface="Hind"/>
                <a:cs typeface="Hind"/>
                <a:sym typeface="Hind"/>
              </a:defRPr>
            </a:lvl8pPr>
            <a:lvl9pPr lvl="8" rtl="0" algn="ctr">
              <a:lnSpc>
                <a:spcPct val="100000"/>
              </a:lnSpc>
              <a:spcBef>
                <a:spcPts val="1600"/>
              </a:spcBef>
              <a:spcAft>
                <a:spcPts val="1600"/>
              </a:spcAft>
              <a:buNone/>
              <a:defRPr b="1" sz="2500">
                <a:latin typeface="Hind"/>
                <a:ea typeface="Hind"/>
                <a:cs typeface="Hind"/>
                <a:sym typeface="Hind"/>
              </a:defRPr>
            </a:lvl9pPr>
          </a:lstStyle>
          <a:p/>
        </p:txBody>
      </p:sp>
      <p:sp>
        <p:nvSpPr>
          <p:cNvPr id="212" name="Google Shape;212;p20"/>
          <p:cNvSpPr txBox="1"/>
          <p:nvPr>
            <p:ph idx="2" type="subTitle"/>
          </p:nvPr>
        </p:nvSpPr>
        <p:spPr>
          <a:xfrm>
            <a:off x="784700" y="3538825"/>
            <a:ext cx="2028900" cy="102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213" name="Google Shape;213;p20"/>
          <p:cNvSpPr txBox="1"/>
          <p:nvPr>
            <p:ph idx="3" type="subTitle"/>
          </p:nvPr>
        </p:nvSpPr>
        <p:spPr>
          <a:xfrm>
            <a:off x="3563550" y="3126675"/>
            <a:ext cx="2028900" cy="432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b="1" sz="2500">
                <a:latin typeface="Hind"/>
                <a:ea typeface="Hind"/>
                <a:cs typeface="Hind"/>
                <a:sym typeface="Hind"/>
              </a:defRPr>
            </a:lvl1pPr>
            <a:lvl2pPr lvl="1" rtl="0" algn="ctr">
              <a:lnSpc>
                <a:spcPct val="100000"/>
              </a:lnSpc>
              <a:spcBef>
                <a:spcPts val="1600"/>
              </a:spcBef>
              <a:spcAft>
                <a:spcPts val="0"/>
              </a:spcAft>
              <a:buNone/>
              <a:defRPr b="1" sz="2500">
                <a:latin typeface="Hind"/>
                <a:ea typeface="Hind"/>
                <a:cs typeface="Hind"/>
                <a:sym typeface="Hind"/>
              </a:defRPr>
            </a:lvl2pPr>
            <a:lvl3pPr lvl="2" rtl="0" algn="ctr">
              <a:lnSpc>
                <a:spcPct val="100000"/>
              </a:lnSpc>
              <a:spcBef>
                <a:spcPts val="1600"/>
              </a:spcBef>
              <a:spcAft>
                <a:spcPts val="0"/>
              </a:spcAft>
              <a:buNone/>
              <a:defRPr b="1" sz="2500">
                <a:latin typeface="Hind"/>
                <a:ea typeface="Hind"/>
                <a:cs typeface="Hind"/>
                <a:sym typeface="Hind"/>
              </a:defRPr>
            </a:lvl3pPr>
            <a:lvl4pPr lvl="3" rtl="0" algn="ctr">
              <a:lnSpc>
                <a:spcPct val="100000"/>
              </a:lnSpc>
              <a:spcBef>
                <a:spcPts val="1600"/>
              </a:spcBef>
              <a:spcAft>
                <a:spcPts val="0"/>
              </a:spcAft>
              <a:buNone/>
              <a:defRPr b="1" sz="2500">
                <a:latin typeface="Hind"/>
                <a:ea typeface="Hind"/>
                <a:cs typeface="Hind"/>
                <a:sym typeface="Hind"/>
              </a:defRPr>
            </a:lvl4pPr>
            <a:lvl5pPr lvl="4" rtl="0" algn="ctr">
              <a:lnSpc>
                <a:spcPct val="100000"/>
              </a:lnSpc>
              <a:spcBef>
                <a:spcPts val="1600"/>
              </a:spcBef>
              <a:spcAft>
                <a:spcPts val="0"/>
              </a:spcAft>
              <a:buNone/>
              <a:defRPr b="1" sz="2500">
                <a:latin typeface="Hind"/>
                <a:ea typeface="Hind"/>
                <a:cs typeface="Hind"/>
                <a:sym typeface="Hind"/>
              </a:defRPr>
            </a:lvl5pPr>
            <a:lvl6pPr lvl="5" rtl="0" algn="ctr">
              <a:lnSpc>
                <a:spcPct val="100000"/>
              </a:lnSpc>
              <a:spcBef>
                <a:spcPts val="1600"/>
              </a:spcBef>
              <a:spcAft>
                <a:spcPts val="0"/>
              </a:spcAft>
              <a:buNone/>
              <a:defRPr b="1" sz="2500">
                <a:latin typeface="Hind"/>
                <a:ea typeface="Hind"/>
                <a:cs typeface="Hind"/>
                <a:sym typeface="Hind"/>
              </a:defRPr>
            </a:lvl6pPr>
            <a:lvl7pPr lvl="6" rtl="0" algn="ctr">
              <a:lnSpc>
                <a:spcPct val="100000"/>
              </a:lnSpc>
              <a:spcBef>
                <a:spcPts val="1600"/>
              </a:spcBef>
              <a:spcAft>
                <a:spcPts val="0"/>
              </a:spcAft>
              <a:buNone/>
              <a:defRPr b="1" sz="2500">
                <a:latin typeface="Hind"/>
                <a:ea typeface="Hind"/>
                <a:cs typeface="Hind"/>
                <a:sym typeface="Hind"/>
              </a:defRPr>
            </a:lvl7pPr>
            <a:lvl8pPr lvl="7" rtl="0" algn="ctr">
              <a:lnSpc>
                <a:spcPct val="100000"/>
              </a:lnSpc>
              <a:spcBef>
                <a:spcPts val="1600"/>
              </a:spcBef>
              <a:spcAft>
                <a:spcPts val="0"/>
              </a:spcAft>
              <a:buNone/>
              <a:defRPr b="1" sz="2500">
                <a:latin typeface="Hind"/>
                <a:ea typeface="Hind"/>
                <a:cs typeface="Hind"/>
                <a:sym typeface="Hind"/>
              </a:defRPr>
            </a:lvl8pPr>
            <a:lvl9pPr lvl="8" rtl="0" algn="ctr">
              <a:lnSpc>
                <a:spcPct val="100000"/>
              </a:lnSpc>
              <a:spcBef>
                <a:spcPts val="1600"/>
              </a:spcBef>
              <a:spcAft>
                <a:spcPts val="1600"/>
              </a:spcAft>
              <a:buNone/>
              <a:defRPr b="1" sz="2500">
                <a:latin typeface="Hind"/>
                <a:ea typeface="Hind"/>
                <a:cs typeface="Hind"/>
                <a:sym typeface="Hind"/>
              </a:defRPr>
            </a:lvl9pPr>
          </a:lstStyle>
          <a:p/>
        </p:txBody>
      </p:sp>
      <p:sp>
        <p:nvSpPr>
          <p:cNvPr id="214" name="Google Shape;214;p20"/>
          <p:cNvSpPr txBox="1"/>
          <p:nvPr>
            <p:ph idx="4" type="subTitle"/>
          </p:nvPr>
        </p:nvSpPr>
        <p:spPr>
          <a:xfrm>
            <a:off x="3563550" y="3538825"/>
            <a:ext cx="2028900" cy="102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215" name="Google Shape;215;p20"/>
          <p:cNvSpPr txBox="1"/>
          <p:nvPr>
            <p:ph idx="5" type="subTitle"/>
          </p:nvPr>
        </p:nvSpPr>
        <p:spPr>
          <a:xfrm>
            <a:off x="6334450" y="3126675"/>
            <a:ext cx="2012700" cy="432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b="1" sz="2500">
                <a:latin typeface="Hind"/>
                <a:ea typeface="Hind"/>
                <a:cs typeface="Hind"/>
                <a:sym typeface="Hind"/>
              </a:defRPr>
            </a:lvl1pPr>
            <a:lvl2pPr lvl="1" rtl="0" algn="ctr">
              <a:lnSpc>
                <a:spcPct val="100000"/>
              </a:lnSpc>
              <a:spcBef>
                <a:spcPts val="1600"/>
              </a:spcBef>
              <a:spcAft>
                <a:spcPts val="0"/>
              </a:spcAft>
              <a:buNone/>
              <a:defRPr b="1" sz="2500">
                <a:latin typeface="Hind"/>
                <a:ea typeface="Hind"/>
                <a:cs typeface="Hind"/>
                <a:sym typeface="Hind"/>
              </a:defRPr>
            </a:lvl2pPr>
            <a:lvl3pPr lvl="2" rtl="0" algn="ctr">
              <a:lnSpc>
                <a:spcPct val="100000"/>
              </a:lnSpc>
              <a:spcBef>
                <a:spcPts val="1600"/>
              </a:spcBef>
              <a:spcAft>
                <a:spcPts val="0"/>
              </a:spcAft>
              <a:buNone/>
              <a:defRPr b="1" sz="2500">
                <a:latin typeface="Hind"/>
                <a:ea typeface="Hind"/>
                <a:cs typeface="Hind"/>
                <a:sym typeface="Hind"/>
              </a:defRPr>
            </a:lvl3pPr>
            <a:lvl4pPr lvl="3" rtl="0" algn="ctr">
              <a:lnSpc>
                <a:spcPct val="100000"/>
              </a:lnSpc>
              <a:spcBef>
                <a:spcPts val="1600"/>
              </a:spcBef>
              <a:spcAft>
                <a:spcPts val="0"/>
              </a:spcAft>
              <a:buNone/>
              <a:defRPr b="1" sz="2500">
                <a:latin typeface="Hind"/>
                <a:ea typeface="Hind"/>
                <a:cs typeface="Hind"/>
                <a:sym typeface="Hind"/>
              </a:defRPr>
            </a:lvl4pPr>
            <a:lvl5pPr lvl="4" rtl="0" algn="ctr">
              <a:lnSpc>
                <a:spcPct val="100000"/>
              </a:lnSpc>
              <a:spcBef>
                <a:spcPts val="1600"/>
              </a:spcBef>
              <a:spcAft>
                <a:spcPts val="0"/>
              </a:spcAft>
              <a:buNone/>
              <a:defRPr b="1" sz="2500">
                <a:latin typeface="Hind"/>
                <a:ea typeface="Hind"/>
                <a:cs typeface="Hind"/>
                <a:sym typeface="Hind"/>
              </a:defRPr>
            </a:lvl5pPr>
            <a:lvl6pPr lvl="5" rtl="0" algn="ctr">
              <a:lnSpc>
                <a:spcPct val="100000"/>
              </a:lnSpc>
              <a:spcBef>
                <a:spcPts val="1600"/>
              </a:spcBef>
              <a:spcAft>
                <a:spcPts val="0"/>
              </a:spcAft>
              <a:buNone/>
              <a:defRPr b="1" sz="2500">
                <a:latin typeface="Hind"/>
                <a:ea typeface="Hind"/>
                <a:cs typeface="Hind"/>
                <a:sym typeface="Hind"/>
              </a:defRPr>
            </a:lvl6pPr>
            <a:lvl7pPr lvl="6" rtl="0" algn="ctr">
              <a:lnSpc>
                <a:spcPct val="100000"/>
              </a:lnSpc>
              <a:spcBef>
                <a:spcPts val="1600"/>
              </a:spcBef>
              <a:spcAft>
                <a:spcPts val="0"/>
              </a:spcAft>
              <a:buNone/>
              <a:defRPr b="1" sz="2500">
                <a:latin typeface="Hind"/>
                <a:ea typeface="Hind"/>
                <a:cs typeface="Hind"/>
                <a:sym typeface="Hind"/>
              </a:defRPr>
            </a:lvl7pPr>
            <a:lvl8pPr lvl="7" rtl="0" algn="ctr">
              <a:lnSpc>
                <a:spcPct val="100000"/>
              </a:lnSpc>
              <a:spcBef>
                <a:spcPts val="1600"/>
              </a:spcBef>
              <a:spcAft>
                <a:spcPts val="0"/>
              </a:spcAft>
              <a:buNone/>
              <a:defRPr b="1" sz="2500">
                <a:latin typeface="Hind"/>
                <a:ea typeface="Hind"/>
                <a:cs typeface="Hind"/>
                <a:sym typeface="Hind"/>
              </a:defRPr>
            </a:lvl8pPr>
            <a:lvl9pPr lvl="8" rtl="0" algn="ctr">
              <a:lnSpc>
                <a:spcPct val="100000"/>
              </a:lnSpc>
              <a:spcBef>
                <a:spcPts val="1600"/>
              </a:spcBef>
              <a:spcAft>
                <a:spcPts val="1600"/>
              </a:spcAft>
              <a:buNone/>
              <a:defRPr b="1" sz="2500">
                <a:latin typeface="Hind"/>
                <a:ea typeface="Hind"/>
                <a:cs typeface="Hind"/>
                <a:sym typeface="Hind"/>
              </a:defRPr>
            </a:lvl9pPr>
          </a:lstStyle>
          <a:p/>
        </p:txBody>
      </p:sp>
      <p:sp>
        <p:nvSpPr>
          <p:cNvPr id="216" name="Google Shape;216;p20"/>
          <p:cNvSpPr txBox="1"/>
          <p:nvPr>
            <p:ph idx="6" type="subTitle"/>
          </p:nvPr>
        </p:nvSpPr>
        <p:spPr>
          <a:xfrm>
            <a:off x="6334450" y="3538825"/>
            <a:ext cx="2028900" cy="102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217" name="Google Shape;217;p20"/>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grpSp>
        <p:nvGrpSpPr>
          <p:cNvPr id="18" name="Google Shape;18;p3"/>
          <p:cNvGrpSpPr/>
          <p:nvPr/>
        </p:nvGrpSpPr>
        <p:grpSpPr>
          <a:xfrm>
            <a:off x="-2470259" y="-1727323"/>
            <a:ext cx="14974834" cy="9954284"/>
            <a:chOff x="-2470259" y="-1727323"/>
            <a:chExt cx="14974834" cy="9954284"/>
          </a:xfrm>
        </p:grpSpPr>
        <p:sp>
          <p:nvSpPr>
            <p:cNvPr id="19" name="Google Shape;19;p3"/>
            <p:cNvSpPr/>
            <p:nvPr/>
          </p:nvSpPr>
          <p:spPr>
            <a:xfrm flipH="1">
              <a:off x="7771746" y="1945774"/>
              <a:ext cx="2744541" cy="2639400"/>
            </a:xfrm>
            <a:custGeom>
              <a:rect b="b" l="l" r="r" t="t"/>
              <a:pathLst>
                <a:path extrusionOk="0" h="101340" w="101340">
                  <a:moveTo>
                    <a:pt x="50670" y="1"/>
                  </a:moveTo>
                  <a:lnTo>
                    <a:pt x="0" y="50670"/>
                  </a:lnTo>
                  <a:lnTo>
                    <a:pt x="50670" y="101340"/>
                  </a:lnTo>
                  <a:lnTo>
                    <a:pt x="101340" y="50670"/>
                  </a:lnTo>
                  <a:lnTo>
                    <a:pt x="50670"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flipH="1" rot="-622695">
              <a:off x="-1331153" y="-213047"/>
              <a:ext cx="5023994" cy="5358483"/>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flipH="1">
              <a:off x="5783453" y="3482475"/>
              <a:ext cx="6721122" cy="4744485"/>
            </a:xfrm>
            <a:custGeom>
              <a:rect b="b" l="l" r="r" t="t"/>
              <a:pathLst>
                <a:path extrusionOk="0" h="101340" w="101340">
                  <a:moveTo>
                    <a:pt x="50670" y="1"/>
                  </a:moveTo>
                  <a:lnTo>
                    <a:pt x="0" y="50670"/>
                  </a:lnTo>
                  <a:lnTo>
                    <a:pt x="50670" y="101340"/>
                  </a:lnTo>
                  <a:lnTo>
                    <a:pt x="101340" y="50670"/>
                  </a:lnTo>
                  <a:lnTo>
                    <a:pt x="50670" y="1"/>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2700000">
              <a:off x="-1646129" y="41618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2700000">
              <a:off x="-1996754" y="41618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720514" y="-1727323"/>
              <a:ext cx="3445813" cy="3445813"/>
            </a:xfrm>
            <a:custGeom>
              <a:rect b="b" l="l" r="r" t="t"/>
              <a:pathLst>
                <a:path extrusionOk="0" h="101340" w="101340">
                  <a:moveTo>
                    <a:pt x="50670" y="1"/>
                  </a:moveTo>
                  <a:lnTo>
                    <a:pt x="0" y="50670"/>
                  </a:lnTo>
                  <a:lnTo>
                    <a:pt x="50670" y="101340"/>
                  </a:lnTo>
                  <a:lnTo>
                    <a:pt x="101340" y="50670"/>
                  </a:lnTo>
                  <a:lnTo>
                    <a:pt x="50670" y="1"/>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flipH="1">
              <a:off x="5966595" y="-1622901"/>
              <a:ext cx="2953554" cy="2953554"/>
            </a:xfrm>
            <a:custGeom>
              <a:rect b="b" l="l" r="r" t="t"/>
              <a:pathLst>
                <a:path extrusionOk="0" h="101340" w="101340">
                  <a:moveTo>
                    <a:pt x="50670" y="1"/>
                  </a:moveTo>
                  <a:lnTo>
                    <a:pt x="0" y="50670"/>
                  </a:lnTo>
                  <a:lnTo>
                    <a:pt x="50670" y="101340"/>
                  </a:lnTo>
                  <a:lnTo>
                    <a:pt x="101340" y="50670"/>
                  </a:lnTo>
                  <a:lnTo>
                    <a:pt x="50670" y="1"/>
                  </a:lnTo>
                  <a:close/>
                </a:path>
              </a:pathLst>
            </a:custGeom>
            <a:solidFill>
              <a:srgbClr val="FFDD00"/>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2700500" y="2326046"/>
            <a:ext cx="3743100" cy="16101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8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7" name="Google Shape;27;p3"/>
          <p:cNvSpPr txBox="1"/>
          <p:nvPr>
            <p:ph idx="1" type="subTitle"/>
          </p:nvPr>
        </p:nvSpPr>
        <p:spPr>
          <a:xfrm>
            <a:off x="2737777" y="3828446"/>
            <a:ext cx="3668400" cy="491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8" name="Google Shape;28;p3"/>
          <p:cNvSpPr txBox="1"/>
          <p:nvPr>
            <p:ph hasCustomPrompt="1" idx="2" type="title"/>
          </p:nvPr>
        </p:nvSpPr>
        <p:spPr>
          <a:xfrm flipH="1">
            <a:off x="3422200" y="1159575"/>
            <a:ext cx="2299500" cy="11313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3600"/>
              <a:buNone/>
              <a:defRPr sz="12000">
                <a:solidFill>
                  <a:schemeClr val="accent3"/>
                </a:solidFill>
              </a:defRPr>
            </a:lvl1pPr>
            <a:lvl2pPr lvl="1"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BLANK_1_1_1_1_1_1_2">
    <p:spTree>
      <p:nvGrpSpPr>
        <p:cNvPr id="218" name="Shape 218"/>
        <p:cNvGrpSpPr/>
        <p:nvPr/>
      </p:nvGrpSpPr>
      <p:grpSpPr>
        <a:xfrm>
          <a:off x="0" y="0"/>
          <a:ext cx="0" cy="0"/>
          <a:chOff x="0" y="0"/>
          <a:chExt cx="0" cy="0"/>
        </a:xfrm>
      </p:grpSpPr>
      <p:grpSp>
        <p:nvGrpSpPr>
          <p:cNvPr id="219" name="Google Shape;219;p21"/>
          <p:cNvGrpSpPr/>
          <p:nvPr/>
        </p:nvGrpSpPr>
        <p:grpSpPr>
          <a:xfrm>
            <a:off x="-1391351" y="-165989"/>
            <a:ext cx="11723090" cy="6469928"/>
            <a:chOff x="-1391351" y="-165989"/>
            <a:chExt cx="11723090" cy="6469928"/>
          </a:xfrm>
        </p:grpSpPr>
        <p:sp>
          <p:nvSpPr>
            <p:cNvPr id="220" name="Google Shape;220;p21"/>
            <p:cNvSpPr/>
            <p:nvPr/>
          </p:nvSpPr>
          <p:spPr>
            <a:xfrm flipH="1" rot="5400000">
              <a:off x="3498133" y="-3498042"/>
              <a:ext cx="2169934" cy="9166201"/>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1"/>
            <p:cNvSpPr/>
            <p:nvPr/>
          </p:nvSpPr>
          <p:spPr>
            <a:xfrm>
              <a:off x="-1060876" y="-165989"/>
              <a:ext cx="2115265" cy="2115265"/>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1"/>
            <p:cNvSpPr/>
            <p:nvPr/>
          </p:nvSpPr>
          <p:spPr>
            <a:xfrm>
              <a:off x="-1391351" y="-165989"/>
              <a:ext cx="2115265" cy="2115265"/>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1"/>
            <p:cNvSpPr/>
            <p:nvPr/>
          </p:nvSpPr>
          <p:spPr>
            <a:xfrm>
              <a:off x="8216474" y="4188674"/>
              <a:ext cx="2115265" cy="2115265"/>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4" name="Google Shape;224;p21"/>
          <p:cNvSpPr/>
          <p:nvPr/>
        </p:nvSpPr>
        <p:spPr>
          <a:xfrm>
            <a:off x="1937401" y="5974922"/>
            <a:ext cx="1723" cy="1723"/>
          </a:xfrm>
          <a:custGeom>
            <a:rect b="b" l="l" r="r" t="t"/>
            <a:pathLst>
              <a:path extrusionOk="0" h="22" w="22">
                <a:moveTo>
                  <a:pt x="22" y="0"/>
                </a:moveTo>
                <a:cubicBezTo>
                  <a:pt x="15" y="4"/>
                  <a:pt x="8" y="15"/>
                  <a:pt x="1" y="21"/>
                </a:cubicBezTo>
                <a:cubicBezTo>
                  <a:pt x="8" y="15"/>
                  <a:pt x="15" y="7"/>
                  <a:pt x="22"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1"/>
          <p:cNvSpPr/>
          <p:nvPr/>
        </p:nvSpPr>
        <p:spPr>
          <a:xfrm>
            <a:off x="1984073" y="5766463"/>
            <a:ext cx="78" cy="470"/>
          </a:xfrm>
          <a:custGeom>
            <a:rect b="b" l="l" r="r" t="t"/>
            <a:pathLst>
              <a:path extrusionOk="0" h="6" w="1">
                <a:moveTo>
                  <a:pt x="0" y="5"/>
                </a:moveTo>
                <a:lnTo>
                  <a:pt x="0"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21"/>
          <p:cNvSpPr/>
          <p:nvPr/>
        </p:nvSpPr>
        <p:spPr>
          <a:xfrm>
            <a:off x="710297" y="5766463"/>
            <a:ext cx="78" cy="470"/>
          </a:xfrm>
          <a:custGeom>
            <a:rect b="b" l="l" r="r" t="t"/>
            <a:pathLst>
              <a:path extrusionOk="0" h="6" w="1">
                <a:moveTo>
                  <a:pt x="1" y="5"/>
                </a:moveTo>
                <a:lnTo>
                  <a:pt x="1"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1"/>
          <p:cNvSpPr txBox="1"/>
          <p:nvPr>
            <p:ph idx="1" type="subTitle"/>
          </p:nvPr>
        </p:nvSpPr>
        <p:spPr>
          <a:xfrm>
            <a:off x="1013300" y="3340988"/>
            <a:ext cx="2028900" cy="432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b="1" sz="2300">
                <a:latin typeface="Hind"/>
                <a:ea typeface="Hind"/>
                <a:cs typeface="Hind"/>
                <a:sym typeface="Hind"/>
              </a:defRPr>
            </a:lvl1pPr>
            <a:lvl2pPr lvl="1" rtl="0" algn="ctr">
              <a:lnSpc>
                <a:spcPct val="100000"/>
              </a:lnSpc>
              <a:spcBef>
                <a:spcPts val="1600"/>
              </a:spcBef>
              <a:spcAft>
                <a:spcPts val="0"/>
              </a:spcAft>
              <a:buNone/>
              <a:defRPr b="1" sz="2300">
                <a:latin typeface="Hind"/>
                <a:ea typeface="Hind"/>
                <a:cs typeface="Hind"/>
                <a:sym typeface="Hind"/>
              </a:defRPr>
            </a:lvl2pPr>
            <a:lvl3pPr lvl="2" rtl="0" algn="ctr">
              <a:lnSpc>
                <a:spcPct val="100000"/>
              </a:lnSpc>
              <a:spcBef>
                <a:spcPts val="1600"/>
              </a:spcBef>
              <a:spcAft>
                <a:spcPts val="0"/>
              </a:spcAft>
              <a:buNone/>
              <a:defRPr b="1" sz="2300">
                <a:latin typeface="Hind"/>
                <a:ea typeface="Hind"/>
                <a:cs typeface="Hind"/>
                <a:sym typeface="Hind"/>
              </a:defRPr>
            </a:lvl3pPr>
            <a:lvl4pPr lvl="3" rtl="0" algn="ctr">
              <a:lnSpc>
                <a:spcPct val="100000"/>
              </a:lnSpc>
              <a:spcBef>
                <a:spcPts val="1600"/>
              </a:spcBef>
              <a:spcAft>
                <a:spcPts val="0"/>
              </a:spcAft>
              <a:buNone/>
              <a:defRPr b="1" sz="2300">
                <a:latin typeface="Hind"/>
                <a:ea typeface="Hind"/>
                <a:cs typeface="Hind"/>
                <a:sym typeface="Hind"/>
              </a:defRPr>
            </a:lvl4pPr>
            <a:lvl5pPr lvl="4" rtl="0" algn="ctr">
              <a:lnSpc>
                <a:spcPct val="100000"/>
              </a:lnSpc>
              <a:spcBef>
                <a:spcPts val="1600"/>
              </a:spcBef>
              <a:spcAft>
                <a:spcPts val="0"/>
              </a:spcAft>
              <a:buNone/>
              <a:defRPr b="1" sz="2300">
                <a:latin typeface="Hind"/>
                <a:ea typeface="Hind"/>
                <a:cs typeface="Hind"/>
                <a:sym typeface="Hind"/>
              </a:defRPr>
            </a:lvl5pPr>
            <a:lvl6pPr lvl="5" rtl="0" algn="ctr">
              <a:lnSpc>
                <a:spcPct val="100000"/>
              </a:lnSpc>
              <a:spcBef>
                <a:spcPts val="1600"/>
              </a:spcBef>
              <a:spcAft>
                <a:spcPts val="0"/>
              </a:spcAft>
              <a:buNone/>
              <a:defRPr b="1" sz="2300">
                <a:latin typeface="Hind"/>
                <a:ea typeface="Hind"/>
                <a:cs typeface="Hind"/>
                <a:sym typeface="Hind"/>
              </a:defRPr>
            </a:lvl6pPr>
            <a:lvl7pPr lvl="6" rtl="0" algn="ctr">
              <a:lnSpc>
                <a:spcPct val="100000"/>
              </a:lnSpc>
              <a:spcBef>
                <a:spcPts val="1600"/>
              </a:spcBef>
              <a:spcAft>
                <a:spcPts val="0"/>
              </a:spcAft>
              <a:buNone/>
              <a:defRPr b="1" sz="2300">
                <a:latin typeface="Hind"/>
                <a:ea typeface="Hind"/>
                <a:cs typeface="Hind"/>
                <a:sym typeface="Hind"/>
              </a:defRPr>
            </a:lvl7pPr>
            <a:lvl8pPr lvl="7" rtl="0" algn="ctr">
              <a:lnSpc>
                <a:spcPct val="100000"/>
              </a:lnSpc>
              <a:spcBef>
                <a:spcPts val="1600"/>
              </a:spcBef>
              <a:spcAft>
                <a:spcPts val="0"/>
              </a:spcAft>
              <a:buNone/>
              <a:defRPr b="1" sz="2300">
                <a:latin typeface="Hind"/>
                <a:ea typeface="Hind"/>
                <a:cs typeface="Hind"/>
                <a:sym typeface="Hind"/>
              </a:defRPr>
            </a:lvl8pPr>
            <a:lvl9pPr lvl="8" rtl="0" algn="ctr">
              <a:lnSpc>
                <a:spcPct val="100000"/>
              </a:lnSpc>
              <a:spcBef>
                <a:spcPts val="1600"/>
              </a:spcBef>
              <a:spcAft>
                <a:spcPts val="1600"/>
              </a:spcAft>
              <a:buNone/>
              <a:defRPr b="1" sz="2300">
                <a:latin typeface="Hind"/>
                <a:ea typeface="Hind"/>
                <a:cs typeface="Hind"/>
                <a:sym typeface="Hind"/>
              </a:defRPr>
            </a:lvl9pPr>
          </a:lstStyle>
          <a:p/>
        </p:txBody>
      </p:sp>
      <p:sp>
        <p:nvSpPr>
          <p:cNvPr id="228" name="Google Shape;228;p21"/>
          <p:cNvSpPr txBox="1"/>
          <p:nvPr>
            <p:ph idx="2" type="subTitle"/>
          </p:nvPr>
        </p:nvSpPr>
        <p:spPr>
          <a:xfrm>
            <a:off x="1013300" y="3753138"/>
            <a:ext cx="2028900" cy="808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229" name="Google Shape;229;p21"/>
          <p:cNvSpPr txBox="1"/>
          <p:nvPr>
            <p:ph idx="3" type="subTitle"/>
          </p:nvPr>
        </p:nvSpPr>
        <p:spPr>
          <a:xfrm>
            <a:off x="3563550" y="3340988"/>
            <a:ext cx="2028900" cy="432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b="1" sz="2300">
                <a:latin typeface="Hind"/>
                <a:ea typeface="Hind"/>
                <a:cs typeface="Hind"/>
                <a:sym typeface="Hind"/>
              </a:defRPr>
            </a:lvl1pPr>
            <a:lvl2pPr lvl="1" rtl="0" algn="ctr">
              <a:lnSpc>
                <a:spcPct val="100000"/>
              </a:lnSpc>
              <a:spcBef>
                <a:spcPts val="1600"/>
              </a:spcBef>
              <a:spcAft>
                <a:spcPts val="0"/>
              </a:spcAft>
              <a:buNone/>
              <a:defRPr b="1" sz="2300">
                <a:latin typeface="Hind"/>
                <a:ea typeface="Hind"/>
                <a:cs typeface="Hind"/>
                <a:sym typeface="Hind"/>
              </a:defRPr>
            </a:lvl2pPr>
            <a:lvl3pPr lvl="2" rtl="0" algn="ctr">
              <a:lnSpc>
                <a:spcPct val="100000"/>
              </a:lnSpc>
              <a:spcBef>
                <a:spcPts val="1600"/>
              </a:spcBef>
              <a:spcAft>
                <a:spcPts val="0"/>
              </a:spcAft>
              <a:buNone/>
              <a:defRPr b="1" sz="2300">
                <a:latin typeface="Hind"/>
                <a:ea typeface="Hind"/>
                <a:cs typeface="Hind"/>
                <a:sym typeface="Hind"/>
              </a:defRPr>
            </a:lvl3pPr>
            <a:lvl4pPr lvl="3" rtl="0" algn="ctr">
              <a:lnSpc>
                <a:spcPct val="100000"/>
              </a:lnSpc>
              <a:spcBef>
                <a:spcPts val="1600"/>
              </a:spcBef>
              <a:spcAft>
                <a:spcPts val="0"/>
              </a:spcAft>
              <a:buNone/>
              <a:defRPr b="1" sz="2300">
                <a:latin typeface="Hind"/>
                <a:ea typeface="Hind"/>
                <a:cs typeface="Hind"/>
                <a:sym typeface="Hind"/>
              </a:defRPr>
            </a:lvl4pPr>
            <a:lvl5pPr lvl="4" rtl="0" algn="ctr">
              <a:lnSpc>
                <a:spcPct val="100000"/>
              </a:lnSpc>
              <a:spcBef>
                <a:spcPts val="1600"/>
              </a:spcBef>
              <a:spcAft>
                <a:spcPts val="0"/>
              </a:spcAft>
              <a:buNone/>
              <a:defRPr b="1" sz="2300">
                <a:latin typeface="Hind"/>
                <a:ea typeface="Hind"/>
                <a:cs typeface="Hind"/>
                <a:sym typeface="Hind"/>
              </a:defRPr>
            </a:lvl5pPr>
            <a:lvl6pPr lvl="5" rtl="0" algn="ctr">
              <a:lnSpc>
                <a:spcPct val="100000"/>
              </a:lnSpc>
              <a:spcBef>
                <a:spcPts val="1600"/>
              </a:spcBef>
              <a:spcAft>
                <a:spcPts val="0"/>
              </a:spcAft>
              <a:buNone/>
              <a:defRPr b="1" sz="2300">
                <a:latin typeface="Hind"/>
                <a:ea typeface="Hind"/>
                <a:cs typeface="Hind"/>
                <a:sym typeface="Hind"/>
              </a:defRPr>
            </a:lvl6pPr>
            <a:lvl7pPr lvl="6" rtl="0" algn="ctr">
              <a:lnSpc>
                <a:spcPct val="100000"/>
              </a:lnSpc>
              <a:spcBef>
                <a:spcPts val="1600"/>
              </a:spcBef>
              <a:spcAft>
                <a:spcPts val="0"/>
              </a:spcAft>
              <a:buNone/>
              <a:defRPr b="1" sz="2300">
                <a:latin typeface="Hind"/>
                <a:ea typeface="Hind"/>
                <a:cs typeface="Hind"/>
                <a:sym typeface="Hind"/>
              </a:defRPr>
            </a:lvl7pPr>
            <a:lvl8pPr lvl="7" rtl="0" algn="ctr">
              <a:lnSpc>
                <a:spcPct val="100000"/>
              </a:lnSpc>
              <a:spcBef>
                <a:spcPts val="1600"/>
              </a:spcBef>
              <a:spcAft>
                <a:spcPts val="0"/>
              </a:spcAft>
              <a:buNone/>
              <a:defRPr b="1" sz="2300">
                <a:latin typeface="Hind"/>
                <a:ea typeface="Hind"/>
                <a:cs typeface="Hind"/>
                <a:sym typeface="Hind"/>
              </a:defRPr>
            </a:lvl8pPr>
            <a:lvl9pPr lvl="8" rtl="0" algn="ctr">
              <a:lnSpc>
                <a:spcPct val="100000"/>
              </a:lnSpc>
              <a:spcBef>
                <a:spcPts val="1600"/>
              </a:spcBef>
              <a:spcAft>
                <a:spcPts val="1600"/>
              </a:spcAft>
              <a:buNone/>
              <a:defRPr b="1" sz="2300">
                <a:latin typeface="Hind"/>
                <a:ea typeface="Hind"/>
                <a:cs typeface="Hind"/>
                <a:sym typeface="Hind"/>
              </a:defRPr>
            </a:lvl9pPr>
          </a:lstStyle>
          <a:p/>
        </p:txBody>
      </p:sp>
      <p:sp>
        <p:nvSpPr>
          <p:cNvPr id="230" name="Google Shape;230;p21"/>
          <p:cNvSpPr txBox="1"/>
          <p:nvPr>
            <p:ph idx="4" type="subTitle"/>
          </p:nvPr>
        </p:nvSpPr>
        <p:spPr>
          <a:xfrm>
            <a:off x="3563550" y="3753138"/>
            <a:ext cx="2028900" cy="808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231" name="Google Shape;231;p21"/>
          <p:cNvSpPr txBox="1"/>
          <p:nvPr>
            <p:ph idx="5" type="subTitle"/>
          </p:nvPr>
        </p:nvSpPr>
        <p:spPr>
          <a:xfrm>
            <a:off x="6105850" y="3340988"/>
            <a:ext cx="2012700" cy="432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b="1" sz="2300">
                <a:latin typeface="Hind"/>
                <a:ea typeface="Hind"/>
                <a:cs typeface="Hind"/>
                <a:sym typeface="Hind"/>
              </a:defRPr>
            </a:lvl1pPr>
            <a:lvl2pPr lvl="1" rtl="0" algn="ctr">
              <a:lnSpc>
                <a:spcPct val="100000"/>
              </a:lnSpc>
              <a:spcBef>
                <a:spcPts val="1600"/>
              </a:spcBef>
              <a:spcAft>
                <a:spcPts val="0"/>
              </a:spcAft>
              <a:buNone/>
              <a:defRPr b="1" sz="2300">
                <a:latin typeface="Hind"/>
                <a:ea typeface="Hind"/>
                <a:cs typeface="Hind"/>
                <a:sym typeface="Hind"/>
              </a:defRPr>
            </a:lvl2pPr>
            <a:lvl3pPr lvl="2" rtl="0" algn="ctr">
              <a:lnSpc>
                <a:spcPct val="100000"/>
              </a:lnSpc>
              <a:spcBef>
                <a:spcPts val="1600"/>
              </a:spcBef>
              <a:spcAft>
                <a:spcPts val="0"/>
              </a:spcAft>
              <a:buNone/>
              <a:defRPr b="1" sz="2300">
                <a:latin typeface="Hind"/>
                <a:ea typeface="Hind"/>
                <a:cs typeface="Hind"/>
                <a:sym typeface="Hind"/>
              </a:defRPr>
            </a:lvl3pPr>
            <a:lvl4pPr lvl="3" rtl="0" algn="ctr">
              <a:lnSpc>
                <a:spcPct val="100000"/>
              </a:lnSpc>
              <a:spcBef>
                <a:spcPts val="1600"/>
              </a:spcBef>
              <a:spcAft>
                <a:spcPts val="0"/>
              </a:spcAft>
              <a:buNone/>
              <a:defRPr b="1" sz="2300">
                <a:latin typeface="Hind"/>
                <a:ea typeface="Hind"/>
                <a:cs typeface="Hind"/>
                <a:sym typeface="Hind"/>
              </a:defRPr>
            </a:lvl4pPr>
            <a:lvl5pPr lvl="4" rtl="0" algn="ctr">
              <a:lnSpc>
                <a:spcPct val="100000"/>
              </a:lnSpc>
              <a:spcBef>
                <a:spcPts val="1600"/>
              </a:spcBef>
              <a:spcAft>
                <a:spcPts val="0"/>
              </a:spcAft>
              <a:buNone/>
              <a:defRPr b="1" sz="2300">
                <a:latin typeface="Hind"/>
                <a:ea typeface="Hind"/>
                <a:cs typeface="Hind"/>
                <a:sym typeface="Hind"/>
              </a:defRPr>
            </a:lvl5pPr>
            <a:lvl6pPr lvl="5" rtl="0" algn="ctr">
              <a:lnSpc>
                <a:spcPct val="100000"/>
              </a:lnSpc>
              <a:spcBef>
                <a:spcPts val="1600"/>
              </a:spcBef>
              <a:spcAft>
                <a:spcPts val="0"/>
              </a:spcAft>
              <a:buNone/>
              <a:defRPr b="1" sz="2300">
                <a:latin typeface="Hind"/>
                <a:ea typeface="Hind"/>
                <a:cs typeface="Hind"/>
                <a:sym typeface="Hind"/>
              </a:defRPr>
            </a:lvl6pPr>
            <a:lvl7pPr lvl="6" rtl="0" algn="ctr">
              <a:lnSpc>
                <a:spcPct val="100000"/>
              </a:lnSpc>
              <a:spcBef>
                <a:spcPts val="1600"/>
              </a:spcBef>
              <a:spcAft>
                <a:spcPts val="0"/>
              </a:spcAft>
              <a:buNone/>
              <a:defRPr b="1" sz="2300">
                <a:latin typeface="Hind"/>
                <a:ea typeface="Hind"/>
                <a:cs typeface="Hind"/>
                <a:sym typeface="Hind"/>
              </a:defRPr>
            </a:lvl7pPr>
            <a:lvl8pPr lvl="7" rtl="0" algn="ctr">
              <a:lnSpc>
                <a:spcPct val="100000"/>
              </a:lnSpc>
              <a:spcBef>
                <a:spcPts val="1600"/>
              </a:spcBef>
              <a:spcAft>
                <a:spcPts val="0"/>
              </a:spcAft>
              <a:buNone/>
              <a:defRPr b="1" sz="2300">
                <a:latin typeface="Hind"/>
                <a:ea typeface="Hind"/>
                <a:cs typeface="Hind"/>
                <a:sym typeface="Hind"/>
              </a:defRPr>
            </a:lvl8pPr>
            <a:lvl9pPr lvl="8" rtl="0" algn="ctr">
              <a:lnSpc>
                <a:spcPct val="100000"/>
              </a:lnSpc>
              <a:spcBef>
                <a:spcPts val="1600"/>
              </a:spcBef>
              <a:spcAft>
                <a:spcPts val="1600"/>
              </a:spcAft>
              <a:buNone/>
              <a:defRPr b="1" sz="2300">
                <a:latin typeface="Hind"/>
                <a:ea typeface="Hind"/>
                <a:cs typeface="Hind"/>
                <a:sym typeface="Hind"/>
              </a:defRPr>
            </a:lvl9pPr>
          </a:lstStyle>
          <a:p/>
        </p:txBody>
      </p:sp>
      <p:sp>
        <p:nvSpPr>
          <p:cNvPr id="232" name="Google Shape;232;p21"/>
          <p:cNvSpPr txBox="1"/>
          <p:nvPr>
            <p:ph idx="6" type="subTitle"/>
          </p:nvPr>
        </p:nvSpPr>
        <p:spPr>
          <a:xfrm>
            <a:off x="6105850" y="3753138"/>
            <a:ext cx="2028900" cy="808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1600"/>
              </a:spcBef>
              <a:spcAft>
                <a:spcPts val="0"/>
              </a:spcAft>
              <a:buNone/>
              <a:defRPr/>
            </a:lvl2pPr>
            <a:lvl3pPr lvl="2" rtl="0" algn="ctr">
              <a:lnSpc>
                <a:spcPct val="100000"/>
              </a:lnSpc>
              <a:spcBef>
                <a:spcPts val="1600"/>
              </a:spcBef>
              <a:spcAft>
                <a:spcPts val="0"/>
              </a:spcAft>
              <a:buNone/>
              <a:defRPr/>
            </a:lvl3pPr>
            <a:lvl4pPr lvl="3" rtl="0" algn="ctr">
              <a:lnSpc>
                <a:spcPct val="100000"/>
              </a:lnSpc>
              <a:spcBef>
                <a:spcPts val="1600"/>
              </a:spcBef>
              <a:spcAft>
                <a:spcPts val="0"/>
              </a:spcAft>
              <a:buNone/>
              <a:defRPr/>
            </a:lvl4pPr>
            <a:lvl5pPr lvl="4" rtl="0" algn="ctr">
              <a:lnSpc>
                <a:spcPct val="100000"/>
              </a:lnSpc>
              <a:spcBef>
                <a:spcPts val="1600"/>
              </a:spcBef>
              <a:spcAft>
                <a:spcPts val="0"/>
              </a:spcAft>
              <a:buNone/>
              <a:defRPr/>
            </a:lvl5pPr>
            <a:lvl6pPr lvl="5" rtl="0" algn="ctr">
              <a:lnSpc>
                <a:spcPct val="100000"/>
              </a:lnSpc>
              <a:spcBef>
                <a:spcPts val="1600"/>
              </a:spcBef>
              <a:spcAft>
                <a:spcPts val="0"/>
              </a:spcAft>
              <a:buNone/>
              <a:defRPr/>
            </a:lvl6pPr>
            <a:lvl7pPr lvl="6" rtl="0" algn="ctr">
              <a:lnSpc>
                <a:spcPct val="100000"/>
              </a:lnSpc>
              <a:spcBef>
                <a:spcPts val="1600"/>
              </a:spcBef>
              <a:spcAft>
                <a:spcPts val="0"/>
              </a:spcAft>
              <a:buNone/>
              <a:defRPr/>
            </a:lvl7pPr>
            <a:lvl8pPr lvl="7" rtl="0" algn="ctr">
              <a:lnSpc>
                <a:spcPct val="100000"/>
              </a:lnSpc>
              <a:spcBef>
                <a:spcPts val="1600"/>
              </a:spcBef>
              <a:spcAft>
                <a:spcPts val="0"/>
              </a:spcAft>
              <a:buNone/>
              <a:defRPr/>
            </a:lvl8pPr>
            <a:lvl9pPr lvl="8" rtl="0" algn="ctr">
              <a:lnSpc>
                <a:spcPct val="100000"/>
              </a:lnSpc>
              <a:spcBef>
                <a:spcPts val="1600"/>
              </a:spcBef>
              <a:spcAft>
                <a:spcPts val="1600"/>
              </a:spcAft>
              <a:buNone/>
              <a:defRPr/>
            </a:lvl9pPr>
          </a:lstStyle>
          <a:p/>
        </p:txBody>
      </p:sp>
      <p:sp>
        <p:nvSpPr>
          <p:cNvPr id="233" name="Google Shape;233;p21"/>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s">
  <p:cSld name="CUSTOM_2">
    <p:spTree>
      <p:nvGrpSpPr>
        <p:cNvPr id="234" name="Shape 234"/>
        <p:cNvGrpSpPr/>
        <p:nvPr/>
      </p:nvGrpSpPr>
      <p:grpSpPr>
        <a:xfrm>
          <a:off x="0" y="0"/>
          <a:ext cx="0" cy="0"/>
          <a:chOff x="0" y="0"/>
          <a:chExt cx="0" cy="0"/>
        </a:xfrm>
      </p:grpSpPr>
      <p:grpSp>
        <p:nvGrpSpPr>
          <p:cNvPr id="235" name="Google Shape;235;p22"/>
          <p:cNvGrpSpPr/>
          <p:nvPr/>
        </p:nvGrpSpPr>
        <p:grpSpPr>
          <a:xfrm>
            <a:off x="-626275" y="-1650742"/>
            <a:ext cx="12704897" cy="7635458"/>
            <a:chOff x="-626275" y="-1650742"/>
            <a:chExt cx="12704897" cy="7635458"/>
          </a:xfrm>
        </p:grpSpPr>
        <p:grpSp>
          <p:nvGrpSpPr>
            <p:cNvPr id="236" name="Google Shape;236;p22"/>
            <p:cNvGrpSpPr/>
            <p:nvPr/>
          </p:nvGrpSpPr>
          <p:grpSpPr>
            <a:xfrm>
              <a:off x="7218805" y="-1650742"/>
              <a:ext cx="4859818" cy="7289990"/>
              <a:chOff x="7218805" y="-1650742"/>
              <a:chExt cx="4859818" cy="7289990"/>
            </a:xfrm>
          </p:grpSpPr>
          <p:sp>
            <p:nvSpPr>
              <p:cNvPr id="237" name="Google Shape;237;p22"/>
              <p:cNvSpPr/>
              <p:nvPr/>
            </p:nvSpPr>
            <p:spPr>
              <a:xfrm flipH="1" rot="10196148">
                <a:off x="7475533" y="-1336042"/>
                <a:ext cx="3929283" cy="2905360"/>
              </a:xfrm>
              <a:custGeom>
                <a:rect b="b" l="l" r="r" t="t"/>
                <a:pathLst>
                  <a:path extrusionOk="0" h="93396" w="123832">
                    <a:moveTo>
                      <a:pt x="43864" y="0"/>
                    </a:moveTo>
                    <a:lnTo>
                      <a:pt x="0" y="84146"/>
                    </a:lnTo>
                    <a:lnTo>
                      <a:pt x="100558" y="91606"/>
                    </a:lnTo>
                    <a:lnTo>
                      <a:pt x="123832" y="93396"/>
                    </a:lnTo>
                    <a:close/>
                  </a:path>
                </a:pathLst>
              </a:custGeom>
              <a:solidFill>
                <a:schemeClr val="accent2"/>
              </a:solidFill>
              <a:ln>
                <a:noFill/>
              </a:ln>
            </p:spPr>
          </p:sp>
          <p:sp>
            <p:nvSpPr>
              <p:cNvPr id="238" name="Google Shape;238;p22"/>
              <p:cNvSpPr/>
              <p:nvPr/>
            </p:nvSpPr>
            <p:spPr>
              <a:xfrm flipH="1" rot="10196119">
                <a:off x="8024954" y="-1116515"/>
                <a:ext cx="3805093" cy="2813412"/>
              </a:xfrm>
              <a:custGeom>
                <a:rect b="b" l="l" r="r" t="t"/>
                <a:pathLst>
                  <a:path extrusionOk="0" h="93396" w="123832">
                    <a:moveTo>
                      <a:pt x="43864" y="0"/>
                    </a:moveTo>
                    <a:lnTo>
                      <a:pt x="0" y="84146"/>
                    </a:lnTo>
                    <a:lnTo>
                      <a:pt x="100558" y="91606"/>
                    </a:lnTo>
                    <a:lnTo>
                      <a:pt x="123832" y="93396"/>
                    </a:lnTo>
                    <a:close/>
                  </a:path>
                </a:pathLst>
              </a:custGeom>
              <a:noFill/>
              <a:ln cap="flat" cmpd="sng" w="38100">
                <a:solidFill>
                  <a:schemeClr val="dk1"/>
                </a:solidFill>
                <a:prstDash val="solid"/>
                <a:round/>
                <a:headEnd len="med" w="med" type="none"/>
                <a:tailEnd len="med" w="med" type="none"/>
              </a:ln>
            </p:spPr>
          </p:sp>
          <p:sp>
            <p:nvSpPr>
              <p:cNvPr id="239" name="Google Shape;239;p22"/>
              <p:cNvSpPr/>
              <p:nvPr/>
            </p:nvSpPr>
            <p:spPr>
              <a:xfrm flipH="1" rot="487473">
                <a:off x="8154604" y="3698567"/>
                <a:ext cx="1809390" cy="1821938"/>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grpSp>
        <p:sp>
          <p:nvSpPr>
            <p:cNvPr id="240" name="Google Shape;240;p22"/>
            <p:cNvSpPr/>
            <p:nvPr/>
          </p:nvSpPr>
          <p:spPr>
            <a:xfrm flipH="1" rot="5770084">
              <a:off x="-528081" y="4076681"/>
              <a:ext cx="1809444" cy="1821902"/>
            </a:xfrm>
            <a:custGeom>
              <a:rect b="b" l="l" r="r" t="t"/>
              <a:pathLst>
                <a:path extrusionOk="0" h="93396" w="123832">
                  <a:moveTo>
                    <a:pt x="43864" y="0"/>
                  </a:moveTo>
                  <a:lnTo>
                    <a:pt x="0" y="84146"/>
                  </a:lnTo>
                  <a:lnTo>
                    <a:pt x="100558" y="91606"/>
                  </a:lnTo>
                  <a:lnTo>
                    <a:pt x="123832" y="93396"/>
                  </a:lnTo>
                  <a:close/>
                </a:path>
              </a:pathLst>
            </a:custGeom>
            <a:solidFill>
              <a:schemeClr val="accent2"/>
            </a:solidFill>
            <a:ln>
              <a:noFill/>
            </a:ln>
          </p:spPr>
        </p:sp>
      </p:grpSp>
      <p:sp>
        <p:nvSpPr>
          <p:cNvPr id="241" name="Google Shape;241;p22"/>
          <p:cNvSpPr txBox="1"/>
          <p:nvPr>
            <p:ph idx="1" type="subTitle"/>
          </p:nvPr>
        </p:nvSpPr>
        <p:spPr>
          <a:xfrm>
            <a:off x="5038725" y="2164829"/>
            <a:ext cx="2700600" cy="801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a:latin typeface="Roboto"/>
                <a:ea typeface="Roboto"/>
                <a:cs typeface="Roboto"/>
                <a:sym typeface="Roboto"/>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42" name="Google Shape;242;p22"/>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43" name="Google Shape;243;p22"/>
          <p:cNvSpPr txBox="1"/>
          <p:nvPr>
            <p:ph hasCustomPrompt="1" idx="2" type="title"/>
          </p:nvPr>
        </p:nvSpPr>
        <p:spPr>
          <a:xfrm flipH="1">
            <a:off x="5039050" y="1528500"/>
            <a:ext cx="2700600" cy="629400"/>
          </a:xfrm>
          <a:prstGeom prst="rect">
            <a:avLst/>
          </a:prstGeom>
          <a:solidFill>
            <a:schemeClr val="accent1"/>
          </a:solidFill>
        </p:spPr>
        <p:txBody>
          <a:bodyPr anchorCtr="0" anchor="ctr" bIns="91425" lIns="91425" spcFirstLastPara="1" rIns="91425" wrap="square" tIns="91425">
            <a:noAutofit/>
          </a:bodyPr>
          <a:lstStyle>
            <a:lvl1pPr lvl="0" rtl="0">
              <a:spcBef>
                <a:spcPts val="0"/>
              </a:spcBef>
              <a:spcAft>
                <a:spcPts val="0"/>
              </a:spcAft>
              <a:buClr>
                <a:srgbClr val="E87E45"/>
              </a:buClr>
              <a:buSzPts val="3600"/>
              <a:buNone/>
              <a:defRPr sz="3500"/>
            </a:lvl1pPr>
            <a:lvl2pPr lvl="1"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9pPr>
          </a:lstStyle>
          <a:p>
            <a:r>
              <a:t>xx%</a:t>
            </a:r>
          </a:p>
        </p:txBody>
      </p:sp>
      <p:sp>
        <p:nvSpPr>
          <p:cNvPr id="244" name="Google Shape;244;p22"/>
          <p:cNvSpPr txBox="1"/>
          <p:nvPr>
            <p:ph idx="3" type="subTitle"/>
          </p:nvPr>
        </p:nvSpPr>
        <p:spPr>
          <a:xfrm>
            <a:off x="5038725" y="3757174"/>
            <a:ext cx="2700600" cy="801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45" name="Google Shape;245;p22"/>
          <p:cNvSpPr txBox="1"/>
          <p:nvPr>
            <p:ph hasCustomPrompt="1" idx="4" type="title"/>
          </p:nvPr>
        </p:nvSpPr>
        <p:spPr>
          <a:xfrm flipH="1">
            <a:off x="5039050" y="3128971"/>
            <a:ext cx="2700600" cy="629400"/>
          </a:xfrm>
          <a:prstGeom prst="rect">
            <a:avLst/>
          </a:prstGeom>
          <a:solidFill>
            <a:schemeClr val="accent1"/>
          </a:solidFill>
        </p:spPr>
        <p:txBody>
          <a:bodyPr anchorCtr="0" anchor="ctr" bIns="91425" lIns="91425" spcFirstLastPara="1" rIns="91425" wrap="square" tIns="91425">
            <a:noAutofit/>
          </a:bodyPr>
          <a:lstStyle>
            <a:lvl1pPr lvl="0" rtl="0">
              <a:spcBef>
                <a:spcPts val="0"/>
              </a:spcBef>
              <a:spcAft>
                <a:spcPts val="0"/>
              </a:spcAft>
              <a:buClr>
                <a:srgbClr val="E87E45"/>
              </a:buClr>
              <a:buSzPts val="3600"/>
              <a:buNone/>
              <a:defRPr sz="3500"/>
            </a:lvl1pPr>
            <a:lvl2pPr lvl="1"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Clr>
                <a:srgbClr val="E87E45"/>
              </a:buClr>
              <a:buSzPts val="3600"/>
              <a:buFont typeface="Fira Sans Extra Condensed Medium"/>
              <a:buNone/>
              <a:defRPr sz="3600">
                <a:solidFill>
                  <a:srgbClr val="E87E45"/>
                </a:solidFill>
                <a:latin typeface="Fira Sans Extra Condensed Medium"/>
                <a:ea typeface="Fira Sans Extra Condensed Medium"/>
                <a:cs typeface="Fira Sans Extra Condensed Medium"/>
                <a:sym typeface="Fira Sans Extra Condensed Medium"/>
              </a:defRPr>
            </a:lvl9pPr>
          </a:lstStyle>
          <a:p>
            <a:r>
              <a:t>xx%</a:t>
            </a:r>
          </a:p>
        </p:txBody>
      </p:sp>
      <p:sp>
        <p:nvSpPr>
          <p:cNvPr id="246" name="Google Shape;246;p22"/>
          <p:cNvSpPr/>
          <p:nvPr/>
        </p:nvSpPr>
        <p:spPr>
          <a:xfrm flipH="1" rot="5770084">
            <a:off x="-637106" y="4170131"/>
            <a:ext cx="1809444" cy="1821902"/>
          </a:xfrm>
          <a:custGeom>
            <a:rect b="b" l="l" r="r" t="t"/>
            <a:pathLst>
              <a:path extrusionOk="0" h="93396" w="123832">
                <a:moveTo>
                  <a:pt x="43864" y="0"/>
                </a:moveTo>
                <a:lnTo>
                  <a:pt x="0" y="84146"/>
                </a:lnTo>
                <a:lnTo>
                  <a:pt x="100558" y="91606"/>
                </a:lnTo>
                <a:lnTo>
                  <a:pt x="123832" y="93396"/>
                </a:lnTo>
                <a:close/>
              </a:path>
            </a:pathLst>
          </a:custGeom>
          <a:noFill/>
          <a:ln cap="flat" cmpd="sng" w="38100">
            <a:solidFill>
              <a:schemeClr val="dk1"/>
            </a:solidFill>
            <a:prstDash val="solid"/>
            <a:round/>
            <a:headEnd len="med" w="med" type="none"/>
            <a:tailEnd len="med" w="med" type="none"/>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and Credits">
  <p:cSld name="TITLE_1">
    <p:bg>
      <p:bgPr>
        <a:solidFill>
          <a:schemeClr val="accent1"/>
        </a:solidFill>
      </p:bgPr>
    </p:bg>
    <p:spTree>
      <p:nvGrpSpPr>
        <p:cNvPr id="247" name="Shape 247"/>
        <p:cNvGrpSpPr/>
        <p:nvPr/>
      </p:nvGrpSpPr>
      <p:grpSpPr>
        <a:xfrm>
          <a:off x="0" y="0"/>
          <a:ext cx="0" cy="0"/>
          <a:chOff x="0" y="0"/>
          <a:chExt cx="0" cy="0"/>
        </a:xfrm>
      </p:grpSpPr>
      <p:sp>
        <p:nvSpPr>
          <p:cNvPr id="248" name="Google Shape;248;p23"/>
          <p:cNvSpPr/>
          <p:nvPr/>
        </p:nvSpPr>
        <p:spPr>
          <a:xfrm flipH="1" rot="1082657">
            <a:off x="-773858" y="-1426411"/>
            <a:ext cx="3519111" cy="3274556"/>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9" name="Google Shape;249;p23"/>
          <p:cNvGrpSpPr/>
          <p:nvPr/>
        </p:nvGrpSpPr>
        <p:grpSpPr>
          <a:xfrm>
            <a:off x="-2020874" y="2579652"/>
            <a:ext cx="3705101" cy="3705101"/>
            <a:chOff x="-2020874" y="2579652"/>
            <a:chExt cx="3705101" cy="3705101"/>
          </a:xfrm>
        </p:grpSpPr>
        <p:sp>
          <p:nvSpPr>
            <p:cNvPr id="250" name="Google Shape;250;p23"/>
            <p:cNvSpPr/>
            <p:nvPr/>
          </p:nvSpPr>
          <p:spPr>
            <a:xfrm>
              <a:off x="-2020874" y="2579652"/>
              <a:ext cx="3705101" cy="3705101"/>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3"/>
            <p:cNvSpPr/>
            <p:nvPr/>
          </p:nvSpPr>
          <p:spPr>
            <a:xfrm>
              <a:off x="-1380700" y="3219824"/>
              <a:ext cx="2424745" cy="2424745"/>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2" name="Google Shape;252;p23"/>
          <p:cNvGrpSpPr/>
          <p:nvPr/>
        </p:nvGrpSpPr>
        <p:grpSpPr>
          <a:xfrm>
            <a:off x="6969997" y="-280970"/>
            <a:ext cx="3849701" cy="4349965"/>
            <a:chOff x="6969997" y="-280970"/>
            <a:chExt cx="3849701" cy="4349965"/>
          </a:xfrm>
        </p:grpSpPr>
        <p:sp>
          <p:nvSpPr>
            <p:cNvPr id="253" name="Google Shape;253;p23"/>
            <p:cNvSpPr/>
            <p:nvPr/>
          </p:nvSpPr>
          <p:spPr>
            <a:xfrm rot="-1305732">
              <a:off x="7578905" y="-56"/>
              <a:ext cx="2229062" cy="3713536"/>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23"/>
            <p:cNvSpPr/>
            <p:nvPr/>
          </p:nvSpPr>
          <p:spPr>
            <a:xfrm rot="-1305732">
              <a:off x="7981730" y="74544"/>
              <a:ext cx="2229062" cy="3713536"/>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5" name="Google Shape;255;p23"/>
          <p:cNvSpPr txBox="1"/>
          <p:nvPr>
            <p:ph type="ctrTitle"/>
          </p:nvPr>
        </p:nvSpPr>
        <p:spPr>
          <a:xfrm>
            <a:off x="2318275" y="719763"/>
            <a:ext cx="4507500" cy="9510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6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56" name="Google Shape;256;p23"/>
          <p:cNvSpPr txBox="1"/>
          <p:nvPr>
            <p:ph idx="1" type="subTitle"/>
          </p:nvPr>
        </p:nvSpPr>
        <p:spPr>
          <a:xfrm>
            <a:off x="2946675" y="1639827"/>
            <a:ext cx="3250800" cy="1164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16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57" name="Google Shape;257;p23"/>
          <p:cNvSpPr txBox="1"/>
          <p:nvPr/>
        </p:nvSpPr>
        <p:spPr>
          <a:xfrm>
            <a:off x="2737800" y="3631100"/>
            <a:ext cx="3668400" cy="598500"/>
          </a:xfrm>
          <a:prstGeom prst="rect">
            <a:avLst/>
          </a:prstGeom>
          <a:noFill/>
          <a:ln>
            <a:noFill/>
          </a:ln>
        </p:spPr>
        <p:txBody>
          <a:bodyPr anchorCtr="0" anchor="t" bIns="91425" lIns="91425" spcFirstLastPara="1" rIns="91425" wrap="square" tIns="0">
            <a:noAutofit/>
          </a:bodyPr>
          <a:lstStyle/>
          <a:p>
            <a:pPr indent="0" lvl="0" marL="0" rtl="0" algn="ctr">
              <a:lnSpc>
                <a:spcPct val="100000"/>
              </a:lnSpc>
              <a:spcBef>
                <a:spcPts val="300"/>
              </a:spcBef>
              <a:spcAft>
                <a:spcPts val="0"/>
              </a:spcAft>
              <a:buNone/>
            </a:pPr>
            <a:r>
              <a:rPr b="1" lang="en" sz="1100">
                <a:solidFill>
                  <a:schemeClr val="dk1"/>
                </a:solidFill>
                <a:latin typeface="Lato"/>
                <a:ea typeface="Lato"/>
                <a:cs typeface="Lato"/>
                <a:sym typeface="Lato"/>
              </a:rPr>
              <a:t>CREDITS</a:t>
            </a:r>
            <a:r>
              <a:rPr lang="en" sz="1100">
                <a:solidFill>
                  <a:schemeClr val="dk1"/>
                </a:solidFill>
                <a:latin typeface="Lato"/>
                <a:ea typeface="Lato"/>
                <a:cs typeface="Lato"/>
                <a:sym typeface="Lato"/>
              </a:rPr>
              <a:t>: This presentation template was created by </a:t>
            </a:r>
            <a:r>
              <a:rPr b="1" lang="en" sz="1100">
                <a:solidFill>
                  <a:schemeClr val="dk1"/>
                </a:solidFill>
                <a:uFill>
                  <a:noFill/>
                </a:uFill>
                <a:latin typeface="Lato"/>
                <a:ea typeface="Lato"/>
                <a:cs typeface="Lato"/>
                <a:sym typeface="Lato"/>
                <a:hlinkClick r:id="rId2">
                  <a:extLst>
                    <a:ext uri="{A12FA001-AC4F-418D-AE19-62706E023703}">
                      <ahyp:hlinkClr val="tx"/>
                    </a:ext>
                  </a:extLst>
                </a:hlinkClick>
              </a:rPr>
              <a:t>Slidesgo</a:t>
            </a:r>
            <a:r>
              <a:rPr lang="en" sz="1100">
                <a:solidFill>
                  <a:schemeClr val="dk1"/>
                </a:solidFill>
                <a:latin typeface="Lato"/>
                <a:ea typeface="Lato"/>
                <a:cs typeface="Lato"/>
                <a:sym typeface="Lato"/>
              </a:rPr>
              <a:t>, including icons by </a:t>
            </a:r>
            <a:r>
              <a:rPr b="1" lang="en" sz="1100">
                <a:solidFill>
                  <a:schemeClr val="dk1"/>
                </a:solidFill>
                <a:uFill>
                  <a:noFill/>
                </a:uFill>
                <a:latin typeface="Lato"/>
                <a:ea typeface="Lato"/>
                <a:cs typeface="Lato"/>
                <a:sym typeface="Lato"/>
                <a:hlinkClick r:id="rId3">
                  <a:extLst>
                    <a:ext uri="{A12FA001-AC4F-418D-AE19-62706E023703}">
                      <ahyp:hlinkClr val="tx"/>
                    </a:ext>
                  </a:extLst>
                </a:hlinkClick>
              </a:rPr>
              <a:t>Flaticon</a:t>
            </a:r>
            <a:r>
              <a:rPr lang="en" sz="1100">
                <a:solidFill>
                  <a:schemeClr val="dk1"/>
                </a:solidFill>
                <a:latin typeface="Lato"/>
                <a:ea typeface="Lato"/>
                <a:cs typeface="Lato"/>
                <a:sym typeface="Lato"/>
              </a:rPr>
              <a:t>, and infographics &amp; images by </a:t>
            </a:r>
            <a:r>
              <a:rPr b="1" lang="en" sz="1100">
                <a:solidFill>
                  <a:schemeClr val="dk1"/>
                </a:solidFill>
                <a:uFill>
                  <a:noFill/>
                </a:uFill>
                <a:latin typeface="Lato"/>
                <a:ea typeface="Lato"/>
                <a:cs typeface="Lato"/>
                <a:sym typeface="Lato"/>
                <a:hlinkClick r:id="rId4">
                  <a:extLst>
                    <a:ext uri="{A12FA001-AC4F-418D-AE19-62706E023703}">
                      <ahyp:hlinkClr val="tx"/>
                    </a:ext>
                  </a:extLst>
                </a:hlinkClick>
              </a:rPr>
              <a:t>Freepik</a:t>
            </a:r>
            <a:r>
              <a:rPr lang="en" sz="1100">
                <a:solidFill>
                  <a:schemeClr val="dk1"/>
                </a:solidFill>
                <a:latin typeface="Lato"/>
                <a:ea typeface="Lato"/>
                <a:cs typeface="Lato"/>
                <a:sym typeface="Lato"/>
              </a:rPr>
              <a:t> and illustrations by </a:t>
            </a:r>
            <a:r>
              <a:rPr b="1" lang="en" sz="1100">
                <a:solidFill>
                  <a:schemeClr val="dk1"/>
                </a:solidFill>
                <a:latin typeface="Lato"/>
                <a:ea typeface="Lato"/>
                <a:cs typeface="Lato"/>
                <a:sym typeface="Lato"/>
              </a:rPr>
              <a:t>Stories.</a:t>
            </a:r>
            <a:endParaRPr b="1" sz="1100">
              <a:solidFill>
                <a:schemeClr val="dk1"/>
              </a:solidFill>
              <a:latin typeface="Lato"/>
              <a:ea typeface="Lato"/>
              <a:cs typeface="Lato"/>
              <a:sym typeface="Lato"/>
            </a:endParaRPr>
          </a:p>
        </p:txBody>
      </p:sp>
      <p:sp>
        <p:nvSpPr>
          <p:cNvPr id="258" name="Google Shape;258;p23"/>
          <p:cNvSpPr/>
          <p:nvPr/>
        </p:nvSpPr>
        <p:spPr>
          <a:xfrm>
            <a:off x="6695299" y="3991575"/>
            <a:ext cx="4910699" cy="2354883"/>
          </a:xfrm>
          <a:custGeom>
            <a:rect b="b" l="l" r="r" t="t"/>
            <a:pathLst>
              <a:path extrusionOk="0" h="65291" w="65291">
                <a:moveTo>
                  <a:pt x="32645" y="1"/>
                </a:moveTo>
                <a:lnTo>
                  <a:pt x="0" y="32646"/>
                </a:lnTo>
                <a:lnTo>
                  <a:pt x="32645" y="65290"/>
                </a:lnTo>
                <a:lnTo>
                  <a:pt x="65290" y="32646"/>
                </a:lnTo>
                <a:lnTo>
                  <a:pt x="3264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
  <p:cSld name="TITLE_1_1_2">
    <p:spTree>
      <p:nvGrpSpPr>
        <p:cNvPr id="259" name="Shape 259"/>
        <p:cNvGrpSpPr/>
        <p:nvPr/>
      </p:nvGrpSpPr>
      <p:grpSpPr>
        <a:xfrm>
          <a:off x="0" y="0"/>
          <a:ext cx="0" cy="0"/>
          <a:chOff x="0" y="0"/>
          <a:chExt cx="0" cy="0"/>
        </a:xfrm>
      </p:grpSpPr>
      <p:grpSp>
        <p:nvGrpSpPr>
          <p:cNvPr id="260" name="Google Shape;260;p24"/>
          <p:cNvGrpSpPr/>
          <p:nvPr/>
        </p:nvGrpSpPr>
        <p:grpSpPr>
          <a:xfrm flipH="1">
            <a:off x="-289825" y="-1257137"/>
            <a:ext cx="9614725" cy="6793147"/>
            <a:chOff x="-55102" y="-1257137"/>
            <a:chExt cx="9614725" cy="6793147"/>
          </a:xfrm>
        </p:grpSpPr>
        <p:grpSp>
          <p:nvGrpSpPr>
            <p:cNvPr id="261" name="Google Shape;261;p24"/>
            <p:cNvGrpSpPr/>
            <p:nvPr/>
          </p:nvGrpSpPr>
          <p:grpSpPr>
            <a:xfrm flipH="1" rot="5400000">
              <a:off x="7349194" y="-1162479"/>
              <a:ext cx="2234387" cy="2045071"/>
              <a:chOff x="-1007429" y="-802063"/>
              <a:chExt cx="1842338" cy="1619217"/>
            </a:xfrm>
          </p:grpSpPr>
          <p:sp>
            <p:nvSpPr>
              <p:cNvPr id="262" name="Google Shape;262;p24"/>
              <p:cNvSpPr/>
              <p:nvPr/>
            </p:nvSpPr>
            <p:spPr>
              <a:xfrm>
                <a:off x="-1007429"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24"/>
              <p:cNvSpPr/>
              <p:nvPr/>
            </p:nvSpPr>
            <p:spPr>
              <a:xfrm>
                <a:off x="-784308"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4" name="Google Shape;264;p24"/>
            <p:cNvSpPr/>
            <p:nvPr/>
          </p:nvSpPr>
          <p:spPr>
            <a:xfrm rot="5399589">
              <a:off x="-736821" y="215078"/>
              <a:ext cx="2587470" cy="1223721"/>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sp>
          <p:nvSpPr>
            <p:cNvPr id="265" name="Google Shape;265;p24"/>
            <p:cNvSpPr/>
            <p:nvPr/>
          </p:nvSpPr>
          <p:spPr>
            <a:xfrm rot="677809">
              <a:off x="8418476" y="3760968"/>
              <a:ext cx="984707" cy="1695006"/>
            </a:xfrm>
            <a:custGeom>
              <a:rect b="b" l="l" r="r" t="t"/>
              <a:pathLst>
                <a:path extrusionOk="0" h="59678" w="41775">
                  <a:moveTo>
                    <a:pt x="35509" y="0"/>
                  </a:moveTo>
                  <a:lnTo>
                    <a:pt x="0" y="52516"/>
                  </a:lnTo>
                  <a:lnTo>
                    <a:pt x="41775" y="59678"/>
                  </a:lnTo>
                  <a:close/>
                </a:path>
              </a:pathLst>
            </a:custGeom>
            <a:solidFill>
              <a:schemeClr val="accent1"/>
            </a:solidFill>
            <a:ln>
              <a:noFill/>
            </a:ln>
          </p:spPr>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TITLE_1_1_1">
    <p:bg>
      <p:bgPr>
        <a:solidFill>
          <a:schemeClr val="accent1"/>
        </a:solidFill>
      </p:bgPr>
    </p:bg>
    <p:spTree>
      <p:nvGrpSpPr>
        <p:cNvPr id="266" name="Shape 266"/>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TITLE_1_1_1_1">
    <p:bg>
      <p:bgPr>
        <a:solidFill>
          <a:schemeClr val="accent2"/>
        </a:solidFill>
      </p:bgPr>
    </p:bg>
    <p:spTree>
      <p:nvGrpSpPr>
        <p:cNvPr id="267" name="Shape 267"/>
        <p:cNvGrpSpPr/>
        <p:nvPr/>
      </p:nvGrpSpPr>
      <p:grpSpPr>
        <a:xfrm>
          <a:off x="0" y="0"/>
          <a:ext cx="0" cy="0"/>
          <a:chOff x="0" y="0"/>
          <a:chExt cx="0" cy="0"/>
        </a:xfrm>
      </p:grpSpPr>
      <p:grpSp>
        <p:nvGrpSpPr>
          <p:cNvPr id="268" name="Google Shape;268;p26"/>
          <p:cNvGrpSpPr/>
          <p:nvPr/>
        </p:nvGrpSpPr>
        <p:grpSpPr>
          <a:xfrm flipH="1">
            <a:off x="-289825" y="-1257137"/>
            <a:ext cx="9614725" cy="6793147"/>
            <a:chOff x="-55102" y="-1257137"/>
            <a:chExt cx="9614725" cy="6793147"/>
          </a:xfrm>
        </p:grpSpPr>
        <p:grpSp>
          <p:nvGrpSpPr>
            <p:cNvPr id="269" name="Google Shape;269;p26"/>
            <p:cNvGrpSpPr/>
            <p:nvPr/>
          </p:nvGrpSpPr>
          <p:grpSpPr>
            <a:xfrm flipH="1" rot="5400000">
              <a:off x="7349194" y="-1162479"/>
              <a:ext cx="2234387" cy="2045071"/>
              <a:chOff x="-1007429" y="-802063"/>
              <a:chExt cx="1842338" cy="1619217"/>
            </a:xfrm>
          </p:grpSpPr>
          <p:sp>
            <p:nvSpPr>
              <p:cNvPr id="270" name="Google Shape;270;p26"/>
              <p:cNvSpPr/>
              <p:nvPr/>
            </p:nvSpPr>
            <p:spPr>
              <a:xfrm>
                <a:off x="-1007429"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6"/>
              <p:cNvSpPr/>
              <p:nvPr/>
            </p:nvSpPr>
            <p:spPr>
              <a:xfrm>
                <a:off x="-784308" y="-802063"/>
                <a:ext cx="1619217" cy="1619217"/>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2" name="Google Shape;272;p26"/>
            <p:cNvSpPr/>
            <p:nvPr/>
          </p:nvSpPr>
          <p:spPr>
            <a:xfrm rot="5399589">
              <a:off x="-736821" y="215078"/>
              <a:ext cx="2587470" cy="1223721"/>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sp>
          <p:nvSpPr>
            <p:cNvPr id="273" name="Google Shape;273;p26"/>
            <p:cNvSpPr/>
            <p:nvPr/>
          </p:nvSpPr>
          <p:spPr>
            <a:xfrm rot="677809">
              <a:off x="8418476" y="3760968"/>
              <a:ext cx="984707" cy="1695006"/>
            </a:xfrm>
            <a:custGeom>
              <a:rect b="b" l="l" r="r" t="t"/>
              <a:pathLst>
                <a:path extrusionOk="0" h="59678" w="41775">
                  <a:moveTo>
                    <a:pt x="35509" y="0"/>
                  </a:moveTo>
                  <a:lnTo>
                    <a:pt x="0" y="52516"/>
                  </a:lnTo>
                  <a:lnTo>
                    <a:pt x="41775" y="59678"/>
                  </a:lnTo>
                  <a:close/>
                </a:path>
              </a:pathLst>
            </a:custGeom>
            <a:solidFill>
              <a:schemeClr val="dk1"/>
            </a:solidFill>
            <a:ln>
              <a:noFill/>
            </a:ln>
          </p:spPr>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9" name="Shape 29"/>
        <p:cNvGrpSpPr/>
        <p:nvPr/>
      </p:nvGrpSpPr>
      <p:grpSpPr>
        <a:xfrm>
          <a:off x="0" y="0"/>
          <a:ext cx="0" cy="0"/>
          <a:chOff x="0" y="0"/>
          <a:chExt cx="0" cy="0"/>
        </a:xfrm>
      </p:grpSpPr>
      <p:grpSp>
        <p:nvGrpSpPr>
          <p:cNvPr id="30" name="Google Shape;30;p4"/>
          <p:cNvGrpSpPr/>
          <p:nvPr/>
        </p:nvGrpSpPr>
        <p:grpSpPr>
          <a:xfrm>
            <a:off x="-2157302" y="-2090361"/>
            <a:ext cx="11318728" cy="9435260"/>
            <a:chOff x="-2157302" y="-2090361"/>
            <a:chExt cx="11318728" cy="9435260"/>
          </a:xfrm>
        </p:grpSpPr>
        <p:sp>
          <p:nvSpPr>
            <p:cNvPr id="31" name="Google Shape;31;p4"/>
            <p:cNvSpPr/>
            <p:nvPr/>
          </p:nvSpPr>
          <p:spPr>
            <a:xfrm rot="10800000">
              <a:off x="7430375" y="3718275"/>
              <a:ext cx="1731050" cy="1427850"/>
            </a:xfrm>
            <a:custGeom>
              <a:rect b="b" l="l" r="r" t="t"/>
              <a:pathLst>
                <a:path extrusionOk="0" h="57114" w="69242">
                  <a:moveTo>
                    <a:pt x="0" y="0"/>
                  </a:moveTo>
                  <a:lnTo>
                    <a:pt x="0" y="57114"/>
                  </a:lnTo>
                  <a:lnTo>
                    <a:pt x="69242"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2157302" y="3217045"/>
              <a:ext cx="4128888" cy="4127853"/>
            </a:xfrm>
            <a:custGeom>
              <a:rect b="b" l="l" r="r" t="t"/>
              <a:pathLst>
                <a:path extrusionOk="0" h="123681" w="123712">
                  <a:moveTo>
                    <a:pt x="61856" y="1"/>
                  </a:moveTo>
                  <a:lnTo>
                    <a:pt x="1" y="61826"/>
                  </a:lnTo>
                  <a:lnTo>
                    <a:pt x="61856" y="123681"/>
                  </a:lnTo>
                  <a:lnTo>
                    <a:pt x="123711" y="61826"/>
                  </a:lnTo>
                  <a:lnTo>
                    <a:pt x="61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a:off x="6366463" y="-1829261"/>
              <a:ext cx="2794963" cy="2794263"/>
            </a:xfrm>
            <a:custGeom>
              <a:rect b="b" l="l" r="r" t="t"/>
              <a:pathLst>
                <a:path extrusionOk="0" h="123681" w="123712">
                  <a:moveTo>
                    <a:pt x="61856" y="1"/>
                  </a:moveTo>
                  <a:lnTo>
                    <a:pt x="1" y="61826"/>
                  </a:lnTo>
                  <a:lnTo>
                    <a:pt x="61856" y="123681"/>
                  </a:lnTo>
                  <a:lnTo>
                    <a:pt x="123711" y="61826"/>
                  </a:lnTo>
                  <a:lnTo>
                    <a:pt x="61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6366463" y="-2090361"/>
              <a:ext cx="2794963" cy="2794263"/>
            </a:xfrm>
            <a:custGeom>
              <a:rect b="b" l="l" r="r" t="t"/>
              <a:pathLst>
                <a:path extrusionOk="0" h="123681" w="123712">
                  <a:moveTo>
                    <a:pt x="61856" y="1"/>
                  </a:moveTo>
                  <a:lnTo>
                    <a:pt x="1" y="61826"/>
                  </a:lnTo>
                  <a:lnTo>
                    <a:pt x="61856" y="123681"/>
                  </a:lnTo>
                  <a:lnTo>
                    <a:pt x="123711" y="61826"/>
                  </a:lnTo>
                  <a:lnTo>
                    <a:pt x="61856"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idx="1" type="body"/>
          </p:nvPr>
        </p:nvSpPr>
        <p:spPr>
          <a:xfrm>
            <a:off x="617775" y="1298375"/>
            <a:ext cx="7899900" cy="3316800"/>
          </a:xfrm>
          <a:prstGeom prst="rect">
            <a:avLst/>
          </a:prstGeom>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accent1"/>
              </a:buClr>
              <a:buSzPts val="1400"/>
              <a:buFont typeface="Barlow"/>
              <a:buChar char="◆"/>
              <a:defRPr sz="1200">
                <a:solidFill>
                  <a:srgbClr val="F3F3F3"/>
                </a:solidFill>
              </a:defRPr>
            </a:lvl1pPr>
            <a:lvl2pPr indent="-317500" lvl="1" marL="914400">
              <a:lnSpc>
                <a:spcPct val="100000"/>
              </a:lnSpc>
              <a:spcBef>
                <a:spcPts val="0"/>
              </a:spcBef>
              <a:spcAft>
                <a:spcPts val="0"/>
              </a:spcAft>
              <a:buClr>
                <a:schemeClr val="accent1"/>
              </a:buClr>
              <a:buSzPts val="1400"/>
              <a:buFont typeface="Lato"/>
              <a:buChar char="◆"/>
              <a:defRPr sz="1200"/>
            </a:lvl2pPr>
            <a:lvl3pPr indent="-317500" lvl="2" marL="1371600">
              <a:spcBef>
                <a:spcPts val="0"/>
              </a:spcBef>
              <a:spcAft>
                <a:spcPts val="0"/>
              </a:spcAft>
              <a:buClr>
                <a:srgbClr val="555555"/>
              </a:buClr>
              <a:buSzPts val="1400"/>
              <a:buFont typeface="Lato"/>
              <a:buChar char="■"/>
              <a:defRPr/>
            </a:lvl3pPr>
            <a:lvl4pPr indent="-317500" lvl="3" marL="1828800">
              <a:spcBef>
                <a:spcPts val="1600"/>
              </a:spcBef>
              <a:spcAft>
                <a:spcPts val="0"/>
              </a:spcAft>
              <a:buClr>
                <a:srgbClr val="555555"/>
              </a:buClr>
              <a:buSzPts val="1400"/>
              <a:buFont typeface="Lato"/>
              <a:buChar char="●"/>
              <a:defRPr/>
            </a:lvl4pPr>
            <a:lvl5pPr indent="-317500" lvl="4" marL="2286000">
              <a:spcBef>
                <a:spcPts val="1600"/>
              </a:spcBef>
              <a:spcAft>
                <a:spcPts val="0"/>
              </a:spcAft>
              <a:buClr>
                <a:srgbClr val="555555"/>
              </a:buClr>
              <a:buSzPts val="1400"/>
              <a:buFont typeface="Lato"/>
              <a:buChar char="○"/>
              <a:defRPr/>
            </a:lvl5pPr>
            <a:lvl6pPr indent="-317500" lvl="5" marL="2743200">
              <a:spcBef>
                <a:spcPts val="1600"/>
              </a:spcBef>
              <a:spcAft>
                <a:spcPts val="0"/>
              </a:spcAft>
              <a:buClr>
                <a:srgbClr val="555555"/>
              </a:buClr>
              <a:buSzPts val="1400"/>
              <a:buFont typeface="Lato"/>
              <a:buChar char="■"/>
              <a:defRPr/>
            </a:lvl6pPr>
            <a:lvl7pPr indent="-317500" lvl="6" marL="3200400">
              <a:spcBef>
                <a:spcPts val="1600"/>
              </a:spcBef>
              <a:spcAft>
                <a:spcPts val="0"/>
              </a:spcAft>
              <a:buClr>
                <a:srgbClr val="555555"/>
              </a:buClr>
              <a:buSzPts val="1400"/>
              <a:buFont typeface="Lato"/>
              <a:buChar char="●"/>
              <a:defRPr/>
            </a:lvl7pPr>
            <a:lvl8pPr indent="-317500" lvl="7" marL="3657600">
              <a:spcBef>
                <a:spcPts val="1600"/>
              </a:spcBef>
              <a:spcAft>
                <a:spcPts val="0"/>
              </a:spcAft>
              <a:buClr>
                <a:srgbClr val="555555"/>
              </a:buClr>
              <a:buSzPts val="1400"/>
              <a:buFont typeface="Lato"/>
              <a:buChar char="○"/>
              <a:defRPr/>
            </a:lvl8pPr>
            <a:lvl9pPr indent="-317500" lvl="8" marL="4114800">
              <a:spcBef>
                <a:spcPts val="1600"/>
              </a:spcBef>
              <a:spcAft>
                <a:spcPts val="1600"/>
              </a:spcAft>
              <a:buClr>
                <a:srgbClr val="555555"/>
              </a:buClr>
              <a:buSzPts val="1400"/>
              <a:buFont typeface="Lato"/>
              <a:buChar char="■"/>
              <a:defRPr/>
            </a:lvl9pPr>
          </a:lstStyle>
          <a:p/>
        </p:txBody>
      </p:sp>
      <p:sp>
        <p:nvSpPr>
          <p:cNvPr id="36" name="Google Shape;36;p4"/>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7" name="Shape 37"/>
        <p:cNvGrpSpPr/>
        <p:nvPr/>
      </p:nvGrpSpPr>
      <p:grpSpPr>
        <a:xfrm>
          <a:off x="0" y="0"/>
          <a:ext cx="0" cy="0"/>
          <a:chOff x="0" y="0"/>
          <a:chExt cx="0" cy="0"/>
        </a:xfrm>
      </p:grpSpPr>
      <p:sp>
        <p:nvSpPr>
          <p:cNvPr id="38" name="Google Shape;38;p5"/>
          <p:cNvSpPr txBox="1"/>
          <p:nvPr>
            <p:ph type="ctrTitle"/>
          </p:nvPr>
        </p:nvSpPr>
        <p:spPr>
          <a:xfrm>
            <a:off x="4886535" y="1569850"/>
            <a:ext cx="3231600" cy="464400"/>
          </a:xfrm>
          <a:prstGeom prst="rect">
            <a:avLst/>
          </a:prstGeom>
          <a:ln>
            <a:noFill/>
          </a:ln>
        </p:spPr>
        <p:txBody>
          <a:bodyPr anchorCtr="0" anchor="b" bIns="91425" lIns="91425" spcFirstLastPara="1" rIns="91425" wrap="square" tIns="91425">
            <a:noAutofit/>
          </a:bodyPr>
          <a:lstStyle>
            <a:lvl1pPr lvl="0" rtl="0" algn="ctr">
              <a:spcBef>
                <a:spcPts val="0"/>
              </a:spcBef>
              <a:spcAft>
                <a:spcPts val="0"/>
              </a:spcAft>
              <a:buSzPts val="1800"/>
              <a:buFont typeface="Fira Sans Condensed Medium"/>
              <a:buNone/>
              <a:defRPr sz="2000"/>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p:txBody>
      </p:sp>
      <p:sp>
        <p:nvSpPr>
          <p:cNvPr id="39" name="Google Shape;39;p5"/>
          <p:cNvSpPr txBox="1"/>
          <p:nvPr>
            <p:ph idx="1" type="subTitle"/>
          </p:nvPr>
        </p:nvSpPr>
        <p:spPr>
          <a:xfrm>
            <a:off x="4886551" y="1965775"/>
            <a:ext cx="3231600" cy="822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000"/>
              <a:buNone/>
              <a:defRPr/>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p:txBody>
      </p:sp>
      <p:sp>
        <p:nvSpPr>
          <p:cNvPr id="40" name="Google Shape;40;p5"/>
          <p:cNvSpPr txBox="1"/>
          <p:nvPr>
            <p:ph idx="2" type="ctrTitle"/>
          </p:nvPr>
        </p:nvSpPr>
        <p:spPr>
          <a:xfrm>
            <a:off x="4886548" y="3193875"/>
            <a:ext cx="3231600" cy="464400"/>
          </a:xfrm>
          <a:prstGeom prst="rect">
            <a:avLst/>
          </a:prstGeom>
          <a:ln>
            <a:noFill/>
          </a:ln>
        </p:spPr>
        <p:txBody>
          <a:bodyPr anchorCtr="0" anchor="b" bIns="91425" lIns="91425" spcFirstLastPara="1" rIns="91425" wrap="square" tIns="91425">
            <a:noAutofit/>
          </a:bodyPr>
          <a:lstStyle>
            <a:lvl1pPr lvl="0" rtl="0" algn="ctr">
              <a:spcBef>
                <a:spcPts val="0"/>
              </a:spcBef>
              <a:spcAft>
                <a:spcPts val="0"/>
              </a:spcAft>
              <a:buSzPts val="1800"/>
              <a:buFont typeface="Fira Sans Condensed Medium"/>
              <a:buNone/>
              <a:defRPr sz="2000"/>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p:txBody>
      </p:sp>
      <p:sp>
        <p:nvSpPr>
          <p:cNvPr id="41" name="Google Shape;41;p5"/>
          <p:cNvSpPr txBox="1"/>
          <p:nvPr>
            <p:ph idx="3" type="subTitle"/>
          </p:nvPr>
        </p:nvSpPr>
        <p:spPr>
          <a:xfrm>
            <a:off x="4886538" y="3589800"/>
            <a:ext cx="3231600" cy="822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000"/>
              <a:buNone/>
              <a:defRPr/>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p:txBody>
      </p:sp>
      <p:sp>
        <p:nvSpPr>
          <p:cNvPr id="42" name="Google Shape;42;p5"/>
          <p:cNvSpPr txBox="1"/>
          <p:nvPr>
            <p:ph idx="4" type="title"/>
          </p:nvPr>
        </p:nvSpPr>
        <p:spPr>
          <a:xfrm>
            <a:off x="4572000" y="513050"/>
            <a:ext cx="38607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43" name="Google Shape;43;p5"/>
          <p:cNvGrpSpPr/>
          <p:nvPr/>
        </p:nvGrpSpPr>
        <p:grpSpPr>
          <a:xfrm>
            <a:off x="6882605" y="-2104787"/>
            <a:ext cx="5275289" cy="7744139"/>
            <a:chOff x="6882605" y="-2104787"/>
            <a:chExt cx="5275289" cy="7744139"/>
          </a:xfrm>
        </p:grpSpPr>
        <p:sp>
          <p:nvSpPr>
            <p:cNvPr id="44" name="Google Shape;44;p5"/>
            <p:cNvSpPr/>
            <p:nvPr/>
          </p:nvSpPr>
          <p:spPr>
            <a:xfrm flipH="1" rot="9345557">
              <a:off x="7336420" y="-1440478"/>
              <a:ext cx="3929214" cy="2905293"/>
            </a:xfrm>
            <a:custGeom>
              <a:rect b="b" l="l" r="r" t="t"/>
              <a:pathLst>
                <a:path extrusionOk="0" h="93396" w="123832">
                  <a:moveTo>
                    <a:pt x="43864" y="0"/>
                  </a:moveTo>
                  <a:lnTo>
                    <a:pt x="0" y="84146"/>
                  </a:lnTo>
                  <a:lnTo>
                    <a:pt x="100558" y="91606"/>
                  </a:lnTo>
                  <a:lnTo>
                    <a:pt x="123832" y="93396"/>
                  </a:lnTo>
                  <a:close/>
                </a:path>
              </a:pathLst>
            </a:custGeom>
            <a:solidFill>
              <a:schemeClr val="accent1"/>
            </a:solidFill>
            <a:ln>
              <a:noFill/>
            </a:ln>
          </p:spPr>
        </p:sp>
        <p:sp>
          <p:nvSpPr>
            <p:cNvPr id="45" name="Google Shape;45;p5"/>
            <p:cNvSpPr/>
            <p:nvPr/>
          </p:nvSpPr>
          <p:spPr>
            <a:xfrm flipH="1" rot="9345608">
              <a:off x="7913625" y="-1345519"/>
              <a:ext cx="3804925" cy="2813290"/>
            </a:xfrm>
            <a:custGeom>
              <a:rect b="b" l="l" r="r" t="t"/>
              <a:pathLst>
                <a:path extrusionOk="0" h="93396" w="123832">
                  <a:moveTo>
                    <a:pt x="43864" y="0"/>
                  </a:moveTo>
                  <a:lnTo>
                    <a:pt x="0" y="84146"/>
                  </a:lnTo>
                  <a:lnTo>
                    <a:pt x="100558" y="91606"/>
                  </a:lnTo>
                  <a:lnTo>
                    <a:pt x="123832" y="93396"/>
                  </a:lnTo>
                  <a:close/>
                </a:path>
              </a:pathLst>
            </a:custGeom>
            <a:noFill/>
            <a:ln cap="flat" cmpd="sng" w="38100">
              <a:solidFill>
                <a:schemeClr val="dk1"/>
              </a:solidFill>
              <a:prstDash val="solid"/>
              <a:round/>
              <a:headEnd len="med" w="med" type="none"/>
              <a:tailEnd len="med" w="med" type="none"/>
            </a:ln>
          </p:spPr>
        </p:sp>
        <p:sp>
          <p:nvSpPr>
            <p:cNvPr id="46" name="Google Shape;46;p5"/>
            <p:cNvSpPr/>
            <p:nvPr/>
          </p:nvSpPr>
          <p:spPr>
            <a:xfrm flipH="1" rot="487473">
              <a:off x="7904267" y="4154404"/>
              <a:ext cx="1809390" cy="1363911"/>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 name="Shape 47"/>
        <p:cNvGrpSpPr/>
        <p:nvPr/>
      </p:nvGrpSpPr>
      <p:grpSpPr>
        <a:xfrm>
          <a:off x="0" y="0"/>
          <a:ext cx="0" cy="0"/>
          <a:chOff x="0" y="0"/>
          <a:chExt cx="0" cy="0"/>
        </a:xfrm>
      </p:grpSpPr>
      <p:sp>
        <p:nvSpPr>
          <p:cNvPr id="48" name="Google Shape;48;p6"/>
          <p:cNvSpPr txBox="1"/>
          <p:nvPr>
            <p:ph type="title"/>
          </p:nvPr>
        </p:nvSpPr>
        <p:spPr>
          <a:xfrm>
            <a:off x="594800" y="513050"/>
            <a:ext cx="7948800" cy="564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49" name="Google Shape;49;p6"/>
          <p:cNvGrpSpPr/>
          <p:nvPr/>
        </p:nvGrpSpPr>
        <p:grpSpPr>
          <a:xfrm>
            <a:off x="-93176" y="-1111062"/>
            <a:ext cx="9448423" cy="6507341"/>
            <a:chOff x="-93176" y="-1111062"/>
            <a:chExt cx="9448423" cy="6507341"/>
          </a:xfrm>
        </p:grpSpPr>
        <p:grpSp>
          <p:nvGrpSpPr>
            <p:cNvPr id="50" name="Google Shape;50;p6"/>
            <p:cNvGrpSpPr/>
            <p:nvPr/>
          </p:nvGrpSpPr>
          <p:grpSpPr>
            <a:xfrm flipH="1" rot="5400000">
              <a:off x="7495277" y="-1028779"/>
              <a:ext cx="1942252" cy="1777686"/>
              <a:chOff x="-886998" y="-696223"/>
              <a:chExt cx="1601461" cy="1407511"/>
            </a:xfrm>
          </p:grpSpPr>
          <p:sp>
            <p:nvSpPr>
              <p:cNvPr id="51" name="Google Shape;51;p6"/>
              <p:cNvSpPr/>
              <p:nvPr/>
            </p:nvSpPr>
            <p:spPr>
              <a:xfrm>
                <a:off x="-886998" y="-696223"/>
                <a:ext cx="1407511" cy="1407511"/>
              </a:xfrm>
              <a:custGeom>
                <a:rect b="b" l="l" r="r" t="t"/>
                <a:pathLst>
                  <a:path extrusionOk="0" h="65291" w="65291">
                    <a:moveTo>
                      <a:pt x="32645" y="1"/>
                    </a:moveTo>
                    <a:lnTo>
                      <a:pt x="0" y="32646"/>
                    </a:lnTo>
                    <a:lnTo>
                      <a:pt x="32645" y="65290"/>
                    </a:lnTo>
                    <a:lnTo>
                      <a:pt x="65290" y="32646"/>
                    </a:lnTo>
                    <a:lnTo>
                      <a:pt x="3264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6"/>
              <p:cNvSpPr/>
              <p:nvPr/>
            </p:nvSpPr>
            <p:spPr>
              <a:xfrm>
                <a:off x="-693048" y="-696223"/>
                <a:ext cx="1407511" cy="1407511"/>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 name="Google Shape;53;p6"/>
            <p:cNvSpPr/>
            <p:nvPr/>
          </p:nvSpPr>
          <p:spPr>
            <a:xfrm rot="5205261">
              <a:off x="-466012" y="546062"/>
              <a:ext cx="1629457" cy="792800"/>
            </a:xfrm>
            <a:custGeom>
              <a:rect b="b" l="l" r="r" t="t"/>
              <a:pathLst>
                <a:path extrusionOk="0" h="93396" w="123832">
                  <a:moveTo>
                    <a:pt x="43864" y="0"/>
                  </a:moveTo>
                  <a:lnTo>
                    <a:pt x="0" y="84146"/>
                  </a:lnTo>
                  <a:lnTo>
                    <a:pt x="100558" y="91606"/>
                  </a:lnTo>
                  <a:lnTo>
                    <a:pt x="123832" y="93396"/>
                  </a:lnTo>
                  <a:close/>
                </a:path>
              </a:pathLst>
            </a:custGeom>
            <a:solidFill>
              <a:schemeClr val="accent1"/>
            </a:solidFill>
            <a:ln>
              <a:noFill/>
            </a:ln>
          </p:spPr>
        </p:sp>
        <p:sp>
          <p:nvSpPr>
            <p:cNvPr id="54" name="Google Shape;54;p6"/>
            <p:cNvSpPr/>
            <p:nvPr/>
          </p:nvSpPr>
          <p:spPr>
            <a:xfrm>
              <a:off x="8343876" y="3701275"/>
              <a:ext cx="984741" cy="1695004"/>
            </a:xfrm>
            <a:custGeom>
              <a:rect b="b" l="l" r="r" t="t"/>
              <a:pathLst>
                <a:path extrusionOk="0" h="59678" w="41775">
                  <a:moveTo>
                    <a:pt x="35509" y="0"/>
                  </a:moveTo>
                  <a:lnTo>
                    <a:pt x="0" y="52516"/>
                  </a:lnTo>
                  <a:lnTo>
                    <a:pt x="41775" y="59678"/>
                  </a:lnTo>
                  <a:close/>
                </a:path>
              </a:pathLst>
            </a:custGeom>
            <a:solidFill>
              <a:schemeClr val="dk1"/>
            </a:solidFill>
            <a:ln>
              <a:noFill/>
            </a:ln>
          </p:spPr>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5" name="Shape 55"/>
        <p:cNvGrpSpPr/>
        <p:nvPr/>
      </p:nvGrpSpPr>
      <p:grpSpPr>
        <a:xfrm>
          <a:off x="0" y="0"/>
          <a:ext cx="0" cy="0"/>
          <a:chOff x="0" y="0"/>
          <a:chExt cx="0" cy="0"/>
        </a:xfrm>
      </p:grpSpPr>
      <p:sp>
        <p:nvSpPr>
          <p:cNvPr id="56" name="Google Shape;56;p7"/>
          <p:cNvSpPr/>
          <p:nvPr/>
        </p:nvSpPr>
        <p:spPr>
          <a:xfrm rot="1378797">
            <a:off x="1044615" y="4602528"/>
            <a:ext cx="2430242" cy="2004576"/>
          </a:xfrm>
          <a:custGeom>
            <a:rect b="b" l="l" r="r" t="t"/>
            <a:pathLst>
              <a:path extrusionOk="0" h="57114" w="69242">
                <a:moveTo>
                  <a:pt x="0" y="0"/>
                </a:moveTo>
                <a:lnTo>
                  <a:pt x="0" y="57114"/>
                </a:lnTo>
                <a:lnTo>
                  <a:pt x="69242"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7"/>
          <p:cNvSpPr/>
          <p:nvPr/>
        </p:nvSpPr>
        <p:spPr>
          <a:xfrm>
            <a:off x="3858230" y="-9025"/>
            <a:ext cx="5307890" cy="5453269"/>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7"/>
          <p:cNvSpPr/>
          <p:nvPr/>
        </p:nvSpPr>
        <p:spPr>
          <a:xfrm>
            <a:off x="-414970" y="-1541233"/>
            <a:ext cx="2252535" cy="2252535"/>
          </a:xfrm>
          <a:custGeom>
            <a:rect b="b" l="l" r="r" t="t"/>
            <a:pathLst>
              <a:path extrusionOk="0" h="101340" w="101340">
                <a:moveTo>
                  <a:pt x="50670" y="1"/>
                </a:moveTo>
                <a:lnTo>
                  <a:pt x="0" y="50670"/>
                </a:lnTo>
                <a:lnTo>
                  <a:pt x="50670" y="101340"/>
                </a:lnTo>
                <a:lnTo>
                  <a:pt x="101340" y="50670"/>
                </a:lnTo>
                <a:lnTo>
                  <a:pt x="50670" y="1"/>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7"/>
          <p:cNvSpPr/>
          <p:nvPr/>
        </p:nvSpPr>
        <p:spPr>
          <a:xfrm>
            <a:off x="-414970" y="-1869458"/>
            <a:ext cx="2252535" cy="2252535"/>
          </a:xfrm>
          <a:custGeom>
            <a:rect b="b" l="l" r="r" t="t"/>
            <a:pathLst>
              <a:path extrusionOk="0" h="101340" w="101340">
                <a:moveTo>
                  <a:pt x="50670" y="1"/>
                </a:moveTo>
                <a:lnTo>
                  <a:pt x="0" y="50670"/>
                </a:lnTo>
                <a:lnTo>
                  <a:pt x="50670" y="101340"/>
                </a:lnTo>
                <a:lnTo>
                  <a:pt x="101340" y="50670"/>
                </a:lnTo>
                <a:lnTo>
                  <a:pt x="50670"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7"/>
          <p:cNvSpPr txBox="1"/>
          <p:nvPr>
            <p:ph idx="1" type="subTitle"/>
          </p:nvPr>
        </p:nvSpPr>
        <p:spPr>
          <a:xfrm>
            <a:off x="604500" y="2091075"/>
            <a:ext cx="3281100" cy="1641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800"/>
              <a:buNone/>
              <a:defRPr sz="16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1" name="Google Shape;61;p7"/>
          <p:cNvSpPr txBox="1"/>
          <p:nvPr>
            <p:ph type="title"/>
          </p:nvPr>
        </p:nvSpPr>
        <p:spPr>
          <a:xfrm>
            <a:off x="604500" y="1410825"/>
            <a:ext cx="32811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62" name="Shape 62"/>
        <p:cNvGrpSpPr/>
        <p:nvPr/>
      </p:nvGrpSpPr>
      <p:grpSpPr>
        <a:xfrm>
          <a:off x="0" y="0"/>
          <a:ext cx="0" cy="0"/>
          <a:chOff x="0" y="0"/>
          <a:chExt cx="0" cy="0"/>
        </a:xfrm>
      </p:grpSpPr>
      <p:grpSp>
        <p:nvGrpSpPr>
          <p:cNvPr id="63" name="Google Shape;63;p8"/>
          <p:cNvGrpSpPr/>
          <p:nvPr/>
        </p:nvGrpSpPr>
        <p:grpSpPr>
          <a:xfrm>
            <a:off x="3556574" y="-18000"/>
            <a:ext cx="6454226" cy="7800150"/>
            <a:chOff x="3556574" y="-18000"/>
            <a:chExt cx="6454226" cy="7800150"/>
          </a:xfrm>
        </p:grpSpPr>
        <p:sp>
          <p:nvSpPr>
            <p:cNvPr id="64" name="Google Shape;64;p8"/>
            <p:cNvSpPr/>
            <p:nvPr/>
          </p:nvSpPr>
          <p:spPr>
            <a:xfrm>
              <a:off x="3556574" y="-18000"/>
              <a:ext cx="5587540" cy="5161538"/>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rgbClr val="FFDD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8"/>
            <p:cNvSpPr/>
            <p:nvPr/>
          </p:nvSpPr>
          <p:spPr>
            <a:xfrm rot="-2700000">
              <a:off x="6908281" y="442939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8"/>
            <p:cNvSpPr/>
            <p:nvPr/>
          </p:nvSpPr>
          <p:spPr>
            <a:xfrm rot="-2700000">
              <a:off x="6908281" y="4780015"/>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7" name="Google Shape;67;p8"/>
          <p:cNvSpPr txBox="1"/>
          <p:nvPr>
            <p:ph type="title"/>
          </p:nvPr>
        </p:nvSpPr>
        <p:spPr>
          <a:xfrm>
            <a:off x="5516375" y="472007"/>
            <a:ext cx="2916300" cy="2520600"/>
          </a:xfrm>
          <a:prstGeom prst="rect">
            <a:avLst/>
          </a:prstGeom>
        </p:spPr>
        <p:txBody>
          <a:bodyPr anchorCtr="0" anchor="ctr" bIns="91425" lIns="91425" spcFirstLastPara="1" rIns="91425" wrap="square" tIns="91425">
            <a:noAutofit/>
          </a:bodyPr>
          <a:lstStyle>
            <a:lvl1pPr lvl="0" algn="r">
              <a:lnSpc>
                <a:spcPct val="80000"/>
              </a:lnSpc>
              <a:spcBef>
                <a:spcPts val="0"/>
              </a:spcBef>
              <a:spcAft>
                <a:spcPts val="0"/>
              </a:spcAft>
              <a:buSzPts val="4800"/>
              <a:buNone/>
              <a:defRPr sz="3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8" name="Shape 68"/>
        <p:cNvGrpSpPr/>
        <p:nvPr/>
      </p:nvGrpSpPr>
      <p:grpSpPr>
        <a:xfrm>
          <a:off x="0" y="0"/>
          <a:ext cx="0" cy="0"/>
          <a:chOff x="0" y="0"/>
          <a:chExt cx="0" cy="0"/>
        </a:xfrm>
      </p:grpSpPr>
      <p:sp>
        <p:nvSpPr>
          <p:cNvPr id="69" name="Google Shape;69;p9"/>
          <p:cNvSpPr txBox="1"/>
          <p:nvPr>
            <p:ph idx="1" type="body"/>
          </p:nvPr>
        </p:nvSpPr>
        <p:spPr>
          <a:xfrm>
            <a:off x="476036" y="1298375"/>
            <a:ext cx="2815500" cy="28272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accent1"/>
              </a:buClr>
              <a:buSzPts val="1200"/>
              <a:buFont typeface="Dosis"/>
              <a:buChar char="●"/>
              <a:defRPr>
                <a:solidFill>
                  <a:srgbClr val="F3F3F3"/>
                </a:solidFill>
              </a:defRPr>
            </a:lvl1pPr>
            <a:lvl2pPr indent="-304800" lvl="1" marL="914400" rtl="0">
              <a:lnSpc>
                <a:spcPct val="100000"/>
              </a:lnSpc>
              <a:spcBef>
                <a:spcPts val="1000"/>
              </a:spcBef>
              <a:spcAft>
                <a:spcPts val="0"/>
              </a:spcAft>
              <a:buClr>
                <a:srgbClr val="434343"/>
              </a:buClr>
              <a:buSzPts val="1200"/>
              <a:buFont typeface="Dosis"/>
              <a:buChar char="●"/>
              <a:defRPr sz="1200"/>
            </a:lvl2pPr>
            <a:lvl3pPr indent="-304800" lvl="2" marL="1371600" rtl="0">
              <a:spcBef>
                <a:spcPts val="0"/>
              </a:spcBef>
              <a:spcAft>
                <a:spcPts val="0"/>
              </a:spcAft>
              <a:buClr>
                <a:srgbClr val="434343"/>
              </a:buClr>
              <a:buSzPts val="1200"/>
              <a:buFont typeface="Dosis"/>
              <a:buChar char="■"/>
              <a:defRPr/>
            </a:lvl3pPr>
            <a:lvl4pPr indent="-304800" lvl="3" marL="1828800" rtl="0">
              <a:spcBef>
                <a:spcPts val="1600"/>
              </a:spcBef>
              <a:spcAft>
                <a:spcPts val="0"/>
              </a:spcAft>
              <a:buClr>
                <a:srgbClr val="434343"/>
              </a:buClr>
              <a:buSzPts val="1200"/>
              <a:buFont typeface="Dosis"/>
              <a:buChar char="●"/>
              <a:defRPr/>
            </a:lvl4pPr>
            <a:lvl5pPr indent="-304800" lvl="4" marL="2286000" rtl="0">
              <a:spcBef>
                <a:spcPts val="1600"/>
              </a:spcBef>
              <a:spcAft>
                <a:spcPts val="0"/>
              </a:spcAft>
              <a:buClr>
                <a:srgbClr val="434343"/>
              </a:buClr>
              <a:buSzPts val="1200"/>
              <a:buFont typeface="Dosis"/>
              <a:buChar char="○"/>
              <a:defRPr/>
            </a:lvl5pPr>
            <a:lvl6pPr indent="-304800" lvl="5" marL="2743200" rtl="0">
              <a:spcBef>
                <a:spcPts val="1600"/>
              </a:spcBef>
              <a:spcAft>
                <a:spcPts val="0"/>
              </a:spcAft>
              <a:buClr>
                <a:srgbClr val="434343"/>
              </a:buClr>
              <a:buSzPts val="1200"/>
              <a:buFont typeface="Dosis"/>
              <a:buChar char="■"/>
              <a:defRPr/>
            </a:lvl6pPr>
            <a:lvl7pPr indent="-304800" lvl="6" marL="3200400" rtl="0">
              <a:spcBef>
                <a:spcPts val="1600"/>
              </a:spcBef>
              <a:spcAft>
                <a:spcPts val="0"/>
              </a:spcAft>
              <a:buClr>
                <a:srgbClr val="434343"/>
              </a:buClr>
              <a:buSzPts val="1200"/>
              <a:buFont typeface="Dosis"/>
              <a:buChar char="●"/>
              <a:defRPr/>
            </a:lvl7pPr>
            <a:lvl8pPr indent="-304800" lvl="7" marL="3657600" rtl="0">
              <a:spcBef>
                <a:spcPts val="1600"/>
              </a:spcBef>
              <a:spcAft>
                <a:spcPts val="0"/>
              </a:spcAft>
              <a:buClr>
                <a:srgbClr val="434343"/>
              </a:buClr>
              <a:buSzPts val="1200"/>
              <a:buFont typeface="Dosis"/>
              <a:buChar char="○"/>
              <a:defRPr/>
            </a:lvl8pPr>
            <a:lvl9pPr indent="-304800" lvl="8" marL="4114800" rtl="0">
              <a:spcBef>
                <a:spcPts val="1600"/>
              </a:spcBef>
              <a:spcAft>
                <a:spcPts val="1600"/>
              </a:spcAft>
              <a:buClr>
                <a:srgbClr val="434343"/>
              </a:buClr>
              <a:buSzPts val="1200"/>
              <a:buFont typeface="Dosis"/>
              <a:buChar char="■"/>
              <a:defRPr/>
            </a:lvl9pPr>
          </a:lstStyle>
          <a:p/>
        </p:txBody>
      </p:sp>
      <p:sp>
        <p:nvSpPr>
          <p:cNvPr id="70" name="Google Shape;70;p9"/>
          <p:cNvSpPr txBox="1"/>
          <p:nvPr>
            <p:ph type="title"/>
          </p:nvPr>
        </p:nvSpPr>
        <p:spPr>
          <a:xfrm>
            <a:off x="618250" y="513050"/>
            <a:ext cx="26733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71" name="Google Shape;71;p9"/>
          <p:cNvGrpSpPr/>
          <p:nvPr/>
        </p:nvGrpSpPr>
        <p:grpSpPr>
          <a:xfrm rot="-5400000">
            <a:off x="-1758822" y="3871115"/>
            <a:ext cx="3361604" cy="2987053"/>
            <a:chOff x="-2470259" y="-157708"/>
            <a:chExt cx="3926649" cy="3576024"/>
          </a:xfrm>
        </p:grpSpPr>
        <p:sp>
          <p:nvSpPr>
            <p:cNvPr id="72" name="Google Shape;72;p9"/>
            <p:cNvSpPr/>
            <p:nvPr/>
          </p:nvSpPr>
          <p:spPr>
            <a:xfrm rot="2700000">
              <a:off x="-1646129" y="41618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9"/>
            <p:cNvSpPr/>
            <p:nvPr/>
          </p:nvSpPr>
          <p:spPr>
            <a:xfrm rot="2700000">
              <a:off x="-1996754" y="416180"/>
              <a:ext cx="2629014" cy="2428247"/>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accent3"/>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 name="Google Shape;74;p9"/>
          <p:cNvSpPr/>
          <p:nvPr/>
        </p:nvSpPr>
        <p:spPr>
          <a:xfrm>
            <a:off x="7588917" y="-7460"/>
            <a:ext cx="2373707" cy="1065660"/>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5" name="Shape 75"/>
        <p:cNvGrpSpPr/>
        <p:nvPr/>
      </p:nvGrpSpPr>
      <p:grpSpPr>
        <a:xfrm>
          <a:off x="0" y="0"/>
          <a:ext cx="0" cy="0"/>
          <a:chOff x="0" y="0"/>
          <a:chExt cx="0" cy="0"/>
        </a:xfrm>
      </p:grpSpPr>
      <p:grpSp>
        <p:nvGrpSpPr>
          <p:cNvPr id="76" name="Google Shape;76;p10"/>
          <p:cNvGrpSpPr/>
          <p:nvPr/>
        </p:nvGrpSpPr>
        <p:grpSpPr>
          <a:xfrm>
            <a:off x="-954862" y="-750899"/>
            <a:ext cx="10695088" cy="6158820"/>
            <a:chOff x="-954862" y="-750899"/>
            <a:chExt cx="10695088" cy="6158820"/>
          </a:xfrm>
        </p:grpSpPr>
        <p:sp>
          <p:nvSpPr>
            <p:cNvPr id="77" name="Google Shape;77;p10"/>
            <p:cNvSpPr/>
            <p:nvPr/>
          </p:nvSpPr>
          <p:spPr>
            <a:xfrm flipH="1" rot="225658">
              <a:off x="8034776" y="4098318"/>
              <a:ext cx="1666033" cy="1256314"/>
            </a:xfrm>
            <a:custGeom>
              <a:rect b="b" l="l" r="r" t="t"/>
              <a:pathLst>
                <a:path extrusionOk="0" h="93396" w="123832">
                  <a:moveTo>
                    <a:pt x="43864" y="0"/>
                  </a:moveTo>
                  <a:lnTo>
                    <a:pt x="0" y="84146"/>
                  </a:lnTo>
                  <a:lnTo>
                    <a:pt x="100558" y="91606"/>
                  </a:lnTo>
                  <a:lnTo>
                    <a:pt x="123832" y="93396"/>
                  </a:lnTo>
                  <a:close/>
                </a:path>
              </a:pathLst>
            </a:custGeom>
            <a:solidFill>
              <a:schemeClr val="dk1"/>
            </a:solidFill>
            <a:ln>
              <a:noFill/>
            </a:ln>
          </p:spPr>
        </p:sp>
        <p:sp>
          <p:nvSpPr>
            <p:cNvPr id="78" name="Google Shape;78;p10"/>
            <p:cNvSpPr/>
            <p:nvPr/>
          </p:nvSpPr>
          <p:spPr>
            <a:xfrm>
              <a:off x="-954862" y="-750899"/>
              <a:ext cx="1485697" cy="1485697"/>
            </a:xfrm>
            <a:custGeom>
              <a:rect b="b" l="l" r="r" t="t"/>
              <a:pathLst>
                <a:path extrusionOk="0" h="65291" w="65291">
                  <a:moveTo>
                    <a:pt x="32645" y="1"/>
                  </a:moveTo>
                  <a:lnTo>
                    <a:pt x="0" y="32646"/>
                  </a:lnTo>
                  <a:lnTo>
                    <a:pt x="32645" y="65290"/>
                  </a:lnTo>
                  <a:lnTo>
                    <a:pt x="65290" y="32646"/>
                  </a:lnTo>
                  <a:lnTo>
                    <a:pt x="3264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0"/>
            <p:cNvSpPr/>
            <p:nvPr/>
          </p:nvSpPr>
          <p:spPr>
            <a:xfrm>
              <a:off x="-765710" y="-750899"/>
              <a:ext cx="1485697" cy="1485697"/>
            </a:xfrm>
            <a:custGeom>
              <a:rect b="b" l="l" r="r" t="t"/>
              <a:pathLst>
                <a:path extrusionOk="0" h="65291" w="65291">
                  <a:moveTo>
                    <a:pt x="32645" y="1"/>
                  </a:moveTo>
                  <a:lnTo>
                    <a:pt x="0" y="32646"/>
                  </a:lnTo>
                  <a:lnTo>
                    <a:pt x="32645" y="65290"/>
                  </a:lnTo>
                  <a:lnTo>
                    <a:pt x="65290" y="32646"/>
                  </a:lnTo>
                  <a:lnTo>
                    <a:pt x="32645" y="1"/>
                  </a:lnTo>
                  <a:close/>
                </a:path>
              </a:pathLst>
            </a:cu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0" name="Google Shape;80;p10"/>
          <p:cNvSpPr txBox="1"/>
          <p:nvPr>
            <p:ph type="title"/>
          </p:nvPr>
        </p:nvSpPr>
        <p:spPr>
          <a:xfrm>
            <a:off x="594800" y="516250"/>
            <a:ext cx="51159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theme" Target="../theme/theme2.xml"/><Relationship Id="rId25" Type="http://schemas.openxmlformats.org/officeDocument/2006/relationships/slideLayout" Target="../slideLayouts/slideLayout25.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Hind"/>
              <a:buNone/>
              <a:defRPr b="1" sz="3000">
                <a:solidFill>
                  <a:schemeClr val="dk1"/>
                </a:solidFill>
                <a:latin typeface="Hind"/>
                <a:ea typeface="Hind"/>
                <a:cs typeface="Hind"/>
                <a:sym typeface="Hind"/>
              </a:defRPr>
            </a:lvl1pPr>
            <a:lvl2pPr lvl="1">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2pPr>
            <a:lvl3pPr lvl="2">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3pPr>
            <a:lvl4pPr lvl="3">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4pPr>
            <a:lvl5pPr lvl="4">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5pPr>
            <a:lvl6pPr lvl="5">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6pPr>
            <a:lvl7pPr lvl="6">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7pPr>
            <a:lvl8pPr lvl="7">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8pPr>
            <a:lvl9pPr lvl="8">
              <a:spcBef>
                <a:spcPts val="0"/>
              </a:spcBef>
              <a:spcAft>
                <a:spcPts val="0"/>
              </a:spcAft>
              <a:buClr>
                <a:schemeClr val="dk1"/>
              </a:buClr>
              <a:buSzPts val="3000"/>
              <a:buFont typeface="Hind Medium"/>
              <a:buNone/>
              <a:defRPr sz="3000">
                <a:solidFill>
                  <a:schemeClr val="dk1"/>
                </a:solidFill>
                <a:latin typeface="Hind Medium"/>
                <a:ea typeface="Hind Medium"/>
                <a:cs typeface="Hind Medium"/>
                <a:sym typeface="Hind Medium"/>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indent="-317500" lvl="1" marL="914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indent="-317500" lvl="2" marL="1371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indent="-317500" lvl="3" marL="18288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indent="-317500" lvl="4" marL="22860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indent="-317500" lvl="5" marL="27432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indent="-317500" lvl="6" marL="3200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indent="-317500" lvl="7" marL="3657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indent="-317500" lvl="8" marL="41148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sciencing.com/hot-less-dense-cold-water-6326030.html" TargetMode="External"/><Relationship Id="rId4" Type="http://schemas.openxmlformats.org/officeDocument/2006/relationships/hyperlink" Target="http://depts.washington.edu/cmditr/modules/lum/color.html" TargetMode="External"/><Relationship Id="rId5" Type="http://schemas.openxmlformats.org/officeDocument/2006/relationships/hyperlink" Target="https://www.biologyonline.com/dictionary/diffusio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27"/>
          <p:cNvSpPr txBox="1"/>
          <p:nvPr>
            <p:ph type="ctrTitle"/>
          </p:nvPr>
        </p:nvSpPr>
        <p:spPr>
          <a:xfrm>
            <a:off x="469211" y="1159079"/>
            <a:ext cx="4649100" cy="824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4000"/>
              <a:t>How Food Coloring Mixes in Water</a:t>
            </a:r>
            <a:r>
              <a:rPr lang="en" sz="4000"/>
              <a:t> </a:t>
            </a:r>
            <a:endParaRPr sz="4000"/>
          </a:p>
        </p:txBody>
      </p:sp>
      <p:sp>
        <p:nvSpPr>
          <p:cNvPr id="279" name="Google Shape;279;p27"/>
          <p:cNvSpPr txBox="1"/>
          <p:nvPr>
            <p:ph idx="2" type="ctrTitle"/>
          </p:nvPr>
        </p:nvSpPr>
        <p:spPr>
          <a:xfrm>
            <a:off x="1029450" y="2138763"/>
            <a:ext cx="3528600" cy="587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1600"/>
              <a:t>By: Annabel Miller, Gillian Stitt, Owen Sullivan, Stephanie Kusguen</a:t>
            </a:r>
            <a:endParaRPr sz="1600"/>
          </a:p>
        </p:txBody>
      </p:sp>
      <p:sp>
        <p:nvSpPr>
          <p:cNvPr id="280" name="Google Shape;280;p27"/>
          <p:cNvSpPr/>
          <p:nvPr/>
        </p:nvSpPr>
        <p:spPr>
          <a:xfrm flipH="1" rot="10800000">
            <a:off x="3467075" y="3862736"/>
            <a:ext cx="6267698" cy="1303143"/>
          </a:xfrm>
          <a:custGeom>
            <a:rect b="b" l="l" r="r" t="t"/>
            <a:pathLst>
              <a:path extrusionOk="0" h="160733" w="156448">
                <a:moveTo>
                  <a:pt x="1" y="0"/>
                </a:moveTo>
                <a:lnTo>
                  <a:pt x="63224" y="97874"/>
                </a:lnTo>
                <a:lnTo>
                  <a:pt x="64166" y="99363"/>
                </a:lnTo>
                <a:lnTo>
                  <a:pt x="65534" y="101461"/>
                </a:lnTo>
                <a:lnTo>
                  <a:pt x="66446" y="102920"/>
                </a:lnTo>
                <a:lnTo>
                  <a:pt x="67662" y="104804"/>
                </a:lnTo>
                <a:lnTo>
                  <a:pt x="67814" y="105017"/>
                </a:lnTo>
                <a:lnTo>
                  <a:pt x="68118" y="105473"/>
                </a:lnTo>
                <a:lnTo>
                  <a:pt x="68756" y="106506"/>
                </a:lnTo>
                <a:lnTo>
                  <a:pt x="69151" y="107084"/>
                </a:lnTo>
                <a:lnTo>
                  <a:pt x="69607" y="107783"/>
                </a:lnTo>
                <a:lnTo>
                  <a:pt x="70458" y="109120"/>
                </a:lnTo>
                <a:lnTo>
                  <a:pt x="70914" y="109819"/>
                </a:lnTo>
                <a:lnTo>
                  <a:pt x="103802" y="160732"/>
                </a:lnTo>
                <a:lnTo>
                  <a:pt x="156448" y="160732"/>
                </a:lnTo>
                <a:lnTo>
                  <a:pt x="156448" y="486"/>
                </a:lnTo>
                <a:lnTo>
                  <a:pt x="1"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81" name="Google Shape;281;p27"/>
          <p:cNvGrpSpPr/>
          <p:nvPr/>
        </p:nvGrpSpPr>
        <p:grpSpPr>
          <a:xfrm>
            <a:off x="3880755" y="893871"/>
            <a:ext cx="5812529" cy="3897661"/>
            <a:chOff x="1783950" y="2008325"/>
            <a:chExt cx="4253900" cy="2852503"/>
          </a:xfrm>
        </p:grpSpPr>
        <p:sp>
          <p:nvSpPr>
            <p:cNvPr id="282" name="Google Shape;282;p27"/>
            <p:cNvSpPr/>
            <p:nvPr/>
          </p:nvSpPr>
          <p:spPr>
            <a:xfrm>
              <a:off x="1783950" y="4052500"/>
              <a:ext cx="40875" cy="800600"/>
            </a:xfrm>
            <a:custGeom>
              <a:rect b="b" l="l" r="r" t="t"/>
              <a:pathLst>
                <a:path extrusionOk="0" h="32024" w="1635">
                  <a:moveTo>
                    <a:pt x="0" y="1"/>
                  </a:moveTo>
                  <a:lnTo>
                    <a:pt x="0" y="32024"/>
                  </a:lnTo>
                  <a:lnTo>
                    <a:pt x="1635" y="32024"/>
                  </a:lnTo>
                  <a:lnTo>
                    <a:pt x="1635" y="1"/>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7"/>
            <p:cNvSpPr/>
            <p:nvPr/>
          </p:nvSpPr>
          <p:spPr>
            <a:xfrm>
              <a:off x="1824800" y="4797200"/>
              <a:ext cx="875650" cy="55900"/>
            </a:xfrm>
            <a:custGeom>
              <a:rect b="b" l="l" r="r" t="t"/>
              <a:pathLst>
                <a:path extrusionOk="0" h="2236" w="35026">
                  <a:moveTo>
                    <a:pt x="1" y="1"/>
                  </a:moveTo>
                  <a:lnTo>
                    <a:pt x="1" y="2236"/>
                  </a:lnTo>
                  <a:lnTo>
                    <a:pt x="35026" y="2236"/>
                  </a:lnTo>
                  <a:lnTo>
                    <a:pt x="35026" y="1"/>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7"/>
            <p:cNvSpPr/>
            <p:nvPr/>
          </p:nvSpPr>
          <p:spPr>
            <a:xfrm>
              <a:off x="1962400" y="3998300"/>
              <a:ext cx="161825" cy="750575"/>
            </a:xfrm>
            <a:custGeom>
              <a:rect b="b" l="l" r="r" t="t"/>
              <a:pathLst>
                <a:path extrusionOk="0" h="30023" w="6473">
                  <a:moveTo>
                    <a:pt x="134" y="1"/>
                  </a:moveTo>
                  <a:lnTo>
                    <a:pt x="1" y="26820"/>
                  </a:lnTo>
                  <a:cubicBezTo>
                    <a:pt x="1" y="28588"/>
                    <a:pt x="1402" y="29989"/>
                    <a:pt x="3170" y="30022"/>
                  </a:cubicBezTo>
                  <a:cubicBezTo>
                    <a:pt x="4904" y="30022"/>
                    <a:pt x="6339" y="28621"/>
                    <a:pt x="6339" y="26853"/>
                  </a:cubicBezTo>
                  <a:lnTo>
                    <a:pt x="6472" y="34"/>
                  </a:lnTo>
                  <a:lnTo>
                    <a:pt x="134" y="1"/>
                  </a:ln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7"/>
            <p:cNvSpPr/>
            <p:nvPr/>
          </p:nvSpPr>
          <p:spPr>
            <a:xfrm>
              <a:off x="1969900" y="4192600"/>
              <a:ext cx="144300" cy="548750"/>
            </a:xfrm>
            <a:custGeom>
              <a:rect b="b" l="l" r="r" t="t"/>
              <a:pathLst>
                <a:path extrusionOk="0" h="21950" w="5772">
                  <a:moveTo>
                    <a:pt x="168" y="1"/>
                  </a:moveTo>
                  <a:lnTo>
                    <a:pt x="101" y="19048"/>
                  </a:lnTo>
                  <a:cubicBezTo>
                    <a:pt x="1" y="20616"/>
                    <a:pt x="1269" y="21950"/>
                    <a:pt x="2870" y="21950"/>
                  </a:cubicBezTo>
                  <a:cubicBezTo>
                    <a:pt x="4437" y="21950"/>
                    <a:pt x="5738" y="20649"/>
                    <a:pt x="5672" y="19081"/>
                  </a:cubicBezTo>
                  <a:lnTo>
                    <a:pt x="5772" y="34"/>
                  </a:lnTo>
                  <a:lnTo>
                    <a:pt x="168"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7"/>
            <p:cNvSpPr/>
            <p:nvPr/>
          </p:nvSpPr>
          <p:spPr>
            <a:xfrm>
              <a:off x="1940725" y="3939100"/>
              <a:ext cx="208500" cy="105100"/>
            </a:xfrm>
            <a:custGeom>
              <a:rect b="b" l="l" r="r" t="t"/>
              <a:pathLst>
                <a:path extrusionOk="0" h="4204" w="8340">
                  <a:moveTo>
                    <a:pt x="0" y="0"/>
                  </a:moveTo>
                  <a:lnTo>
                    <a:pt x="0" y="4170"/>
                  </a:lnTo>
                  <a:lnTo>
                    <a:pt x="8306" y="4203"/>
                  </a:lnTo>
                  <a:lnTo>
                    <a:pt x="8340" y="34"/>
                  </a:lnTo>
                  <a:lnTo>
                    <a:pt x="0" y="0"/>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7"/>
            <p:cNvSpPr/>
            <p:nvPr/>
          </p:nvSpPr>
          <p:spPr>
            <a:xfrm>
              <a:off x="2206750" y="3998300"/>
              <a:ext cx="161800" cy="750575"/>
            </a:xfrm>
            <a:custGeom>
              <a:rect b="b" l="l" r="r" t="t"/>
              <a:pathLst>
                <a:path extrusionOk="0" h="30023" w="6472">
                  <a:moveTo>
                    <a:pt x="134" y="1"/>
                  </a:moveTo>
                  <a:lnTo>
                    <a:pt x="0" y="26820"/>
                  </a:lnTo>
                  <a:cubicBezTo>
                    <a:pt x="0" y="28588"/>
                    <a:pt x="1401" y="29989"/>
                    <a:pt x="3169" y="30022"/>
                  </a:cubicBezTo>
                  <a:cubicBezTo>
                    <a:pt x="4904" y="30022"/>
                    <a:pt x="6338" y="28621"/>
                    <a:pt x="6338" y="26853"/>
                  </a:cubicBezTo>
                  <a:lnTo>
                    <a:pt x="6472" y="34"/>
                  </a:lnTo>
                  <a:lnTo>
                    <a:pt x="134" y="1"/>
                  </a:ln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7"/>
            <p:cNvSpPr/>
            <p:nvPr/>
          </p:nvSpPr>
          <p:spPr>
            <a:xfrm>
              <a:off x="2215075" y="4192600"/>
              <a:ext cx="142650" cy="546250"/>
            </a:xfrm>
            <a:custGeom>
              <a:rect b="b" l="l" r="r" t="t"/>
              <a:pathLst>
                <a:path extrusionOk="0" h="21850" w="5706">
                  <a:moveTo>
                    <a:pt x="101" y="1"/>
                  </a:moveTo>
                  <a:lnTo>
                    <a:pt x="34" y="19048"/>
                  </a:lnTo>
                  <a:cubicBezTo>
                    <a:pt x="1" y="20582"/>
                    <a:pt x="1269" y="21850"/>
                    <a:pt x="2803" y="21850"/>
                  </a:cubicBezTo>
                  <a:cubicBezTo>
                    <a:pt x="4337" y="21850"/>
                    <a:pt x="5605" y="20616"/>
                    <a:pt x="5638" y="19081"/>
                  </a:cubicBezTo>
                  <a:lnTo>
                    <a:pt x="5705" y="34"/>
                  </a:lnTo>
                  <a:lnTo>
                    <a:pt x="101"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27"/>
            <p:cNvSpPr/>
            <p:nvPr/>
          </p:nvSpPr>
          <p:spPr>
            <a:xfrm>
              <a:off x="2184225" y="3939100"/>
              <a:ext cx="208525" cy="105100"/>
            </a:xfrm>
            <a:custGeom>
              <a:rect b="b" l="l" r="r" t="t"/>
              <a:pathLst>
                <a:path extrusionOk="0" h="4204" w="8341">
                  <a:moveTo>
                    <a:pt x="34" y="0"/>
                  </a:moveTo>
                  <a:lnTo>
                    <a:pt x="1" y="4170"/>
                  </a:lnTo>
                  <a:lnTo>
                    <a:pt x="8340" y="4203"/>
                  </a:lnTo>
                  <a:lnTo>
                    <a:pt x="8340" y="34"/>
                  </a:lnTo>
                  <a:lnTo>
                    <a:pt x="34" y="0"/>
                  </a:ln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27"/>
            <p:cNvSpPr/>
            <p:nvPr/>
          </p:nvSpPr>
          <p:spPr>
            <a:xfrm>
              <a:off x="1824800" y="4351900"/>
              <a:ext cx="875650" cy="74225"/>
            </a:xfrm>
            <a:custGeom>
              <a:rect b="b" l="l" r="r" t="t"/>
              <a:pathLst>
                <a:path extrusionOk="0" h="2969" w="35026">
                  <a:moveTo>
                    <a:pt x="1" y="0"/>
                  </a:moveTo>
                  <a:lnTo>
                    <a:pt x="1" y="2969"/>
                  </a:lnTo>
                  <a:lnTo>
                    <a:pt x="35026" y="2969"/>
                  </a:lnTo>
                  <a:lnTo>
                    <a:pt x="35026" y="0"/>
                  </a:lnTo>
                  <a:lnTo>
                    <a:pt x="31423" y="0"/>
                  </a:lnTo>
                  <a:lnTo>
                    <a:pt x="31423" y="1001"/>
                  </a:lnTo>
                  <a:cubicBezTo>
                    <a:pt x="31423" y="1468"/>
                    <a:pt x="30022" y="1868"/>
                    <a:pt x="28321" y="1868"/>
                  </a:cubicBezTo>
                  <a:cubicBezTo>
                    <a:pt x="26586" y="1868"/>
                    <a:pt x="25185" y="1468"/>
                    <a:pt x="25185" y="1001"/>
                  </a:cubicBezTo>
                  <a:lnTo>
                    <a:pt x="25185" y="0"/>
                  </a:lnTo>
                  <a:lnTo>
                    <a:pt x="21683" y="0"/>
                  </a:lnTo>
                  <a:lnTo>
                    <a:pt x="21683" y="1001"/>
                  </a:lnTo>
                  <a:cubicBezTo>
                    <a:pt x="21683" y="1468"/>
                    <a:pt x="20282" y="1868"/>
                    <a:pt x="18547" y="1868"/>
                  </a:cubicBezTo>
                  <a:cubicBezTo>
                    <a:pt x="16846" y="1868"/>
                    <a:pt x="15445" y="1468"/>
                    <a:pt x="15445" y="1001"/>
                  </a:cubicBezTo>
                  <a:lnTo>
                    <a:pt x="15445" y="0"/>
                  </a:lnTo>
                  <a:lnTo>
                    <a:pt x="11909" y="0"/>
                  </a:lnTo>
                  <a:lnTo>
                    <a:pt x="11909" y="1001"/>
                  </a:lnTo>
                  <a:cubicBezTo>
                    <a:pt x="11909" y="1468"/>
                    <a:pt x="10508" y="1868"/>
                    <a:pt x="8807" y="1868"/>
                  </a:cubicBezTo>
                  <a:cubicBezTo>
                    <a:pt x="7073" y="1868"/>
                    <a:pt x="5672" y="1468"/>
                    <a:pt x="5672" y="1001"/>
                  </a:cubicBezTo>
                  <a:lnTo>
                    <a:pt x="5672" y="0"/>
                  </a:ln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27"/>
            <p:cNvSpPr/>
            <p:nvPr/>
          </p:nvSpPr>
          <p:spPr>
            <a:xfrm>
              <a:off x="1824800" y="4426100"/>
              <a:ext cx="875650" cy="30900"/>
            </a:xfrm>
            <a:custGeom>
              <a:rect b="b" l="l" r="r" t="t"/>
              <a:pathLst>
                <a:path extrusionOk="0" h="1236" w="35026">
                  <a:moveTo>
                    <a:pt x="1" y="1"/>
                  </a:moveTo>
                  <a:lnTo>
                    <a:pt x="1" y="1235"/>
                  </a:lnTo>
                  <a:lnTo>
                    <a:pt x="35026" y="1235"/>
                  </a:lnTo>
                  <a:lnTo>
                    <a:pt x="35026" y="1"/>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27"/>
            <p:cNvSpPr/>
            <p:nvPr/>
          </p:nvSpPr>
          <p:spPr>
            <a:xfrm>
              <a:off x="2699600" y="4052500"/>
              <a:ext cx="41725" cy="800600"/>
            </a:xfrm>
            <a:custGeom>
              <a:rect b="b" l="l" r="r" t="t"/>
              <a:pathLst>
                <a:path extrusionOk="0" h="32024" w="1669">
                  <a:moveTo>
                    <a:pt x="0" y="1"/>
                  </a:moveTo>
                  <a:lnTo>
                    <a:pt x="0" y="32024"/>
                  </a:lnTo>
                  <a:lnTo>
                    <a:pt x="1668" y="32024"/>
                  </a:lnTo>
                  <a:lnTo>
                    <a:pt x="1668" y="1"/>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27"/>
            <p:cNvSpPr/>
            <p:nvPr/>
          </p:nvSpPr>
          <p:spPr>
            <a:xfrm>
              <a:off x="4250700" y="2033525"/>
              <a:ext cx="944050" cy="1177300"/>
            </a:xfrm>
            <a:custGeom>
              <a:rect b="b" l="l" r="r" t="t"/>
              <a:pathLst>
                <a:path extrusionOk="0" h="47092" w="37762">
                  <a:moveTo>
                    <a:pt x="8931" y="1"/>
                  </a:moveTo>
                  <a:cubicBezTo>
                    <a:pt x="2962" y="1"/>
                    <a:pt x="379" y="6475"/>
                    <a:pt x="1" y="9375"/>
                  </a:cubicBezTo>
                  <a:lnTo>
                    <a:pt x="4137" y="10843"/>
                  </a:lnTo>
                  <a:cubicBezTo>
                    <a:pt x="4137" y="10843"/>
                    <a:pt x="5171" y="7874"/>
                    <a:pt x="7406" y="7374"/>
                  </a:cubicBezTo>
                  <a:cubicBezTo>
                    <a:pt x="7511" y="7351"/>
                    <a:pt x="7619" y="7339"/>
                    <a:pt x="7729" y="7339"/>
                  </a:cubicBezTo>
                  <a:cubicBezTo>
                    <a:pt x="9972" y="7339"/>
                    <a:pt x="13275" y="12211"/>
                    <a:pt x="13911" y="23052"/>
                  </a:cubicBezTo>
                  <a:cubicBezTo>
                    <a:pt x="14853" y="39101"/>
                    <a:pt x="21385" y="47091"/>
                    <a:pt x="28204" y="47091"/>
                  </a:cubicBezTo>
                  <a:cubicBezTo>
                    <a:pt x="29109" y="47091"/>
                    <a:pt x="30020" y="46950"/>
                    <a:pt x="30923" y="46669"/>
                  </a:cubicBezTo>
                  <a:cubicBezTo>
                    <a:pt x="37761" y="44501"/>
                    <a:pt x="36727" y="34360"/>
                    <a:pt x="27454" y="24720"/>
                  </a:cubicBezTo>
                  <a:cubicBezTo>
                    <a:pt x="22317" y="19383"/>
                    <a:pt x="19581" y="1270"/>
                    <a:pt x="10008" y="69"/>
                  </a:cubicBezTo>
                  <a:cubicBezTo>
                    <a:pt x="9637" y="23"/>
                    <a:pt x="9278" y="1"/>
                    <a:pt x="8931"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27"/>
            <p:cNvSpPr/>
            <p:nvPr/>
          </p:nvSpPr>
          <p:spPr>
            <a:xfrm>
              <a:off x="4255700" y="2008325"/>
              <a:ext cx="550425" cy="398875"/>
            </a:xfrm>
            <a:custGeom>
              <a:rect b="b" l="l" r="r" t="t"/>
              <a:pathLst>
                <a:path extrusionOk="0" h="15955" w="22017">
                  <a:moveTo>
                    <a:pt x="9159" y="0"/>
                  </a:moveTo>
                  <a:cubicBezTo>
                    <a:pt x="9019" y="0"/>
                    <a:pt x="8880" y="3"/>
                    <a:pt x="8740" y="9"/>
                  </a:cubicBezTo>
                  <a:cubicBezTo>
                    <a:pt x="7173" y="76"/>
                    <a:pt x="5672" y="643"/>
                    <a:pt x="4471" y="1611"/>
                  </a:cubicBezTo>
                  <a:cubicBezTo>
                    <a:pt x="3270" y="2545"/>
                    <a:pt x="2303" y="3745"/>
                    <a:pt x="1602" y="5080"/>
                  </a:cubicBezTo>
                  <a:cubicBezTo>
                    <a:pt x="902" y="6381"/>
                    <a:pt x="368" y="7782"/>
                    <a:pt x="1" y="9216"/>
                  </a:cubicBezTo>
                  <a:cubicBezTo>
                    <a:pt x="268" y="8549"/>
                    <a:pt x="568" y="7848"/>
                    <a:pt x="868" y="7215"/>
                  </a:cubicBezTo>
                  <a:cubicBezTo>
                    <a:pt x="1168" y="6547"/>
                    <a:pt x="1535" y="5914"/>
                    <a:pt x="1936" y="5313"/>
                  </a:cubicBezTo>
                  <a:cubicBezTo>
                    <a:pt x="2669" y="4079"/>
                    <a:pt x="3670" y="2978"/>
                    <a:pt x="4838" y="2144"/>
                  </a:cubicBezTo>
                  <a:cubicBezTo>
                    <a:pt x="5972" y="1310"/>
                    <a:pt x="7339" y="843"/>
                    <a:pt x="8740" y="810"/>
                  </a:cubicBezTo>
                  <a:cubicBezTo>
                    <a:pt x="8818" y="808"/>
                    <a:pt x="8895" y="807"/>
                    <a:pt x="8973" y="807"/>
                  </a:cubicBezTo>
                  <a:cubicBezTo>
                    <a:pt x="10296" y="807"/>
                    <a:pt x="11614" y="1078"/>
                    <a:pt x="12843" y="1677"/>
                  </a:cubicBezTo>
                  <a:cubicBezTo>
                    <a:pt x="14111" y="2278"/>
                    <a:pt x="15245" y="3178"/>
                    <a:pt x="16179" y="4279"/>
                  </a:cubicBezTo>
                  <a:cubicBezTo>
                    <a:pt x="17113" y="5380"/>
                    <a:pt x="17914" y="6581"/>
                    <a:pt x="18614" y="7848"/>
                  </a:cubicBezTo>
                  <a:cubicBezTo>
                    <a:pt x="19948" y="10450"/>
                    <a:pt x="21083" y="13185"/>
                    <a:pt x="22017" y="15954"/>
                  </a:cubicBezTo>
                  <a:cubicBezTo>
                    <a:pt x="21383" y="13052"/>
                    <a:pt x="20415" y="10250"/>
                    <a:pt x="19181" y="7548"/>
                  </a:cubicBezTo>
                  <a:cubicBezTo>
                    <a:pt x="18514" y="6180"/>
                    <a:pt x="17714" y="4913"/>
                    <a:pt x="16780" y="3745"/>
                  </a:cubicBezTo>
                  <a:cubicBezTo>
                    <a:pt x="15812" y="2578"/>
                    <a:pt x="14578" y="1577"/>
                    <a:pt x="13210" y="910"/>
                  </a:cubicBezTo>
                  <a:cubicBezTo>
                    <a:pt x="11937" y="304"/>
                    <a:pt x="10553" y="0"/>
                    <a:pt x="9159"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27"/>
            <p:cNvSpPr/>
            <p:nvPr/>
          </p:nvSpPr>
          <p:spPr>
            <a:xfrm>
              <a:off x="4583450" y="2453025"/>
              <a:ext cx="492875" cy="765025"/>
            </a:xfrm>
            <a:custGeom>
              <a:rect b="b" l="l" r="r" t="t"/>
              <a:pathLst>
                <a:path extrusionOk="0" h="30601" w="19715">
                  <a:moveTo>
                    <a:pt x="67" y="1"/>
                  </a:moveTo>
                  <a:lnTo>
                    <a:pt x="67" y="1"/>
                  </a:lnTo>
                  <a:cubicBezTo>
                    <a:pt x="100" y="1802"/>
                    <a:pt x="34" y="3637"/>
                    <a:pt x="0" y="5438"/>
                  </a:cubicBezTo>
                  <a:cubicBezTo>
                    <a:pt x="0" y="7239"/>
                    <a:pt x="0" y="9041"/>
                    <a:pt x="67" y="10842"/>
                  </a:cubicBezTo>
                  <a:cubicBezTo>
                    <a:pt x="200" y="14478"/>
                    <a:pt x="634" y="18147"/>
                    <a:pt x="1902" y="21616"/>
                  </a:cubicBezTo>
                  <a:cubicBezTo>
                    <a:pt x="2535" y="23351"/>
                    <a:pt x="3503" y="24985"/>
                    <a:pt x="4770" y="26353"/>
                  </a:cubicBezTo>
                  <a:cubicBezTo>
                    <a:pt x="5071" y="26720"/>
                    <a:pt x="5404" y="27020"/>
                    <a:pt x="5771" y="27320"/>
                  </a:cubicBezTo>
                  <a:lnTo>
                    <a:pt x="6305" y="27754"/>
                  </a:lnTo>
                  <a:lnTo>
                    <a:pt x="6872" y="28154"/>
                  </a:lnTo>
                  <a:cubicBezTo>
                    <a:pt x="7606" y="28688"/>
                    <a:pt x="8406" y="29155"/>
                    <a:pt x="9274" y="29555"/>
                  </a:cubicBezTo>
                  <a:cubicBezTo>
                    <a:pt x="10107" y="29922"/>
                    <a:pt x="10975" y="30222"/>
                    <a:pt x="11909" y="30389"/>
                  </a:cubicBezTo>
                  <a:cubicBezTo>
                    <a:pt x="12616" y="30546"/>
                    <a:pt x="13343" y="30601"/>
                    <a:pt x="14058" y="30601"/>
                  </a:cubicBezTo>
                  <a:cubicBezTo>
                    <a:pt x="14255" y="30601"/>
                    <a:pt x="14450" y="30596"/>
                    <a:pt x="14644" y="30589"/>
                  </a:cubicBezTo>
                  <a:cubicBezTo>
                    <a:pt x="15578" y="30523"/>
                    <a:pt x="16479" y="30356"/>
                    <a:pt x="17346" y="30056"/>
                  </a:cubicBezTo>
                  <a:cubicBezTo>
                    <a:pt x="18213" y="29789"/>
                    <a:pt x="19014" y="29322"/>
                    <a:pt x="19714" y="28755"/>
                  </a:cubicBezTo>
                  <a:lnTo>
                    <a:pt x="19714" y="28755"/>
                  </a:lnTo>
                  <a:cubicBezTo>
                    <a:pt x="19347" y="29022"/>
                    <a:pt x="18980" y="29255"/>
                    <a:pt x="18547" y="29422"/>
                  </a:cubicBezTo>
                  <a:cubicBezTo>
                    <a:pt x="18147" y="29555"/>
                    <a:pt x="17713" y="29722"/>
                    <a:pt x="17313" y="29822"/>
                  </a:cubicBezTo>
                  <a:cubicBezTo>
                    <a:pt x="16445" y="30056"/>
                    <a:pt x="15545" y="30189"/>
                    <a:pt x="14677" y="30189"/>
                  </a:cubicBezTo>
                  <a:cubicBezTo>
                    <a:pt x="12909" y="30189"/>
                    <a:pt x="11142" y="29755"/>
                    <a:pt x="9574" y="28955"/>
                  </a:cubicBezTo>
                  <a:cubicBezTo>
                    <a:pt x="8006" y="28154"/>
                    <a:pt x="6572" y="27120"/>
                    <a:pt x="5337" y="25819"/>
                  </a:cubicBezTo>
                  <a:cubicBezTo>
                    <a:pt x="4203" y="24485"/>
                    <a:pt x="3303" y="22951"/>
                    <a:pt x="2702" y="21316"/>
                  </a:cubicBezTo>
                  <a:cubicBezTo>
                    <a:pt x="2068" y="19648"/>
                    <a:pt x="1635" y="17914"/>
                    <a:pt x="1335" y="16146"/>
                  </a:cubicBezTo>
                  <a:cubicBezTo>
                    <a:pt x="1034" y="14411"/>
                    <a:pt x="834" y="12610"/>
                    <a:pt x="701" y="10808"/>
                  </a:cubicBezTo>
                  <a:cubicBezTo>
                    <a:pt x="567" y="9041"/>
                    <a:pt x="534" y="7239"/>
                    <a:pt x="434" y="5438"/>
                  </a:cubicBezTo>
                  <a:cubicBezTo>
                    <a:pt x="300" y="3603"/>
                    <a:pt x="300" y="1802"/>
                    <a:pt x="67"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7"/>
            <p:cNvSpPr/>
            <p:nvPr/>
          </p:nvSpPr>
          <p:spPr>
            <a:xfrm>
              <a:off x="4232350" y="2212850"/>
              <a:ext cx="170150" cy="100100"/>
            </a:xfrm>
            <a:custGeom>
              <a:rect b="b" l="l" r="r" t="t"/>
              <a:pathLst>
                <a:path extrusionOk="0" h="4004" w="6806">
                  <a:moveTo>
                    <a:pt x="1190" y="1"/>
                  </a:moveTo>
                  <a:cubicBezTo>
                    <a:pt x="1074" y="1"/>
                    <a:pt x="987" y="12"/>
                    <a:pt x="935" y="34"/>
                  </a:cubicBezTo>
                  <a:cubicBezTo>
                    <a:pt x="435" y="268"/>
                    <a:pt x="1" y="1469"/>
                    <a:pt x="168" y="2303"/>
                  </a:cubicBezTo>
                  <a:lnTo>
                    <a:pt x="5171" y="4004"/>
                  </a:lnTo>
                  <a:cubicBezTo>
                    <a:pt x="5171" y="4004"/>
                    <a:pt x="6806" y="2770"/>
                    <a:pt x="6272" y="1802"/>
                  </a:cubicBezTo>
                  <a:cubicBezTo>
                    <a:pt x="5820" y="929"/>
                    <a:pt x="2268" y="1"/>
                    <a:pt x="119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27"/>
            <p:cNvSpPr/>
            <p:nvPr/>
          </p:nvSpPr>
          <p:spPr>
            <a:xfrm>
              <a:off x="4286575" y="4252650"/>
              <a:ext cx="1287600" cy="602950"/>
            </a:xfrm>
            <a:custGeom>
              <a:rect b="b" l="l" r="r" t="t"/>
              <a:pathLst>
                <a:path extrusionOk="0" h="24118" w="51504">
                  <a:moveTo>
                    <a:pt x="1334" y="1"/>
                  </a:moveTo>
                  <a:lnTo>
                    <a:pt x="0" y="24118"/>
                  </a:lnTo>
                  <a:lnTo>
                    <a:pt x="47434" y="24118"/>
                  </a:lnTo>
                  <a:cubicBezTo>
                    <a:pt x="47434" y="24118"/>
                    <a:pt x="51504" y="14845"/>
                    <a:pt x="46200"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27"/>
            <p:cNvSpPr/>
            <p:nvPr/>
          </p:nvSpPr>
          <p:spPr>
            <a:xfrm>
              <a:off x="3087375" y="3097600"/>
              <a:ext cx="1501100" cy="1570325"/>
            </a:xfrm>
            <a:custGeom>
              <a:rect b="b" l="l" r="r" t="t"/>
              <a:pathLst>
                <a:path extrusionOk="0" h="62813" w="60044">
                  <a:moveTo>
                    <a:pt x="55537" y="0"/>
                  </a:moveTo>
                  <a:cubicBezTo>
                    <a:pt x="54548" y="0"/>
                    <a:pt x="53520" y="776"/>
                    <a:pt x="52605" y="2638"/>
                  </a:cubicBezTo>
                  <a:cubicBezTo>
                    <a:pt x="44866" y="18416"/>
                    <a:pt x="38495" y="36129"/>
                    <a:pt x="35759" y="37230"/>
                  </a:cubicBezTo>
                  <a:cubicBezTo>
                    <a:pt x="31056" y="39164"/>
                    <a:pt x="9541" y="40932"/>
                    <a:pt x="4237" y="42767"/>
                  </a:cubicBezTo>
                  <a:cubicBezTo>
                    <a:pt x="1" y="44235"/>
                    <a:pt x="1402" y="62314"/>
                    <a:pt x="9007" y="62781"/>
                  </a:cubicBezTo>
                  <a:cubicBezTo>
                    <a:pt x="9355" y="62803"/>
                    <a:pt x="9758" y="62813"/>
                    <a:pt x="10211" y="62813"/>
                  </a:cubicBezTo>
                  <a:cubicBezTo>
                    <a:pt x="18225" y="62813"/>
                    <a:pt x="41737" y="59542"/>
                    <a:pt x="47168" y="55943"/>
                  </a:cubicBezTo>
                  <a:cubicBezTo>
                    <a:pt x="53339" y="51840"/>
                    <a:pt x="60043" y="19550"/>
                    <a:pt x="59910" y="8409"/>
                  </a:cubicBezTo>
                  <a:cubicBezTo>
                    <a:pt x="59840" y="4027"/>
                    <a:pt x="57789" y="0"/>
                    <a:pt x="55537" y="0"/>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27"/>
            <p:cNvSpPr/>
            <p:nvPr/>
          </p:nvSpPr>
          <p:spPr>
            <a:xfrm>
              <a:off x="2790500" y="4117550"/>
              <a:ext cx="537075" cy="487950"/>
            </a:xfrm>
            <a:custGeom>
              <a:rect b="b" l="l" r="r" t="t"/>
              <a:pathLst>
                <a:path extrusionOk="0" h="19518" w="21483">
                  <a:moveTo>
                    <a:pt x="11976" y="1"/>
                  </a:moveTo>
                  <a:cubicBezTo>
                    <a:pt x="8673" y="1402"/>
                    <a:pt x="4770" y="2736"/>
                    <a:pt x="2002" y="5305"/>
                  </a:cubicBezTo>
                  <a:cubicBezTo>
                    <a:pt x="0" y="7206"/>
                    <a:pt x="34" y="10775"/>
                    <a:pt x="534" y="13010"/>
                  </a:cubicBezTo>
                  <a:cubicBezTo>
                    <a:pt x="668" y="13610"/>
                    <a:pt x="901" y="14211"/>
                    <a:pt x="1268" y="14745"/>
                  </a:cubicBezTo>
                  <a:cubicBezTo>
                    <a:pt x="2062" y="15593"/>
                    <a:pt x="6920" y="19518"/>
                    <a:pt x="10168" y="19518"/>
                  </a:cubicBezTo>
                  <a:cubicBezTo>
                    <a:pt x="10878" y="19518"/>
                    <a:pt x="11512" y="19330"/>
                    <a:pt x="12009" y="18881"/>
                  </a:cubicBezTo>
                  <a:cubicBezTo>
                    <a:pt x="14144" y="16946"/>
                    <a:pt x="11008" y="14444"/>
                    <a:pt x="9240" y="13043"/>
                  </a:cubicBezTo>
                  <a:cubicBezTo>
                    <a:pt x="8840" y="12777"/>
                    <a:pt x="8473" y="12476"/>
                    <a:pt x="8140" y="12143"/>
                  </a:cubicBezTo>
                  <a:cubicBezTo>
                    <a:pt x="7706" y="11476"/>
                    <a:pt x="7105" y="10642"/>
                    <a:pt x="7706" y="10208"/>
                  </a:cubicBezTo>
                  <a:cubicBezTo>
                    <a:pt x="8306" y="9774"/>
                    <a:pt x="21482" y="5805"/>
                    <a:pt x="21482" y="5805"/>
                  </a:cubicBezTo>
                  <a:lnTo>
                    <a:pt x="11976" y="1"/>
                  </a:ln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27"/>
            <p:cNvSpPr/>
            <p:nvPr/>
          </p:nvSpPr>
          <p:spPr>
            <a:xfrm>
              <a:off x="2790500" y="4117550"/>
              <a:ext cx="537075" cy="326100"/>
            </a:xfrm>
            <a:custGeom>
              <a:rect b="b" l="l" r="r" t="t"/>
              <a:pathLst>
                <a:path extrusionOk="0" h="13044" w="21483">
                  <a:moveTo>
                    <a:pt x="11976" y="1"/>
                  </a:moveTo>
                  <a:cubicBezTo>
                    <a:pt x="8673" y="1402"/>
                    <a:pt x="4770" y="2736"/>
                    <a:pt x="2002" y="5305"/>
                  </a:cubicBezTo>
                  <a:cubicBezTo>
                    <a:pt x="0" y="7206"/>
                    <a:pt x="34" y="10775"/>
                    <a:pt x="534" y="13010"/>
                  </a:cubicBezTo>
                  <a:cubicBezTo>
                    <a:pt x="2736" y="13043"/>
                    <a:pt x="6138" y="13043"/>
                    <a:pt x="9240" y="13043"/>
                  </a:cubicBezTo>
                  <a:cubicBezTo>
                    <a:pt x="8840" y="12777"/>
                    <a:pt x="8473" y="12476"/>
                    <a:pt x="8140" y="12143"/>
                  </a:cubicBezTo>
                  <a:cubicBezTo>
                    <a:pt x="7706" y="11476"/>
                    <a:pt x="7105" y="10642"/>
                    <a:pt x="7706" y="10208"/>
                  </a:cubicBezTo>
                  <a:cubicBezTo>
                    <a:pt x="8306" y="9774"/>
                    <a:pt x="21482" y="5805"/>
                    <a:pt x="21482" y="5805"/>
                  </a:cubicBezTo>
                  <a:lnTo>
                    <a:pt x="11976" y="1"/>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27"/>
            <p:cNvSpPr/>
            <p:nvPr/>
          </p:nvSpPr>
          <p:spPr>
            <a:xfrm>
              <a:off x="2535325" y="4012650"/>
              <a:ext cx="1142500" cy="668675"/>
            </a:xfrm>
            <a:custGeom>
              <a:rect b="b" l="l" r="r" t="t"/>
              <a:pathLst>
                <a:path extrusionOk="0" h="26747" w="45700">
                  <a:moveTo>
                    <a:pt x="17027" y="1"/>
                  </a:moveTo>
                  <a:cubicBezTo>
                    <a:pt x="16460" y="1"/>
                    <a:pt x="15908" y="40"/>
                    <a:pt x="15378" y="127"/>
                  </a:cubicBezTo>
                  <a:cubicBezTo>
                    <a:pt x="12042" y="661"/>
                    <a:pt x="7839" y="7065"/>
                    <a:pt x="4637" y="12436"/>
                  </a:cubicBezTo>
                  <a:cubicBezTo>
                    <a:pt x="2268" y="16339"/>
                    <a:pt x="0" y="19474"/>
                    <a:pt x="1401" y="20575"/>
                  </a:cubicBezTo>
                  <a:cubicBezTo>
                    <a:pt x="1774" y="20880"/>
                    <a:pt x="2216" y="21013"/>
                    <a:pt x="2704" y="21013"/>
                  </a:cubicBezTo>
                  <a:cubicBezTo>
                    <a:pt x="3178" y="21013"/>
                    <a:pt x="3695" y="20889"/>
                    <a:pt x="4236" y="20675"/>
                  </a:cubicBezTo>
                  <a:cubicBezTo>
                    <a:pt x="6238" y="19875"/>
                    <a:pt x="8506" y="17740"/>
                    <a:pt x="10241" y="15872"/>
                  </a:cubicBezTo>
                  <a:cubicBezTo>
                    <a:pt x="11575" y="14504"/>
                    <a:pt x="12542" y="13270"/>
                    <a:pt x="12809" y="12903"/>
                  </a:cubicBezTo>
                  <a:cubicBezTo>
                    <a:pt x="12814" y="12898"/>
                    <a:pt x="12822" y="12896"/>
                    <a:pt x="12832" y="12896"/>
                  </a:cubicBezTo>
                  <a:cubicBezTo>
                    <a:pt x="13219" y="12896"/>
                    <a:pt x="17490" y="15722"/>
                    <a:pt x="19047" y="17506"/>
                  </a:cubicBezTo>
                  <a:cubicBezTo>
                    <a:pt x="20715" y="18841"/>
                    <a:pt x="27053" y="23878"/>
                    <a:pt x="29921" y="26746"/>
                  </a:cubicBezTo>
                  <a:cubicBezTo>
                    <a:pt x="34983" y="26158"/>
                    <a:pt x="41706" y="25411"/>
                    <a:pt x="42739" y="25411"/>
                  </a:cubicBezTo>
                  <a:cubicBezTo>
                    <a:pt x="42761" y="25411"/>
                    <a:pt x="42780" y="25411"/>
                    <a:pt x="42797" y="25412"/>
                  </a:cubicBezTo>
                  <a:cubicBezTo>
                    <a:pt x="43898" y="25412"/>
                    <a:pt x="45699" y="13770"/>
                    <a:pt x="38594" y="3997"/>
                  </a:cubicBezTo>
                  <a:cubicBezTo>
                    <a:pt x="38594" y="3997"/>
                    <a:pt x="31222" y="3997"/>
                    <a:pt x="29121" y="3263"/>
                  </a:cubicBezTo>
                  <a:cubicBezTo>
                    <a:pt x="27248" y="2638"/>
                    <a:pt x="21666" y="1"/>
                    <a:pt x="17027" y="1"/>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27"/>
            <p:cNvSpPr/>
            <p:nvPr/>
          </p:nvSpPr>
          <p:spPr>
            <a:xfrm>
              <a:off x="2848050" y="4422100"/>
              <a:ext cx="187650" cy="68600"/>
            </a:xfrm>
            <a:custGeom>
              <a:rect b="b" l="l" r="r" t="t"/>
              <a:pathLst>
                <a:path extrusionOk="0" h="2744" w="7506">
                  <a:moveTo>
                    <a:pt x="5337" y="1"/>
                  </a:moveTo>
                  <a:cubicBezTo>
                    <a:pt x="5296" y="1"/>
                    <a:pt x="5298" y="55"/>
                    <a:pt x="5371" y="128"/>
                  </a:cubicBezTo>
                  <a:cubicBezTo>
                    <a:pt x="5671" y="394"/>
                    <a:pt x="6905" y="1662"/>
                    <a:pt x="6671" y="1996"/>
                  </a:cubicBezTo>
                  <a:cubicBezTo>
                    <a:pt x="6238" y="2529"/>
                    <a:pt x="1901" y="2329"/>
                    <a:pt x="100" y="2563"/>
                  </a:cubicBezTo>
                  <a:cubicBezTo>
                    <a:pt x="9" y="2563"/>
                    <a:pt x="1" y="2700"/>
                    <a:pt x="75" y="2700"/>
                  </a:cubicBezTo>
                  <a:cubicBezTo>
                    <a:pt x="83" y="2700"/>
                    <a:pt x="91" y="2699"/>
                    <a:pt x="100" y="2696"/>
                  </a:cubicBezTo>
                  <a:cubicBezTo>
                    <a:pt x="567" y="2679"/>
                    <a:pt x="1034" y="2671"/>
                    <a:pt x="1505" y="2671"/>
                  </a:cubicBezTo>
                  <a:cubicBezTo>
                    <a:pt x="1976" y="2671"/>
                    <a:pt x="2452" y="2679"/>
                    <a:pt x="2935" y="2696"/>
                  </a:cubicBezTo>
                  <a:cubicBezTo>
                    <a:pt x="3315" y="2696"/>
                    <a:pt x="4013" y="2743"/>
                    <a:pt x="4737" y="2743"/>
                  </a:cubicBezTo>
                  <a:cubicBezTo>
                    <a:pt x="5733" y="2743"/>
                    <a:pt x="6777" y="2654"/>
                    <a:pt x="7105" y="2229"/>
                  </a:cubicBezTo>
                  <a:cubicBezTo>
                    <a:pt x="7505" y="1762"/>
                    <a:pt x="5804" y="261"/>
                    <a:pt x="5404" y="27"/>
                  </a:cubicBezTo>
                  <a:cubicBezTo>
                    <a:pt x="5376" y="9"/>
                    <a:pt x="5353" y="1"/>
                    <a:pt x="5337"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27"/>
            <p:cNvSpPr/>
            <p:nvPr/>
          </p:nvSpPr>
          <p:spPr>
            <a:xfrm>
              <a:off x="2501125" y="4030000"/>
              <a:ext cx="492050" cy="700650"/>
            </a:xfrm>
            <a:custGeom>
              <a:rect b="b" l="l" r="r" t="t"/>
              <a:pathLst>
                <a:path extrusionOk="0" h="28026" w="19682">
                  <a:moveTo>
                    <a:pt x="5471" y="0"/>
                  </a:moveTo>
                  <a:lnTo>
                    <a:pt x="0" y="3136"/>
                  </a:lnTo>
                  <a:lnTo>
                    <a:pt x="13310" y="26419"/>
                  </a:lnTo>
                  <a:cubicBezTo>
                    <a:pt x="13891" y="27447"/>
                    <a:pt x="14950" y="28025"/>
                    <a:pt x="16037" y="28025"/>
                  </a:cubicBezTo>
                  <a:cubicBezTo>
                    <a:pt x="16574" y="28025"/>
                    <a:pt x="17117" y="27884"/>
                    <a:pt x="17613" y="27587"/>
                  </a:cubicBezTo>
                  <a:cubicBezTo>
                    <a:pt x="19147" y="26719"/>
                    <a:pt x="19681" y="24785"/>
                    <a:pt x="18814" y="23284"/>
                  </a:cubicBezTo>
                  <a:lnTo>
                    <a:pt x="5471" y="0"/>
                  </a:ln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27"/>
            <p:cNvSpPr/>
            <p:nvPr/>
          </p:nvSpPr>
          <p:spPr>
            <a:xfrm>
              <a:off x="2605375" y="4202625"/>
              <a:ext cx="376125" cy="517950"/>
            </a:xfrm>
            <a:custGeom>
              <a:rect b="b" l="l" r="r" t="t"/>
              <a:pathLst>
                <a:path extrusionOk="0" h="20718" w="15045">
                  <a:moveTo>
                    <a:pt x="4837" y="0"/>
                  </a:moveTo>
                  <a:lnTo>
                    <a:pt x="0" y="2802"/>
                  </a:lnTo>
                  <a:lnTo>
                    <a:pt x="9440" y="19314"/>
                  </a:lnTo>
                  <a:cubicBezTo>
                    <a:pt x="9957" y="20212"/>
                    <a:pt x="10897" y="20718"/>
                    <a:pt x="11863" y="20718"/>
                  </a:cubicBezTo>
                  <a:cubicBezTo>
                    <a:pt x="12332" y="20718"/>
                    <a:pt x="12807" y="20599"/>
                    <a:pt x="13243" y="20348"/>
                  </a:cubicBezTo>
                  <a:cubicBezTo>
                    <a:pt x="14577" y="19581"/>
                    <a:pt x="15044" y="17880"/>
                    <a:pt x="14310" y="16545"/>
                  </a:cubicBezTo>
                  <a:lnTo>
                    <a:pt x="48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7"/>
            <p:cNvSpPr/>
            <p:nvPr/>
          </p:nvSpPr>
          <p:spPr>
            <a:xfrm>
              <a:off x="2450250" y="3965775"/>
              <a:ext cx="231850" cy="194325"/>
            </a:xfrm>
            <a:custGeom>
              <a:rect b="b" l="l" r="r" t="t"/>
              <a:pathLst>
                <a:path extrusionOk="0" h="7773" w="9274">
                  <a:moveTo>
                    <a:pt x="7206" y="1"/>
                  </a:moveTo>
                  <a:lnTo>
                    <a:pt x="1" y="4137"/>
                  </a:lnTo>
                  <a:lnTo>
                    <a:pt x="2069" y="7773"/>
                  </a:lnTo>
                  <a:lnTo>
                    <a:pt x="9274" y="3637"/>
                  </a:lnTo>
                  <a:lnTo>
                    <a:pt x="720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7"/>
            <p:cNvSpPr/>
            <p:nvPr/>
          </p:nvSpPr>
          <p:spPr>
            <a:xfrm>
              <a:off x="2668297" y="4449450"/>
              <a:ext cx="619625" cy="251325"/>
            </a:xfrm>
            <a:custGeom>
              <a:rect b="b" l="l" r="r" t="t"/>
              <a:pathLst>
                <a:path extrusionOk="0" h="10053" w="24785">
                  <a:moveTo>
                    <a:pt x="13910" y="1"/>
                  </a:moveTo>
                  <a:lnTo>
                    <a:pt x="13910" y="1"/>
                  </a:lnTo>
                  <a:cubicBezTo>
                    <a:pt x="14277" y="435"/>
                    <a:pt x="14510" y="801"/>
                    <a:pt x="14477" y="1035"/>
                  </a:cubicBezTo>
                  <a:cubicBezTo>
                    <a:pt x="14421" y="1392"/>
                    <a:pt x="13653" y="1458"/>
                    <a:pt x="12522" y="1458"/>
                  </a:cubicBezTo>
                  <a:cubicBezTo>
                    <a:pt x="11857" y="1458"/>
                    <a:pt x="11067" y="1435"/>
                    <a:pt x="10222" y="1435"/>
                  </a:cubicBezTo>
                  <a:cubicBezTo>
                    <a:pt x="7396" y="1435"/>
                    <a:pt x="3956" y="1690"/>
                    <a:pt x="2535" y="3904"/>
                  </a:cubicBezTo>
                  <a:cubicBezTo>
                    <a:pt x="0" y="7907"/>
                    <a:pt x="8573" y="6639"/>
                    <a:pt x="11075" y="8073"/>
                  </a:cubicBezTo>
                  <a:cubicBezTo>
                    <a:pt x="13058" y="9196"/>
                    <a:pt x="15042" y="10053"/>
                    <a:pt x="17825" y="10053"/>
                  </a:cubicBezTo>
                  <a:cubicBezTo>
                    <a:pt x="18599" y="10053"/>
                    <a:pt x="19434" y="9986"/>
                    <a:pt x="20348" y="9841"/>
                  </a:cubicBezTo>
                  <a:cubicBezTo>
                    <a:pt x="21449" y="9675"/>
                    <a:pt x="23017" y="9474"/>
                    <a:pt x="24784" y="9274"/>
                  </a:cubicBezTo>
                  <a:cubicBezTo>
                    <a:pt x="21916" y="6406"/>
                    <a:pt x="15578" y="1369"/>
                    <a:pt x="13910" y="1"/>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27"/>
            <p:cNvSpPr/>
            <p:nvPr/>
          </p:nvSpPr>
          <p:spPr>
            <a:xfrm>
              <a:off x="3430125" y="3081150"/>
              <a:ext cx="1187525" cy="1599325"/>
            </a:xfrm>
            <a:custGeom>
              <a:rect b="b" l="l" r="r" t="t"/>
              <a:pathLst>
                <a:path extrusionOk="0" h="63973" w="47501">
                  <a:moveTo>
                    <a:pt x="42579" y="1"/>
                  </a:moveTo>
                  <a:cubicBezTo>
                    <a:pt x="41859" y="1"/>
                    <a:pt x="41072" y="380"/>
                    <a:pt x="40229" y="1195"/>
                  </a:cubicBezTo>
                  <a:cubicBezTo>
                    <a:pt x="38961" y="2395"/>
                    <a:pt x="37560" y="4564"/>
                    <a:pt x="36093" y="7866"/>
                  </a:cubicBezTo>
                  <a:cubicBezTo>
                    <a:pt x="30022" y="21509"/>
                    <a:pt x="24785" y="35519"/>
                    <a:pt x="22516" y="36853"/>
                  </a:cubicBezTo>
                  <a:cubicBezTo>
                    <a:pt x="20248" y="38154"/>
                    <a:pt x="0" y="40022"/>
                    <a:pt x="0" y="40022"/>
                  </a:cubicBezTo>
                  <a:lnTo>
                    <a:pt x="3703" y="63973"/>
                  </a:lnTo>
                  <a:cubicBezTo>
                    <a:pt x="3703" y="63973"/>
                    <a:pt x="17346" y="62872"/>
                    <a:pt x="26753" y="60237"/>
                  </a:cubicBezTo>
                  <a:cubicBezTo>
                    <a:pt x="29988" y="59303"/>
                    <a:pt x="32757" y="58202"/>
                    <a:pt x="34258" y="56868"/>
                  </a:cubicBezTo>
                  <a:cubicBezTo>
                    <a:pt x="39962" y="51764"/>
                    <a:pt x="47501" y="25345"/>
                    <a:pt x="47134" y="12669"/>
                  </a:cubicBezTo>
                  <a:cubicBezTo>
                    <a:pt x="46950" y="5119"/>
                    <a:pt x="45222" y="1"/>
                    <a:pt x="42579" y="1"/>
                  </a:cubicBez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27"/>
            <p:cNvSpPr/>
            <p:nvPr/>
          </p:nvSpPr>
          <p:spPr>
            <a:xfrm>
              <a:off x="3540200" y="4091850"/>
              <a:ext cx="77575" cy="539275"/>
            </a:xfrm>
            <a:custGeom>
              <a:rect b="b" l="l" r="r" t="t"/>
              <a:pathLst>
                <a:path extrusionOk="0" h="21571" w="3103">
                  <a:moveTo>
                    <a:pt x="83" y="1"/>
                  </a:moveTo>
                  <a:cubicBezTo>
                    <a:pt x="46" y="1"/>
                    <a:pt x="0" y="37"/>
                    <a:pt x="0" y="95"/>
                  </a:cubicBezTo>
                  <a:cubicBezTo>
                    <a:pt x="334" y="1829"/>
                    <a:pt x="1502" y="13538"/>
                    <a:pt x="2969" y="21510"/>
                  </a:cubicBezTo>
                  <a:cubicBezTo>
                    <a:pt x="2969" y="21552"/>
                    <a:pt x="2993" y="21571"/>
                    <a:pt x="3020" y="21571"/>
                  </a:cubicBezTo>
                  <a:cubicBezTo>
                    <a:pt x="3058" y="21571"/>
                    <a:pt x="3103" y="21535"/>
                    <a:pt x="3103" y="21477"/>
                  </a:cubicBezTo>
                  <a:cubicBezTo>
                    <a:pt x="2469" y="11870"/>
                    <a:pt x="367" y="1829"/>
                    <a:pt x="134" y="61"/>
                  </a:cubicBezTo>
                  <a:cubicBezTo>
                    <a:pt x="134" y="19"/>
                    <a:pt x="110" y="1"/>
                    <a:pt x="83"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7"/>
            <p:cNvSpPr/>
            <p:nvPr/>
          </p:nvSpPr>
          <p:spPr>
            <a:xfrm>
              <a:off x="4098925" y="3081975"/>
              <a:ext cx="518725" cy="1505100"/>
            </a:xfrm>
            <a:custGeom>
              <a:rect b="b" l="l" r="r" t="t"/>
              <a:pathLst>
                <a:path extrusionOk="0" h="60204" w="20749">
                  <a:moveTo>
                    <a:pt x="15842" y="1"/>
                  </a:moveTo>
                  <a:cubicBezTo>
                    <a:pt x="15119" y="1"/>
                    <a:pt x="14327" y="380"/>
                    <a:pt x="13477" y="1195"/>
                  </a:cubicBezTo>
                  <a:lnTo>
                    <a:pt x="1" y="60204"/>
                  </a:lnTo>
                  <a:cubicBezTo>
                    <a:pt x="3236" y="59270"/>
                    <a:pt x="6005" y="58169"/>
                    <a:pt x="7506" y="56835"/>
                  </a:cubicBezTo>
                  <a:cubicBezTo>
                    <a:pt x="13210" y="51731"/>
                    <a:pt x="20749" y="25312"/>
                    <a:pt x="20415" y="12636"/>
                  </a:cubicBezTo>
                  <a:cubicBezTo>
                    <a:pt x="20206" y="5114"/>
                    <a:pt x="18492" y="1"/>
                    <a:pt x="15842"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27"/>
            <p:cNvSpPr/>
            <p:nvPr/>
          </p:nvSpPr>
          <p:spPr>
            <a:xfrm>
              <a:off x="4184825" y="2975575"/>
              <a:ext cx="1318475" cy="1435550"/>
            </a:xfrm>
            <a:custGeom>
              <a:rect b="b" l="l" r="r" t="t"/>
              <a:pathLst>
                <a:path extrusionOk="0" h="57422" w="52739">
                  <a:moveTo>
                    <a:pt x="17713" y="0"/>
                  </a:moveTo>
                  <a:cubicBezTo>
                    <a:pt x="15640" y="0"/>
                    <a:pt x="13525" y="570"/>
                    <a:pt x="11909" y="2082"/>
                  </a:cubicBezTo>
                  <a:cubicBezTo>
                    <a:pt x="11008" y="2916"/>
                    <a:pt x="1768" y="23531"/>
                    <a:pt x="1168" y="26232"/>
                  </a:cubicBezTo>
                  <a:cubicBezTo>
                    <a:pt x="1" y="31570"/>
                    <a:pt x="5338" y="37474"/>
                    <a:pt x="5338" y="37474"/>
                  </a:cubicBezTo>
                  <a:lnTo>
                    <a:pt x="4170" y="57388"/>
                  </a:lnTo>
                  <a:lnTo>
                    <a:pt x="52738" y="57421"/>
                  </a:lnTo>
                  <a:cubicBezTo>
                    <a:pt x="48001" y="35139"/>
                    <a:pt x="38194" y="12489"/>
                    <a:pt x="24218" y="1948"/>
                  </a:cubicBezTo>
                  <a:cubicBezTo>
                    <a:pt x="22828" y="892"/>
                    <a:pt x="20304" y="0"/>
                    <a:pt x="1771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27"/>
            <p:cNvSpPr/>
            <p:nvPr/>
          </p:nvSpPr>
          <p:spPr>
            <a:xfrm>
              <a:off x="4440000" y="3068475"/>
              <a:ext cx="266900" cy="236025"/>
            </a:xfrm>
            <a:custGeom>
              <a:rect b="b" l="l" r="r" t="t"/>
              <a:pathLst>
                <a:path extrusionOk="0" h="9441" w="10676">
                  <a:moveTo>
                    <a:pt x="10675" y="0"/>
                  </a:moveTo>
                  <a:lnTo>
                    <a:pt x="10675" y="0"/>
                  </a:lnTo>
                  <a:cubicBezTo>
                    <a:pt x="10442" y="768"/>
                    <a:pt x="10141" y="1535"/>
                    <a:pt x="9808" y="2269"/>
                  </a:cubicBezTo>
                  <a:cubicBezTo>
                    <a:pt x="9474" y="3036"/>
                    <a:pt x="9074" y="3770"/>
                    <a:pt x="8674" y="4470"/>
                  </a:cubicBezTo>
                  <a:cubicBezTo>
                    <a:pt x="7840" y="5871"/>
                    <a:pt x="6972" y="7272"/>
                    <a:pt x="5772" y="8306"/>
                  </a:cubicBezTo>
                  <a:cubicBezTo>
                    <a:pt x="5303" y="8723"/>
                    <a:pt x="4753" y="9058"/>
                    <a:pt x="4201" y="9058"/>
                  </a:cubicBezTo>
                  <a:cubicBezTo>
                    <a:pt x="4046" y="9058"/>
                    <a:pt x="3890" y="9032"/>
                    <a:pt x="3737" y="8973"/>
                  </a:cubicBezTo>
                  <a:cubicBezTo>
                    <a:pt x="3003" y="8740"/>
                    <a:pt x="2469" y="8073"/>
                    <a:pt x="2036" y="7406"/>
                  </a:cubicBezTo>
                  <a:cubicBezTo>
                    <a:pt x="1569" y="6739"/>
                    <a:pt x="1202" y="6005"/>
                    <a:pt x="868" y="5271"/>
                  </a:cubicBezTo>
                  <a:cubicBezTo>
                    <a:pt x="535" y="4504"/>
                    <a:pt x="268" y="3736"/>
                    <a:pt x="1" y="2969"/>
                  </a:cubicBezTo>
                  <a:lnTo>
                    <a:pt x="1" y="2969"/>
                  </a:lnTo>
                  <a:cubicBezTo>
                    <a:pt x="334" y="4570"/>
                    <a:pt x="935" y="6138"/>
                    <a:pt x="1769" y="7572"/>
                  </a:cubicBezTo>
                  <a:cubicBezTo>
                    <a:pt x="1969" y="7939"/>
                    <a:pt x="2236" y="8273"/>
                    <a:pt x="2536" y="8607"/>
                  </a:cubicBezTo>
                  <a:cubicBezTo>
                    <a:pt x="2803" y="8907"/>
                    <a:pt x="3170" y="9174"/>
                    <a:pt x="3603" y="9340"/>
                  </a:cubicBezTo>
                  <a:cubicBezTo>
                    <a:pt x="3804" y="9407"/>
                    <a:pt x="4037" y="9440"/>
                    <a:pt x="4271" y="9440"/>
                  </a:cubicBezTo>
                  <a:cubicBezTo>
                    <a:pt x="4504" y="9440"/>
                    <a:pt x="4704" y="9407"/>
                    <a:pt x="4938" y="9307"/>
                  </a:cubicBezTo>
                  <a:cubicBezTo>
                    <a:pt x="5338" y="9140"/>
                    <a:pt x="5705" y="8907"/>
                    <a:pt x="6038" y="8640"/>
                  </a:cubicBezTo>
                  <a:cubicBezTo>
                    <a:pt x="6672" y="8073"/>
                    <a:pt x="7206" y="7439"/>
                    <a:pt x="7673" y="6739"/>
                  </a:cubicBezTo>
                  <a:cubicBezTo>
                    <a:pt x="9107" y="4704"/>
                    <a:pt x="10108" y="2402"/>
                    <a:pt x="10675"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27"/>
            <p:cNvSpPr/>
            <p:nvPr/>
          </p:nvSpPr>
          <p:spPr>
            <a:xfrm>
              <a:off x="4634325" y="2979225"/>
              <a:ext cx="967375" cy="1876375"/>
            </a:xfrm>
            <a:custGeom>
              <a:rect b="b" l="l" r="r" t="t"/>
              <a:pathLst>
                <a:path extrusionOk="0" h="75055" w="38695">
                  <a:moveTo>
                    <a:pt x="1684" y="1"/>
                  </a:moveTo>
                  <a:cubicBezTo>
                    <a:pt x="1673" y="1"/>
                    <a:pt x="1668" y="1"/>
                    <a:pt x="1668" y="1"/>
                  </a:cubicBezTo>
                  <a:lnTo>
                    <a:pt x="0" y="75055"/>
                  </a:lnTo>
                  <a:lnTo>
                    <a:pt x="35726" y="75055"/>
                  </a:lnTo>
                  <a:cubicBezTo>
                    <a:pt x="35726" y="75055"/>
                    <a:pt x="38694" y="48869"/>
                    <a:pt x="22783" y="21116"/>
                  </a:cubicBezTo>
                  <a:cubicBezTo>
                    <a:pt x="16679" y="10442"/>
                    <a:pt x="11375" y="5138"/>
                    <a:pt x="7605" y="2536"/>
                  </a:cubicBezTo>
                  <a:cubicBezTo>
                    <a:pt x="4052" y="61"/>
                    <a:pt x="1886" y="1"/>
                    <a:pt x="1684" y="1"/>
                  </a:cubicBez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27"/>
            <p:cNvSpPr/>
            <p:nvPr/>
          </p:nvSpPr>
          <p:spPr>
            <a:xfrm>
              <a:off x="4158975" y="3045950"/>
              <a:ext cx="306075" cy="1809650"/>
            </a:xfrm>
            <a:custGeom>
              <a:rect b="b" l="l" r="r" t="t"/>
              <a:pathLst>
                <a:path extrusionOk="0" h="72386" w="12243">
                  <a:moveTo>
                    <a:pt x="12243" y="1"/>
                  </a:moveTo>
                  <a:cubicBezTo>
                    <a:pt x="11375" y="601"/>
                    <a:pt x="2502" y="16379"/>
                    <a:pt x="1235" y="23184"/>
                  </a:cubicBezTo>
                  <a:cubicBezTo>
                    <a:pt x="0" y="29956"/>
                    <a:pt x="5438" y="34459"/>
                    <a:pt x="5471" y="34859"/>
                  </a:cubicBezTo>
                  <a:cubicBezTo>
                    <a:pt x="5471" y="35226"/>
                    <a:pt x="2936" y="72386"/>
                    <a:pt x="2936" y="72386"/>
                  </a:cubicBezTo>
                  <a:lnTo>
                    <a:pt x="6038" y="72386"/>
                  </a:lnTo>
                  <a:lnTo>
                    <a:pt x="12243" y="1"/>
                  </a:ln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27"/>
            <p:cNvSpPr/>
            <p:nvPr/>
          </p:nvSpPr>
          <p:spPr>
            <a:xfrm>
              <a:off x="4170650" y="3368675"/>
              <a:ext cx="125125" cy="549600"/>
            </a:xfrm>
            <a:custGeom>
              <a:rect b="b" l="l" r="r" t="t"/>
              <a:pathLst>
                <a:path extrusionOk="0" h="21984" w="5005">
                  <a:moveTo>
                    <a:pt x="4637" y="1"/>
                  </a:moveTo>
                  <a:lnTo>
                    <a:pt x="4637" y="1"/>
                  </a:lnTo>
                  <a:cubicBezTo>
                    <a:pt x="3636" y="1736"/>
                    <a:pt x="2736" y="3570"/>
                    <a:pt x="2002" y="5438"/>
                  </a:cubicBezTo>
                  <a:cubicBezTo>
                    <a:pt x="1235" y="7306"/>
                    <a:pt x="668" y="9274"/>
                    <a:pt x="334" y="11276"/>
                  </a:cubicBezTo>
                  <a:cubicBezTo>
                    <a:pt x="0" y="13311"/>
                    <a:pt x="301" y="15412"/>
                    <a:pt x="1201" y="17280"/>
                  </a:cubicBezTo>
                  <a:cubicBezTo>
                    <a:pt x="2069" y="19115"/>
                    <a:pt x="3370" y="20716"/>
                    <a:pt x="5004" y="21983"/>
                  </a:cubicBezTo>
                  <a:cubicBezTo>
                    <a:pt x="3570" y="20582"/>
                    <a:pt x="2402" y="18915"/>
                    <a:pt x="1635" y="17080"/>
                  </a:cubicBezTo>
                  <a:cubicBezTo>
                    <a:pt x="868" y="15279"/>
                    <a:pt x="634" y="13277"/>
                    <a:pt x="934" y="11342"/>
                  </a:cubicBezTo>
                  <a:cubicBezTo>
                    <a:pt x="1101" y="10375"/>
                    <a:pt x="1301" y="9408"/>
                    <a:pt x="1568" y="8440"/>
                  </a:cubicBezTo>
                  <a:cubicBezTo>
                    <a:pt x="1835" y="7473"/>
                    <a:pt x="2169" y="6539"/>
                    <a:pt x="2469" y="5605"/>
                  </a:cubicBezTo>
                  <a:cubicBezTo>
                    <a:pt x="3136" y="3704"/>
                    <a:pt x="3837" y="1869"/>
                    <a:pt x="4637"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7"/>
            <p:cNvSpPr/>
            <p:nvPr/>
          </p:nvSpPr>
          <p:spPr>
            <a:xfrm>
              <a:off x="4650150" y="2980075"/>
              <a:ext cx="200175" cy="1102475"/>
            </a:xfrm>
            <a:custGeom>
              <a:rect b="b" l="l" r="r" t="t"/>
              <a:pathLst>
                <a:path extrusionOk="0" h="44099" w="8007">
                  <a:moveTo>
                    <a:pt x="1002" y="1"/>
                  </a:moveTo>
                  <a:lnTo>
                    <a:pt x="1002" y="1"/>
                  </a:lnTo>
                  <a:cubicBezTo>
                    <a:pt x="1502" y="1402"/>
                    <a:pt x="2002" y="2803"/>
                    <a:pt x="2536" y="4204"/>
                  </a:cubicBezTo>
                  <a:lnTo>
                    <a:pt x="4070" y="8440"/>
                  </a:lnTo>
                  <a:cubicBezTo>
                    <a:pt x="5070" y="11181"/>
                    <a:pt x="6101" y="13892"/>
                    <a:pt x="7133" y="16601"/>
                  </a:cubicBezTo>
                  <a:lnTo>
                    <a:pt x="7133" y="16601"/>
                  </a:lnTo>
                  <a:cubicBezTo>
                    <a:pt x="5698" y="17686"/>
                    <a:pt x="4235" y="18799"/>
                    <a:pt x="2803" y="19881"/>
                  </a:cubicBezTo>
                  <a:lnTo>
                    <a:pt x="2469" y="20148"/>
                  </a:lnTo>
                  <a:lnTo>
                    <a:pt x="2736" y="20482"/>
                  </a:lnTo>
                  <a:lnTo>
                    <a:pt x="6759" y="25791"/>
                  </a:lnTo>
                  <a:lnTo>
                    <a:pt x="6759" y="25791"/>
                  </a:lnTo>
                  <a:cubicBezTo>
                    <a:pt x="5586" y="28792"/>
                    <a:pt x="4445" y="31792"/>
                    <a:pt x="3337" y="34792"/>
                  </a:cubicBezTo>
                  <a:cubicBezTo>
                    <a:pt x="2769" y="36360"/>
                    <a:pt x="2202" y="37894"/>
                    <a:pt x="1635" y="39429"/>
                  </a:cubicBezTo>
                  <a:cubicBezTo>
                    <a:pt x="1102" y="40997"/>
                    <a:pt x="535" y="42531"/>
                    <a:pt x="1" y="44099"/>
                  </a:cubicBezTo>
                  <a:cubicBezTo>
                    <a:pt x="701" y="42598"/>
                    <a:pt x="1302" y="41063"/>
                    <a:pt x="1969" y="39562"/>
                  </a:cubicBezTo>
                  <a:cubicBezTo>
                    <a:pt x="2636" y="38061"/>
                    <a:pt x="3270" y="36527"/>
                    <a:pt x="3904" y="35026"/>
                  </a:cubicBezTo>
                  <a:cubicBezTo>
                    <a:pt x="5138" y="31990"/>
                    <a:pt x="6405" y="28955"/>
                    <a:pt x="7606" y="25886"/>
                  </a:cubicBezTo>
                  <a:lnTo>
                    <a:pt x="7673" y="25686"/>
                  </a:lnTo>
                  <a:lnTo>
                    <a:pt x="7540" y="25485"/>
                  </a:lnTo>
                  <a:lnTo>
                    <a:pt x="3615" y="20306"/>
                  </a:lnTo>
                  <a:lnTo>
                    <a:pt x="3615" y="20306"/>
                  </a:lnTo>
                  <a:cubicBezTo>
                    <a:pt x="5012" y="19219"/>
                    <a:pt x="6409" y="18133"/>
                    <a:pt x="7806" y="17046"/>
                  </a:cubicBezTo>
                  <a:lnTo>
                    <a:pt x="8007" y="16846"/>
                  </a:lnTo>
                  <a:lnTo>
                    <a:pt x="7906" y="16612"/>
                  </a:lnTo>
                  <a:cubicBezTo>
                    <a:pt x="6806" y="13844"/>
                    <a:pt x="5672" y="11042"/>
                    <a:pt x="4504" y="8273"/>
                  </a:cubicBezTo>
                  <a:lnTo>
                    <a:pt x="2769" y="4137"/>
                  </a:lnTo>
                  <a:cubicBezTo>
                    <a:pt x="2202" y="2736"/>
                    <a:pt x="1602" y="1368"/>
                    <a:pt x="1002" y="1"/>
                  </a:cubicBezTo>
                  <a:close/>
                </a:path>
              </a:pathLst>
            </a:custGeom>
            <a:solidFill>
              <a:srgbClr val="DBDB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27"/>
            <p:cNvSpPr/>
            <p:nvPr/>
          </p:nvSpPr>
          <p:spPr>
            <a:xfrm>
              <a:off x="4299900" y="3091000"/>
              <a:ext cx="165975" cy="967375"/>
            </a:xfrm>
            <a:custGeom>
              <a:rect b="b" l="l" r="r" t="t"/>
              <a:pathLst>
                <a:path extrusionOk="0" h="38695" w="6639">
                  <a:moveTo>
                    <a:pt x="6639" y="0"/>
                  </a:moveTo>
                  <a:lnTo>
                    <a:pt x="6639" y="0"/>
                  </a:lnTo>
                  <a:cubicBezTo>
                    <a:pt x="6072" y="1101"/>
                    <a:pt x="5505" y="2235"/>
                    <a:pt x="4971" y="3369"/>
                  </a:cubicBezTo>
                  <a:cubicBezTo>
                    <a:pt x="4404" y="4470"/>
                    <a:pt x="3870" y="5571"/>
                    <a:pt x="3337" y="6705"/>
                  </a:cubicBezTo>
                  <a:cubicBezTo>
                    <a:pt x="2236" y="8906"/>
                    <a:pt x="1168" y="11175"/>
                    <a:pt x="101" y="13410"/>
                  </a:cubicBezTo>
                  <a:lnTo>
                    <a:pt x="1" y="13643"/>
                  </a:lnTo>
                  <a:lnTo>
                    <a:pt x="201" y="13843"/>
                  </a:lnTo>
                  <a:cubicBezTo>
                    <a:pt x="1180" y="14669"/>
                    <a:pt x="2130" y="15523"/>
                    <a:pt x="3104" y="16353"/>
                  </a:cubicBezTo>
                  <a:lnTo>
                    <a:pt x="3104" y="16353"/>
                  </a:lnTo>
                  <a:lnTo>
                    <a:pt x="535" y="21148"/>
                  </a:lnTo>
                  <a:lnTo>
                    <a:pt x="501" y="21249"/>
                  </a:lnTo>
                  <a:lnTo>
                    <a:pt x="501" y="21382"/>
                  </a:lnTo>
                  <a:cubicBezTo>
                    <a:pt x="935" y="24284"/>
                    <a:pt x="1368" y="27186"/>
                    <a:pt x="1835" y="30055"/>
                  </a:cubicBezTo>
                  <a:cubicBezTo>
                    <a:pt x="2069" y="31489"/>
                    <a:pt x="2302" y="32957"/>
                    <a:pt x="2536" y="34391"/>
                  </a:cubicBezTo>
                  <a:cubicBezTo>
                    <a:pt x="2803" y="35826"/>
                    <a:pt x="3070" y="37260"/>
                    <a:pt x="3337" y="38694"/>
                  </a:cubicBezTo>
                  <a:cubicBezTo>
                    <a:pt x="3236" y="37260"/>
                    <a:pt x="3070" y="35759"/>
                    <a:pt x="2903" y="34325"/>
                  </a:cubicBezTo>
                  <a:cubicBezTo>
                    <a:pt x="2769" y="32890"/>
                    <a:pt x="2603" y="31423"/>
                    <a:pt x="2436" y="29988"/>
                  </a:cubicBezTo>
                  <a:cubicBezTo>
                    <a:pt x="2073" y="27115"/>
                    <a:pt x="1742" y="24242"/>
                    <a:pt x="1347" y="21369"/>
                  </a:cubicBezTo>
                  <a:lnTo>
                    <a:pt x="1347" y="21369"/>
                  </a:lnTo>
                  <a:lnTo>
                    <a:pt x="4004" y="16445"/>
                  </a:lnTo>
                  <a:lnTo>
                    <a:pt x="4170" y="16145"/>
                  </a:lnTo>
                  <a:lnTo>
                    <a:pt x="3904" y="15945"/>
                  </a:lnTo>
                  <a:cubicBezTo>
                    <a:pt x="2908" y="15104"/>
                    <a:pt x="1912" y="14264"/>
                    <a:pt x="916" y="13451"/>
                  </a:cubicBezTo>
                  <a:lnTo>
                    <a:pt x="916" y="13451"/>
                  </a:lnTo>
                  <a:cubicBezTo>
                    <a:pt x="1878" y="11269"/>
                    <a:pt x="2840" y="9086"/>
                    <a:pt x="3770" y="6872"/>
                  </a:cubicBezTo>
                  <a:cubicBezTo>
                    <a:pt x="4271" y="5737"/>
                    <a:pt x="4738" y="4603"/>
                    <a:pt x="5205" y="3436"/>
                  </a:cubicBezTo>
                  <a:cubicBezTo>
                    <a:pt x="5705" y="2302"/>
                    <a:pt x="6172" y="1168"/>
                    <a:pt x="6639" y="0"/>
                  </a:cubicBezTo>
                  <a:close/>
                </a:path>
              </a:pathLst>
            </a:custGeom>
            <a:solidFill>
              <a:srgbClr val="DBDB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27"/>
            <p:cNvSpPr/>
            <p:nvPr/>
          </p:nvSpPr>
          <p:spPr>
            <a:xfrm>
              <a:off x="4319100" y="2665675"/>
              <a:ext cx="360275" cy="571850"/>
            </a:xfrm>
            <a:custGeom>
              <a:rect b="b" l="l" r="r" t="t"/>
              <a:pathLst>
                <a:path extrusionOk="0" h="22874" w="14411">
                  <a:moveTo>
                    <a:pt x="6772" y="1"/>
                  </a:moveTo>
                  <a:lnTo>
                    <a:pt x="5904" y="1202"/>
                  </a:lnTo>
                  <a:lnTo>
                    <a:pt x="0" y="9908"/>
                  </a:lnTo>
                  <a:lnTo>
                    <a:pt x="4537" y="16179"/>
                  </a:lnTo>
                  <a:lnTo>
                    <a:pt x="4870" y="16613"/>
                  </a:lnTo>
                  <a:cubicBezTo>
                    <a:pt x="4870" y="16613"/>
                    <a:pt x="7518" y="22874"/>
                    <a:pt x="8840" y="22874"/>
                  </a:cubicBezTo>
                  <a:cubicBezTo>
                    <a:pt x="8886" y="22874"/>
                    <a:pt x="8930" y="22866"/>
                    <a:pt x="8973" y="22851"/>
                  </a:cubicBezTo>
                  <a:cubicBezTo>
                    <a:pt x="12809" y="21416"/>
                    <a:pt x="14410" y="14378"/>
                    <a:pt x="14244" y="13477"/>
                  </a:cubicBezTo>
                  <a:cubicBezTo>
                    <a:pt x="14177" y="13110"/>
                    <a:pt x="12843" y="10141"/>
                    <a:pt x="11275" y="7373"/>
                  </a:cubicBezTo>
                  <a:lnTo>
                    <a:pt x="10808" y="6539"/>
                  </a:lnTo>
                  <a:cubicBezTo>
                    <a:pt x="10641" y="6272"/>
                    <a:pt x="10474" y="6005"/>
                    <a:pt x="10341" y="5738"/>
                  </a:cubicBezTo>
                  <a:cubicBezTo>
                    <a:pt x="10107" y="5405"/>
                    <a:pt x="9907" y="5071"/>
                    <a:pt x="9707" y="4738"/>
                  </a:cubicBezTo>
                  <a:cubicBezTo>
                    <a:pt x="9640" y="4604"/>
                    <a:pt x="9540" y="4471"/>
                    <a:pt x="9473" y="4371"/>
                  </a:cubicBezTo>
                  <a:cubicBezTo>
                    <a:pt x="9407" y="4271"/>
                    <a:pt x="9340" y="4137"/>
                    <a:pt x="9273" y="4037"/>
                  </a:cubicBezTo>
                  <a:cubicBezTo>
                    <a:pt x="7906" y="1802"/>
                    <a:pt x="6772" y="1"/>
                    <a:pt x="6772" y="1"/>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27"/>
            <p:cNvSpPr/>
            <p:nvPr/>
          </p:nvSpPr>
          <p:spPr>
            <a:xfrm>
              <a:off x="4319100" y="2665675"/>
              <a:ext cx="238525" cy="404500"/>
            </a:xfrm>
            <a:custGeom>
              <a:rect b="b" l="l" r="r" t="t"/>
              <a:pathLst>
                <a:path extrusionOk="0" h="16180" w="9541">
                  <a:moveTo>
                    <a:pt x="6772" y="1"/>
                  </a:moveTo>
                  <a:lnTo>
                    <a:pt x="5904" y="1202"/>
                  </a:lnTo>
                  <a:lnTo>
                    <a:pt x="0" y="9908"/>
                  </a:lnTo>
                  <a:lnTo>
                    <a:pt x="4537" y="16179"/>
                  </a:lnTo>
                  <a:cubicBezTo>
                    <a:pt x="7839" y="13010"/>
                    <a:pt x="9540" y="8607"/>
                    <a:pt x="9273" y="4037"/>
                  </a:cubicBezTo>
                  <a:cubicBezTo>
                    <a:pt x="7906" y="1802"/>
                    <a:pt x="6772" y="1"/>
                    <a:pt x="6772"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27"/>
            <p:cNvSpPr/>
            <p:nvPr/>
          </p:nvSpPr>
          <p:spPr>
            <a:xfrm>
              <a:off x="3852925" y="2266050"/>
              <a:ext cx="756400" cy="798525"/>
            </a:xfrm>
            <a:custGeom>
              <a:rect b="b" l="l" r="r" t="t"/>
              <a:pathLst>
                <a:path extrusionOk="0" h="31941" w="30256">
                  <a:moveTo>
                    <a:pt x="14754" y="1"/>
                  </a:moveTo>
                  <a:cubicBezTo>
                    <a:pt x="13649" y="1"/>
                    <a:pt x="12556" y="162"/>
                    <a:pt x="11509" y="441"/>
                  </a:cubicBezTo>
                  <a:cubicBezTo>
                    <a:pt x="5638" y="2009"/>
                    <a:pt x="0" y="7580"/>
                    <a:pt x="4103" y="20456"/>
                  </a:cubicBezTo>
                  <a:cubicBezTo>
                    <a:pt x="7161" y="29998"/>
                    <a:pt x="12442" y="31940"/>
                    <a:pt x="16107" y="31940"/>
                  </a:cubicBezTo>
                  <a:cubicBezTo>
                    <a:pt x="17400" y="31940"/>
                    <a:pt x="18492" y="31698"/>
                    <a:pt x="19214" y="31464"/>
                  </a:cubicBezTo>
                  <a:cubicBezTo>
                    <a:pt x="21716" y="30663"/>
                    <a:pt x="30255" y="27561"/>
                    <a:pt x="27453" y="14318"/>
                  </a:cubicBezTo>
                  <a:cubicBezTo>
                    <a:pt x="25179" y="3410"/>
                    <a:pt x="19842" y="1"/>
                    <a:pt x="14754" y="1"/>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27"/>
            <p:cNvSpPr/>
            <p:nvPr/>
          </p:nvSpPr>
          <p:spPr>
            <a:xfrm>
              <a:off x="3979325" y="2664025"/>
              <a:ext cx="58750" cy="47275"/>
            </a:xfrm>
            <a:custGeom>
              <a:rect b="b" l="l" r="r" t="t"/>
              <a:pathLst>
                <a:path extrusionOk="0" h="1891" w="2350">
                  <a:moveTo>
                    <a:pt x="1643" y="0"/>
                  </a:moveTo>
                  <a:cubicBezTo>
                    <a:pt x="1371" y="0"/>
                    <a:pt x="1104" y="89"/>
                    <a:pt x="882" y="267"/>
                  </a:cubicBezTo>
                  <a:cubicBezTo>
                    <a:pt x="482" y="467"/>
                    <a:pt x="215" y="834"/>
                    <a:pt x="81" y="1234"/>
                  </a:cubicBezTo>
                  <a:cubicBezTo>
                    <a:pt x="1" y="1584"/>
                    <a:pt x="268" y="1891"/>
                    <a:pt x="584" y="1891"/>
                  </a:cubicBezTo>
                  <a:cubicBezTo>
                    <a:pt x="660" y="1891"/>
                    <a:pt x="738" y="1873"/>
                    <a:pt x="815" y="1835"/>
                  </a:cubicBezTo>
                  <a:cubicBezTo>
                    <a:pt x="1082" y="1668"/>
                    <a:pt x="1316" y="1501"/>
                    <a:pt x="1582" y="1301"/>
                  </a:cubicBezTo>
                  <a:cubicBezTo>
                    <a:pt x="1849" y="1134"/>
                    <a:pt x="2150" y="967"/>
                    <a:pt x="2283" y="634"/>
                  </a:cubicBezTo>
                  <a:cubicBezTo>
                    <a:pt x="2350" y="400"/>
                    <a:pt x="2250" y="200"/>
                    <a:pt x="2049" y="67"/>
                  </a:cubicBezTo>
                  <a:cubicBezTo>
                    <a:pt x="1916" y="22"/>
                    <a:pt x="1779" y="0"/>
                    <a:pt x="1643"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7"/>
            <p:cNvSpPr/>
            <p:nvPr/>
          </p:nvSpPr>
          <p:spPr>
            <a:xfrm>
              <a:off x="4165650" y="2601150"/>
              <a:ext cx="66725" cy="34525"/>
            </a:xfrm>
            <a:custGeom>
              <a:rect b="b" l="l" r="r" t="t"/>
              <a:pathLst>
                <a:path extrusionOk="0" h="1381" w="2669">
                  <a:moveTo>
                    <a:pt x="1454" y="1"/>
                  </a:moveTo>
                  <a:cubicBezTo>
                    <a:pt x="1322" y="1"/>
                    <a:pt x="1192" y="16"/>
                    <a:pt x="1068" y="47"/>
                  </a:cubicBezTo>
                  <a:cubicBezTo>
                    <a:pt x="634" y="80"/>
                    <a:pt x="234" y="347"/>
                    <a:pt x="67" y="747"/>
                  </a:cubicBezTo>
                  <a:cubicBezTo>
                    <a:pt x="0" y="947"/>
                    <a:pt x="100" y="1181"/>
                    <a:pt x="267" y="1281"/>
                  </a:cubicBezTo>
                  <a:cubicBezTo>
                    <a:pt x="434" y="1348"/>
                    <a:pt x="601" y="1381"/>
                    <a:pt x="768" y="1381"/>
                  </a:cubicBezTo>
                  <a:cubicBezTo>
                    <a:pt x="934" y="1381"/>
                    <a:pt x="1101" y="1348"/>
                    <a:pt x="1268" y="1281"/>
                  </a:cubicBezTo>
                  <a:cubicBezTo>
                    <a:pt x="1568" y="1248"/>
                    <a:pt x="1868" y="1214"/>
                    <a:pt x="2169" y="1147"/>
                  </a:cubicBezTo>
                  <a:cubicBezTo>
                    <a:pt x="2569" y="1014"/>
                    <a:pt x="2669" y="447"/>
                    <a:pt x="2302" y="213"/>
                  </a:cubicBezTo>
                  <a:cubicBezTo>
                    <a:pt x="2049" y="75"/>
                    <a:pt x="1748" y="1"/>
                    <a:pt x="1454"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27"/>
            <p:cNvSpPr/>
            <p:nvPr/>
          </p:nvSpPr>
          <p:spPr>
            <a:xfrm>
              <a:off x="4209850" y="2725375"/>
              <a:ext cx="45050" cy="49275"/>
            </a:xfrm>
            <a:custGeom>
              <a:rect b="b" l="l" r="r" t="t"/>
              <a:pathLst>
                <a:path extrusionOk="0" h="1971" w="1802">
                  <a:moveTo>
                    <a:pt x="15" y="1"/>
                  </a:moveTo>
                  <a:cubicBezTo>
                    <a:pt x="6" y="1"/>
                    <a:pt x="0" y="5"/>
                    <a:pt x="0" y="15"/>
                  </a:cubicBezTo>
                  <a:cubicBezTo>
                    <a:pt x="124" y="820"/>
                    <a:pt x="679" y="1970"/>
                    <a:pt x="1559" y="1970"/>
                  </a:cubicBezTo>
                  <a:cubicBezTo>
                    <a:pt x="1627" y="1970"/>
                    <a:pt x="1697" y="1964"/>
                    <a:pt x="1768" y="1949"/>
                  </a:cubicBezTo>
                  <a:cubicBezTo>
                    <a:pt x="1802" y="1916"/>
                    <a:pt x="1802" y="1883"/>
                    <a:pt x="1768" y="1883"/>
                  </a:cubicBezTo>
                  <a:cubicBezTo>
                    <a:pt x="868" y="1883"/>
                    <a:pt x="401" y="949"/>
                    <a:pt x="100" y="48"/>
                  </a:cubicBezTo>
                  <a:cubicBezTo>
                    <a:pt x="77" y="24"/>
                    <a:pt x="36" y="1"/>
                    <a:pt x="15"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27"/>
            <p:cNvSpPr/>
            <p:nvPr/>
          </p:nvSpPr>
          <p:spPr>
            <a:xfrm>
              <a:off x="4195075" y="2693375"/>
              <a:ext cx="84950" cy="72025"/>
            </a:xfrm>
            <a:custGeom>
              <a:rect b="b" l="l" r="r" t="t"/>
              <a:pathLst>
                <a:path extrusionOk="0" h="2881" w="3398">
                  <a:moveTo>
                    <a:pt x="1424" y="0"/>
                  </a:moveTo>
                  <a:cubicBezTo>
                    <a:pt x="1294" y="0"/>
                    <a:pt x="1161" y="29"/>
                    <a:pt x="1025" y="94"/>
                  </a:cubicBezTo>
                  <a:cubicBezTo>
                    <a:pt x="1" y="576"/>
                    <a:pt x="826" y="2880"/>
                    <a:pt x="1905" y="2880"/>
                  </a:cubicBezTo>
                  <a:cubicBezTo>
                    <a:pt x="2021" y="2880"/>
                    <a:pt x="2139" y="2854"/>
                    <a:pt x="2259" y="2796"/>
                  </a:cubicBezTo>
                  <a:cubicBezTo>
                    <a:pt x="3398" y="2286"/>
                    <a:pt x="2571" y="0"/>
                    <a:pt x="1424"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27"/>
            <p:cNvSpPr/>
            <p:nvPr/>
          </p:nvSpPr>
          <p:spPr>
            <a:xfrm>
              <a:off x="4232375" y="2675075"/>
              <a:ext cx="49200" cy="40200"/>
            </a:xfrm>
            <a:custGeom>
              <a:rect b="b" l="l" r="r" t="t"/>
              <a:pathLst>
                <a:path extrusionOk="0" h="1608" w="1968">
                  <a:moveTo>
                    <a:pt x="1689" y="0"/>
                  </a:moveTo>
                  <a:cubicBezTo>
                    <a:pt x="1676" y="0"/>
                    <a:pt x="1668" y="8"/>
                    <a:pt x="1668" y="25"/>
                  </a:cubicBezTo>
                  <a:cubicBezTo>
                    <a:pt x="1568" y="392"/>
                    <a:pt x="1401" y="792"/>
                    <a:pt x="1101" y="892"/>
                  </a:cubicBezTo>
                  <a:cubicBezTo>
                    <a:pt x="1035" y="912"/>
                    <a:pt x="969" y="920"/>
                    <a:pt x="904" y="920"/>
                  </a:cubicBezTo>
                  <a:cubicBezTo>
                    <a:pt x="637" y="920"/>
                    <a:pt x="374" y="786"/>
                    <a:pt x="133" y="759"/>
                  </a:cubicBezTo>
                  <a:cubicBezTo>
                    <a:pt x="123" y="756"/>
                    <a:pt x="114" y="755"/>
                    <a:pt x="105" y="755"/>
                  </a:cubicBezTo>
                  <a:cubicBezTo>
                    <a:pt x="0" y="755"/>
                    <a:pt x="2" y="931"/>
                    <a:pt x="33" y="992"/>
                  </a:cubicBezTo>
                  <a:cubicBezTo>
                    <a:pt x="303" y="1336"/>
                    <a:pt x="663" y="1607"/>
                    <a:pt x="1034" y="1607"/>
                  </a:cubicBezTo>
                  <a:cubicBezTo>
                    <a:pt x="1167" y="1607"/>
                    <a:pt x="1302" y="1572"/>
                    <a:pt x="1434" y="1493"/>
                  </a:cubicBezTo>
                  <a:cubicBezTo>
                    <a:pt x="1968" y="1159"/>
                    <a:pt x="1968" y="559"/>
                    <a:pt x="1734" y="25"/>
                  </a:cubicBezTo>
                  <a:cubicBezTo>
                    <a:pt x="1718" y="8"/>
                    <a:pt x="1701" y="0"/>
                    <a:pt x="1689"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27"/>
            <p:cNvSpPr/>
            <p:nvPr/>
          </p:nvSpPr>
          <p:spPr>
            <a:xfrm>
              <a:off x="4071400" y="2771425"/>
              <a:ext cx="24225" cy="65250"/>
            </a:xfrm>
            <a:custGeom>
              <a:rect b="b" l="l" r="r" t="t"/>
              <a:pathLst>
                <a:path extrusionOk="0" h="2610" w="969">
                  <a:moveTo>
                    <a:pt x="33" y="0"/>
                  </a:moveTo>
                  <a:cubicBezTo>
                    <a:pt x="26" y="0"/>
                    <a:pt x="1" y="79"/>
                    <a:pt x="1" y="107"/>
                  </a:cubicBezTo>
                  <a:cubicBezTo>
                    <a:pt x="401" y="941"/>
                    <a:pt x="701" y="1942"/>
                    <a:pt x="68" y="2576"/>
                  </a:cubicBezTo>
                  <a:cubicBezTo>
                    <a:pt x="68" y="2576"/>
                    <a:pt x="68" y="2597"/>
                    <a:pt x="68" y="2609"/>
                  </a:cubicBezTo>
                  <a:cubicBezTo>
                    <a:pt x="968" y="2075"/>
                    <a:pt x="535" y="741"/>
                    <a:pt x="34" y="7"/>
                  </a:cubicBezTo>
                  <a:cubicBezTo>
                    <a:pt x="34" y="3"/>
                    <a:pt x="34" y="0"/>
                    <a:pt x="33"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27"/>
            <p:cNvSpPr/>
            <p:nvPr/>
          </p:nvSpPr>
          <p:spPr>
            <a:xfrm>
              <a:off x="4011375" y="2756425"/>
              <a:ext cx="87075" cy="73025"/>
            </a:xfrm>
            <a:custGeom>
              <a:rect b="b" l="l" r="r" t="t"/>
              <a:pathLst>
                <a:path extrusionOk="0" h="2921" w="3483">
                  <a:moveTo>
                    <a:pt x="1540" y="1"/>
                  </a:moveTo>
                  <a:cubicBezTo>
                    <a:pt x="1462" y="1"/>
                    <a:pt x="1382" y="13"/>
                    <a:pt x="1301" y="40"/>
                  </a:cubicBezTo>
                  <a:cubicBezTo>
                    <a:pt x="0" y="474"/>
                    <a:pt x="828" y="2921"/>
                    <a:pt x="1994" y="2921"/>
                  </a:cubicBezTo>
                  <a:cubicBezTo>
                    <a:pt x="2084" y="2921"/>
                    <a:pt x="2176" y="2906"/>
                    <a:pt x="2269" y="2876"/>
                  </a:cubicBezTo>
                  <a:cubicBezTo>
                    <a:pt x="3482" y="2440"/>
                    <a:pt x="2635" y="1"/>
                    <a:pt x="1540"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7"/>
            <p:cNvSpPr/>
            <p:nvPr/>
          </p:nvSpPr>
          <p:spPr>
            <a:xfrm>
              <a:off x="3993025" y="2766525"/>
              <a:ext cx="45050" cy="36100"/>
            </a:xfrm>
            <a:custGeom>
              <a:rect b="b" l="l" r="r" t="t"/>
              <a:pathLst>
                <a:path extrusionOk="0" h="1444" w="1802">
                  <a:moveTo>
                    <a:pt x="1594" y="1"/>
                  </a:moveTo>
                  <a:cubicBezTo>
                    <a:pt x="1572" y="1"/>
                    <a:pt x="1552" y="11"/>
                    <a:pt x="1535" y="36"/>
                  </a:cubicBezTo>
                  <a:cubicBezTo>
                    <a:pt x="1368" y="270"/>
                    <a:pt x="1235" y="637"/>
                    <a:pt x="1001" y="737"/>
                  </a:cubicBezTo>
                  <a:cubicBezTo>
                    <a:pt x="942" y="767"/>
                    <a:pt x="878" y="780"/>
                    <a:pt x="810" y="780"/>
                  </a:cubicBezTo>
                  <a:cubicBezTo>
                    <a:pt x="574" y="780"/>
                    <a:pt x="301" y="618"/>
                    <a:pt x="67" y="437"/>
                  </a:cubicBezTo>
                  <a:cubicBezTo>
                    <a:pt x="34" y="437"/>
                    <a:pt x="0" y="437"/>
                    <a:pt x="34" y="503"/>
                  </a:cubicBezTo>
                  <a:cubicBezTo>
                    <a:pt x="190" y="1003"/>
                    <a:pt x="550" y="1444"/>
                    <a:pt x="1033" y="1444"/>
                  </a:cubicBezTo>
                  <a:cubicBezTo>
                    <a:pt x="1066" y="1444"/>
                    <a:pt x="1100" y="1442"/>
                    <a:pt x="1135" y="1437"/>
                  </a:cubicBezTo>
                  <a:cubicBezTo>
                    <a:pt x="1702" y="1337"/>
                    <a:pt x="1802" y="770"/>
                    <a:pt x="1735" y="170"/>
                  </a:cubicBezTo>
                  <a:cubicBezTo>
                    <a:pt x="1735" y="95"/>
                    <a:pt x="1660" y="1"/>
                    <a:pt x="1594"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7"/>
            <p:cNvSpPr/>
            <p:nvPr/>
          </p:nvSpPr>
          <p:spPr>
            <a:xfrm>
              <a:off x="4229850" y="2892375"/>
              <a:ext cx="43400" cy="32075"/>
            </a:xfrm>
            <a:custGeom>
              <a:rect b="b" l="l" r="r" t="t"/>
              <a:pathLst>
                <a:path extrusionOk="0" h="1283" w="1736">
                  <a:moveTo>
                    <a:pt x="1574" y="1"/>
                  </a:moveTo>
                  <a:cubicBezTo>
                    <a:pt x="1552" y="1"/>
                    <a:pt x="1521" y="20"/>
                    <a:pt x="1502" y="39"/>
                  </a:cubicBezTo>
                  <a:cubicBezTo>
                    <a:pt x="1402" y="306"/>
                    <a:pt x="1335" y="673"/>
                    <a:pt x="1035" y="873"/>
                  </a:cubicBezTo>
                  <a:cubicBezTo>
                    <a:pt x="701" y="1007"/>
                    <a:pt x="368" y="1073"/>
                    <a:pt x="34" y="1073"/>
                  </a:cubicBezTo>
                  <a:cubicBezTo>
                    <a:pt x="1" y="1073"/>
                    <a:pt x="1" y="1107"/>
                    <a:pt x="34" y="1140"/>
                  </a:cubicBezTo>
                  <a:cubicBezTo>
                    <a:pt x="220" y="1233"/>
                    <a:pt x="427" y="1283"/>
                    <a:pt x="633" y="1283"/>
                  </a:cubicBezTo>
                  <a:cubicBezTo>
                    <a:pt x="870" y="1283"/>
                    <a:pt x="1105" y="1216"/>
                    <a:pt x="1302" y="1073"/>
                  </a:cubicBezTo>
                  <a:cubicBezTo>
                    <a:pt x="1602" y="840"/>
                    <a:pt x="1735" y="406"/>
                    <a:pt x="1602" y="39"/>
                  </a:cubicBezTo>
                  <a:cubicBezTo>
                    <a:pt x="1602" y="11"/>
                    <a:pt x="1590" y="1"/>
                    <a:pt x="1574"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7"/>
            <p:cNvSpPr/>
            <p:nvPr/>
          </p:nvSpPr>
          <p:spPr>
            <a:xfrm>
              <a:off x="4069750" y="2639725"/>
              <a:ext cx="160975" cy="262050"/>
            </a:xfrm>
            <a:custGeom>
              <a:rect b="b" l="l" r="r" t="t"/>
              <a:pathLst>
                <a:path extrusionOk="0" h="10482" w="6439">
                  <a:moveTo>
                    <a:pt x="98" y="0"/>
                  </a:moveTo>
                  <a:cubicBezTo>
                    <a:pt x="48" y="0"/>
                    <a:pt x="0" y="33"/>
                    <a:pt x="0" y="105"/>
                  </a:cubicBezTo>
                  <a:cubicBezTo>
                    <a:pt x="134" y="3174"/>
                    <a:pt x="1001" y="6376"/>
                    <a:pt x="1735" y="9278"/>
                  </a:cubicBezTo>
                  <a:cubicBezTo>
                    <a:pt x="1751" y="9336"/>
                    <a:pt x="1789" y="9360"/>
                    <a:pt x="1844" y="9360"/>
                  </a:cubicBezTo>
                  <a:cubicBezTo>
                    <a:pt x="2139" y="9360"/>
                    <a:pt x="2900" y="8646"/>
                    <a:pt x="3069" y="8478"/>
                  </a:cubicBezTo>
                  <a:cubicBezTo>
                    <a:pt x="3069" y="8478"/>
                    <a:pt x="3436" y="9845"/>
                    <a:pt x="3670" y="10446"/>
                  </a:cubicBezTo>
                  <a:cubicBezTo>
                    <a:pt x="3682" y="10471"/>
                    <a:pt x="3710" y="10482"/>
                    <a:pt x="3750" y="10482"/>
                  </a:cubicBezTo>
                  <a:cubicBezTo>
                    <a:pt x="3815" y="10482"/>
                    <a:pt x="3913" y="10453"/>
                    <a:pt x="4036" y="10412"/>
                  </a:cubicBezTo>
                  <a:lnTo>
                    <a:pt x="4070" y="10412"/>
                  </a:lnTo>
                  <a:cubicBezTo>
                    <a:pt x="5204" y="10145"/>
                    <a:pt x="6105" y="9311"/>
                    <a:pt x="6438" y="8211"/>
                  </a:cubicBezTo>
                  <a:cubicBezTo>
                    <a:pt x="6438" y="8163"/>
                    <a:pt x="6388" y="8116"/>
                    <a:pt x="6347" y="8116"/>
                  </a:cubicBezTo>
                  <a:cubicBezTo>
                    <a:pt x="6330" y="8116"/>
                    <a:pt x="6315" y="8124"/>
                    <a:pt x="6305" y="8144"/>
                  </a:cubicBezTo>
                  <a:cubicBezTo>
                    <a:pt x="5738" y="8978"/>
                    <a:pt x="4937" y="9612"/>
                    <a:pt x="4003" y="9945"/>
                  </a:cubicBezTo>
                  <a:cubicBezTo>
                    <a:pt x="3871" y="9813"/>
                    <a:pt x="3475" y="7677"/>
                    <a:pt x="3372" y="7677"/>
                  </a:cubicBezTo>
                  <a:cubicBezTo>
                    <a:pt x="3371" y="7677"/>
                    <a:pt x="3370" y="7677"/>
                    <a:pt x="3369" y="7677"/>
                  </a:cubicBezTo>
                  <a:cubicBezTo>
                    <a:pt x="2936" y="7877"/>
                    <a:pt x="2502" y="8177"/>
                    <a:pt x="2135" y="8511"/>
                  </a:cubicBezTo>
                  <a:cubicBezTo>
                    <a:pt x="1335" y="5742"/>
                    <a:pt x="1001" y="2840"/>
                    <a:pt x="200" y="71"/>
                  </a:cubicBezTo>
                  <a:cubicBezTo>
                    <a:pt x="185" y="25"/>
                    <a:pt x="141" y="0"/>
                    <a:pt x="98"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27"/>
            <p:cNvSpPr/>
            <p:nvPr/>
          </p:nvSpPr>
          <p:spPr>
            <a:xfrm>
              <a:off x="4167325" y="2841650"/>
              <a:ext cx="86750" cy="64450"/>
            </a:xfrm>
            <a:custGeom>
              <a:rect b="b" l="l" r="r" t="t"/>
              <a:pathLst>
                <a:path extrusionOk="0" h="2578" w="3470">
                  <a:moveTo>
                    <a:pt x="2435" y="0"/>
                  </a:moveTo>
                  <a:cubicBezTo>
                    <a:pt x="1868" y="834"/>
                    <a:pt x="1001" y="1501"/>
                    <a:pt x="0" y="1835"/>
                  </a:cubicBezTo>
                  <a:cubicBezTo>
                    <a:pt x="534" y="2235"/>
                    <a:pt x="1134" y="2469"/>
                    <a:pt x="1801" y="2569"/>
                  </a:cubicBezTo>
                  <a:cubicBezTo>
                    <a:pt x="1857" y="2574"/>
                    <a:pt x="1913" y="2577"/>
                    <a:pt x="1970" y="2577"/>
                  </a:cubicBezTo>
                  <a:cubicBezTo>
                    <a:pt x="2255" y="2577"/>
                    <a:pt x="2552" y="2508"/>
                    <a:pt x="2802" y="2369"/>
                  </a:cubicBezTo>
                  <a:cubicBezTo>
                    <a:pt x="3469" y="1968"/>
                    <a:pt x="3302" y="1301"/>
                    <a:pt x="3002" y="767"/>
                  </a:cubicBezTo>
                  <a:cubicBezTo>
                    <a:pt x="2869" y="501"/>
                    <a:pt x="2669" y="234"/>
                    <a:pt x="2435"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27"/>
            <p:cNvSpPr/>
            <p:nvPr/>
          </p:nvSpPr>
          <p:spPr>
            <a:xfrm>
              <a:off x="4208175" y="2860825"/>
              <a:ext cx="45900" cy="45275"/>
            </a:xfrm>
            <a:custGeom>
              <a:rect b="b" l="l" r="r" t="t"/>
              <a:pathLst>
                <a:path extrusionOk="0" h="1811" w="1836">
                  <a:moveTo>
                    <a:pt x="1368" y="0"/>
                  </a:moveTo>
                  <a:lnTo>
                    <a:pt x="1368" y="0"/>
                  </a:lnTo>
                  <a:cubicBezTo>
                    <a:pt x="634" y="301"/>
                    <a:pt x="1" y="1035"/>
                    <a:pt x="167" y="1802"/>
                  </a:cubicBezTo>
                  <a:cubicBezTo>
                    <a:pt x="223" y="1807"/>
                    <a:pt x="279" y="1810"/>
                    <a:pt x="336" y="1810"/>
                  </a:cubicBezTo>
                  <a:cubicBezTo>
                    <a:pt x="621" y="1810"/>
                    <a:pt x="918" y="1741"/>
                    <a:pt x="1168" y="1602"/>
                  </a:cubicBezTo>
                  <a:cubicBezTo>
                    <a:pt x="1835" y="1201"/>
                    <a:pt x="1668" y="534"/>
                    <a:pt x="1368" y="0"/>
                  </a:cubicBezTo>
                  <a:close/>
                </a:path>
              </a:pathLst>
            </a:custGeom>
            <a:solidFill>
              <a:srgbClr val="F392B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27"/>
            <p:cNvSpPr/>
            <p:nvPr/>
          </p:nvSpPr>
          <p:spPr>
            <a:xfrm>
              <a:off x="3810775" y="2239175"/>
              <a:ext cx="769350" cy="427475"/>
            </a:xfrm>
            <a:custGeom>
              <a:rect b="b" l="l" r="r" t="t"/>
              <a:pathLst>
                <a:path extrusionOk="0" h="17099" w="30774">
                  <a:moveTo>
                    <a:pt x="14669" y="0"/>
                  </a:moveTo>
                  <a:cubicBezTo>
                    <a:pt x="10814" y="0"/>
                    <a:pt x="6074" y="1056"/>
                    <a:pt x="3688" y="4452"/>
                  </a:cubicBezTo>
                  <a:cubicBezTo>
                    <a:pt x="1" y="9686"/>
                    <a:pt x="3397" y="17098"/>
                    <a:pt x="3839" y="17098"/>
                  </a:cubicBezTo>
                  <a:cubicBezTo>
                    <a:pt x="3845" y="17098"/>
                    <a:pt x="3850" y="17097"/>
                    <a:pt x="3855" y="17094"/>
                  </a:cubicBezTo>
                  <a:cubicBezTo>
                    <a:pt x="7023" y="15560"/>
                    <a:pt x="12727" y="9489"/>
                    <a:pt x="12728" y="9489"/>
                  </a:cubicBezTo>
                  <a:lnTo>
                    <a:pt x="12728" y="9489"/>
                  </a:lnTo>
                  <a:cubicBezTo>
                    <a:pt x="12161" y="11123"/>
                    <a:pt x="8758" y="13892"/>
                    <a:pt x="9025" y="14025"/>
                  </a:cubicBezTo>
                  <a:cubicBezTo>
                    <a:pt x="9043" y="14032"/>
                    <a:pt x="9067" y="14035"/>
                    <a:pt x="9097" y="14035"/>
                  </a:cubicBezTo>
                  <a:cubicBezTo>
                    <a:pt x="9514" y="14035"/>
                    <a:pt x="11085" y="13371"/>
                    <a:pt x="13295" y="11690"/>
                  </a:cubicBezTo>
                  <a:cubicBezTo>
                    <a:pt x="15630" y="9922"/>
                    <a:pt x="17831" y="6420"/>
                    <a:pt x="17831" y="6420"/>
                  </a:cubicBezTo>
                  <a:cubicBezTo>
                    <a:pt x="19958" y="11257"/>
                    <a:pt x="23129" y="13498"/>
                    <a:pt x="23341" y="13498"/>
                  </a:cubicBezTo>
                  <a:cubicBezTo>
                    <a:pt x="23372" y="13498"/>
                    <a:pt x="23341" y="13451"/>
                    <a:pt x="23235" y="13358"/>
                  </a:cubicBezTo>
                  <a:cubicBezTo>
                    <a:pt x="22810" y="12984"/>
                    <a:pt x="21822" y="11241"/>
                    <a:pt x="20955" y="9621"/>
                  </a:cubicBezTo>
                  <a:lnTo>
                    <a:pt x="20955" y="9621"/>
                  </a:lnTo>
                  <a:cubicBezTo>
                    <a:pt x="23614" y="13802"/>
                    <a:pt x="27108" y="15549"/>
                    <a:pt x="28657" y="15549"/>
                  </a:cubicBezTo>
                  <a:cubicBezTo>
                    <a:pt x="28817" y="15549"/>
                    <a:pt x="28957" y="15530"/>
                    <a:pt x="29073" y="15493"/>
                  </a:cubicBezTo>
                  <a:cubicBezTo>
                    <a:pt x="30674" y="14959"/>
                    <a:pt x="30774" y="5352"/>
                    <a:pt x="26571" y="2717"/>
                  </a:cubicBezTo>
                  <a:cubicBezTo>
                    <a:pt x="23745" y="968"/>
                    <a:pt x="21612" y="681"/>
                    <a:pt x="20519" y="681"/>
                  </a:cubicBezTo>
                  <a:cubicBezTo>
                    <a:pt x="19986" y="681"/>
                    <a:pt x="19699" y="749"/>
                    <a:pt x="19699" y="749"/>
                  </a:cubicBezTo>
                  <a:cubicBezTo>
                    <a:pt x="18655" y="322"/>
                    <a:pt x="16797" y="0"/>
                    <a:pt x="14669"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7"/>
            <p:cNvSpPr/>
            <p:nvPr/>
          </p:nvSpPr>
          <p:spPr>
            <a:xfrm>
              <a:off x="4495875" y="2544575"/>
              <a:ext cx="144300" cy="227875"/>
            </a:xfrm>
            <a:custGeom>
              <a:rect b="b" l="l" r="r" t="t"/>
              <a:pathLst>
                <a:path extrusionOk="0" h="9115" w="5772">
                  <a:moveTo>
                    <a:pt x="3124" y="0"/>
                  </a:moveTo>
                  <a:cubicBezTo>
                    <a:pt x="1052" y="0"/>
                    <a:pt x="1" y="4811"/>
                    <a:pt x="1" y="4811"/>
                  </a:cubicBezTo>
                  <a:lnTo>
                    <a:pt x="701" y="8447"/>
                  </a:lnTo>
                  <a:cubicBezTo>
                    <a:pt x="1160" y="8890"/>
                    <a:pt x="1755" y="9115"/>
                    <a:pt x="2349" y="9115"/>
                  </a:cubicBezTo>
                  <a:cubicBezTo>
                    <a:pt x="2965" y="9115"/>
                    <a:pt x="3579" y="8873"/>
                    <a:pt x="4037" y="8381"/>
                  </a:cubicBezTo>
                  <a:cubicBezTo>
                    <a:pt x="5772" y="6746"/>
                    <a:pt x="5471" y="242"/>
                    <a:pt x="3270" y="8"/>
                  </a:cubicBezTo>
                  <a:cubicBezTo>
                    <a:pt x="3221" y="3"/>
                    <a:pt x="3172" y="0"/>
                    <a:pt x="3124" y="0"/>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7"/>
            <p:cNvSpPr/>
            <p:nvPr/>
          </p:nvSpPr>
          <p:spPr>
            <a:xfrm>
              <a:off x="4522575" y="2591475"/>
              <a:ext cx="65075" cy="155225"/>
            </a:xfrm>
            <a:custGeom>
              <a:rect b="b" l="l" r="r" t="t"/>
              <a:pathLst>
                <a:path extrusionOk="0" h="6209" w="2603">
                  <a:moveTo>
                    <a:pt x="2268" y="0"/>
                  </a:moveTo>
                  <a:cubicBezTo>
                    <a:pt x="334" y="1034"/>
                    <a:pt x="0" y="4236"/>
                    <a:pt x="801" y="6038"/>
                  </a:cubicBezTo>
                  <a:cubicBezTo>
                    <a:pt x="801" y="6071"/>
                    <a:pt x="801" y="6071"/>
                    <a:pt x="801" y="6071"/>
                  </a:cubicBezTo>
                  <a:cubicBezTo>
                    <a:pt x="801" y="6167"/>
                    <a:pt x="869" y="6209"/>
                    <a:pt x="941" y="6209"/>
                  </a:cubicBezTo>
                  <a:cubicBezTo>
                    <a:pt x="1019" y="6209"/>
                    <a:pt x="1101" y="6158"/>
                    <a:pt x="1101" y="6071"/>
                  </a:cubicBezTo>
                  <a:cubicBezTo>
                    <a:pt x="1101" y="5604"/>
                    <a:pt x="1168" y="5104"/>
                    <a:pt x="1301" y="4637"/>
                  </a:cubicBezTo>
                  <a:cubicBezTo>
                    <a:pt x="1435" y="4070"/>
                    <a:pt x="1935" y="3636"/>
                    <a:pt x="2535" y="3603"/>
                  </a:cubicBezTo>
                  <a:cubicBezTo>
                    <a:pt x="2569" y="3569"/>
                    <a:pt x="2602" y="3503"/>
                    <a:pt x="2535" y="3503"/>
                  </a:cubicBezTo>
                  <a:cubicBezTo>
                    <a:pt x="2400" y="3474"/>
                    <a:pt x="2275" y="3460"/>
                    <a:pt x="2159" y="3460"/>
                  </a:cubicBezTo>
                  <a:cubicBezTo>
                    <a:pt x="1472" y="3460"/>
                    <a:pt x="1105" y="3937"/>
                    <a:pt x="934" y="4537"/>
                  </a:cubicBezTo>
                  <a:cubicBezTo>
                    <a:pt x="867" y="2935"/>
                    <a:pt x="1101" y="1234"/>
                    <a:pt x="2302" y="33"/>
                  </a:cubicBezTo>
                  <a:cubicBezTo>
                    <a:pt x="2335" y="33"/>
                    <a:pt x="2302" y="0"/>
                    <a:pt x="2268"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27"/>
            <p:cNvSpPr/>
            <p:nvPr/>
          </p:nvSpPr>
          <p:spPr>
            <a:xfrm>
              <a:off x="4829678" y="3048678"/>
              <a:ext cx="777250" cy="1812150"/>
            </a:xfrm>
            <a:custGeom>
              <a:rect b="b" l="l" r="r" t="t"/>
              <a:pathLst>
                <a:path extrusionOk="0" h="72486" w="31090">
                  <a:moveTo>
                    <a:pt x="0" y="1"/>
                  </a:moveTo>
                  <a:lnTo>
                    <a:pt x="19848" y="72486"/>
                  </a:lnTo>
                  <a:lnTo>
                    <a:pt x="28121" y="72486"/>
                  </a:lnTo>
                  <a:cubicBezTo>
                    <a:pt x="28121" y="72486"/>
                    <a:pt x="31089" y="46300"/>
                    <a:pt x="15178" y="18547"/>
                  </a:cubicBezTo>
                  <a:cubicBezTo>
                    <a:pt x="9040" y="7873"/>
                    <a:pt x="3770" y="2603"/>
                    <a:pt x="0"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27"/>
            <p:cNvSpPr/>
            <p:nvPr/>
          </p:nvSpPr>
          <p:spPr>
            <a:xfrm>
              <a:off x="3811928" y="4399278"/>
              <a:ext cx="693850" cy="460375"/>
            </a:xfrm>
            <a:custGeom>
              <a:rect b="b" l="l" r="r" t="t"/>
              <a:pathLst>
                <a:path extrusionOk="0" h="18415" w="27754">
                  <a:moveTo>
                    <a:pt x="15778" y="1"/>
                  </a:moveTo>
                  <a:cubicBezTo>
                    <a:pt x="9774" y="1"/>
                    <a:pt x="3536" y="5171"/>
                    <a:pt x="0" y="9174"/>
                  </a:cubicBezTo>
                  <a:cubicBezTo>
                    <a:pt x="3371" y="5457"/>
                    <a:pt x="7635" y="2067"/>
                    <a:pt x="12285" y="2067"/>
                  </a:cubicBezTo>
                  <a:cubicBezTo>
                    <a:pt x="12559" y="2067"/>
                    <a:pt x="12834" y="2078"/>
                    <a:pt x="13110" y="2102"/>
                  </a:cubicBezTo>
                  <a:cubicBezTo>
                    <a:pt x="22550" y="2870"/>
                    <a:pt x="23551" y="18414"/>
                    <a:pt x="23551" y="18414"/>
                  </a:cubicBezTo>
                  <a:lnTo>
                    <a:pt x="27754" y="18414"/>
                  </a:lnTo>
                  <a:cubicBezTo>
                    <a:pt x="27754" y="18414"/>
                    <a:pt x="24785" y="1"/>
                    <a:pt x="15778"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7"/>
            <p:cNvSpPr/>
            <p:nvPr/>
          </p:nvSpPr>
          <p:spPr>
            <a:xfrm>
              <a:off x="3804550" y="3321975"/>
              <a:ext cx="216025" cy="329450"/>
            </a:xfrm>
            <a:custGeom>
              <a:rect b="b" l="l" r="r" t="t"/>
              <a:pathLst>
                <a:path extrusionOk="0" h="13178" w="8641">
                  <a:moveTo>
                    <a:pt x="6439" y="1"/>
                  </a:moveTo>
                  <a:lnTo>
                    <a:pt x="1" y="13177"/>
                  </a:lnTo>
                  <a:lnTo>
                    <a:pt x="3103" y="13177"/>
                  </a:lnTo>
                  <a:lnTo>
                    <a:pt x="8640" y="2936"/>
                  </a:lnTo>
                  <a:lnTo>
                    <a:pt x="6439" y="1"/>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7"/>
            <p:cNvSpPr/>
            <p:nvPr/>
          </p:nvSpPr>
          <p:spPr>
            <a:xfrm>
              <a:off x="3848591" y="3342825"/>
              <a:ext cx="268550" cy="394475"/>
            </a:xfrm>
            <a:custGeom>
              <a:rect b="b" l="l" r="r" t="t"/>
              <a:pathLst>
                <a:path extrusionOk="0" h="15779" w="10742">
                  <a:moveTo>
                    <a:pt x="7406" y="1"/>
                  </a:moveTo>
                  <a:lnTo>
                    <a:pt x="1" y="14011"/>
                  </a:lnTo>
                  <a:lnTo>
                    <a:pt x="3370" y="15779"/>
                  </a:lnTo>
                  <a:lnTo>
                    <a:pt x="10742" y="1769"/>
                  </a:lnTo>
                  <a:lnTo>
                    <a:pt x="7406" y="1"/>
                  </a:ln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7"/>
            <p:cNvSpPr/>
            <p:nvPr/>
          </p:nvSpPr>
          <p:spPr>
            <a:xfrm>
              <a:off x="3931300" y="3387875"/>
              <a:ext cx="202675" cy="349425"/>
            </a:xfrm>
            <a:custGeom>
              <a:rect b="b" l="l" r="r" t="t"/>
              <a:pathLst>
                <a:path extrusionOk="0" h="13977" w="8107">
                  <a:moveTo>
                    <a:pt x="7373" y="0"/>
                  </a:moveTo>
                  <a:lnTo>
                    <a:pt x="1" y="13977"/>
                  </a:lnTo>
                  <a:lnTo>
                    <a:pt x="1" y="13977"/>
                  </a:lnTo>
                  <a:lnTo>
                    <a:pt x="2002" y="13443"/>
                  </a:lnTo>
                  <a:lnTo>
                    <a:pt x="8107" y="2168"/>
                  </a:lnTo>
                  <a:lnTo>
                    <a:pt x="7373" y="0"/>
                  </a:ln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27"/>
            <p:cNvSpPr/>
            <p:nvPr/>
          </p:nvSpPr>
          <p:spPr>
            <a:xfrm>
              <a:off x="3396775" y="3681675"/>
              <a:ext cx="153450" cy="239200"/>
            </a:xfrm>
            <a:custGeom>
              <a:rect b="b" l="l" r="r" t="t"/>
              <a:pathLst>
                <a:path extrusionOk="0" h="9568" w="6138">
                  <a:moveTo>
                    <a:pt x="4423" y="0"/>
                  </a:moveTo>
                  <a:cubicBezTo>
                    <a:pt x="3999" y="0"/>
                    <a:pt x="3600" y="237"/>
                    <a:pt x="3402" y="657"/>
                  </a:cubicBezTo>
                  <a:lnTo>
                    <a:pt x="234" y="7796"/>
                  </a:lnTo>
                  <a:cubicBezTo>
                    <a:pt x="0" y="8363"/>
                    <a:pt x="234" y="8996"/>
                    <a:pt x="801" y="9263"/>
                  </a:cubicBezTo>
                  <a:lnTo>
                    <a:pt x="1268" y="9463"/>
                  </a:lnTo>
                  <a:cubicBezTo>
                    <a:pt x="1418" y="9534"/>
                    <a:pt x="1576" y="9567"/>
                    <a:pt x="1730" y="9567"/>
                  </a:cubicBezTo>
                  <a:cubicBezTo>
                    <a:pt x="2158" y="9567"/>
                    <a:pt x="2564" y="9313"/>
                    <a:pt x="2735" y="8896"/>
                  </a:cubicBezTo>
                  <a:lnTo>
                    <a:pt x="5904" y="1758"/>
                  </a:lnTo>
                  <a:cubicBezTo>
                    <a:pt x="6138" y="1224"/>
                    <a:pt x="5904" y="557"/>
                    <a:pt x="5337" y="324"/>
                  </a:cubicBezTo>
                  <a:lnTo>
                    <a:pt x="4870" y="90"/>
                  </a:lnTo>
                  <a:cubicBezTo>
                    <a:pt x="4723" y="29"/>
                    <a:pt x="4571" y="0"/>
                    <a:pt x="4423" y="0"/>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7"/>
            <p:cNvSpPr/>
            <p:nvPr/>
          </p:nvSpPr>
          <p:spPr>
            <a:xfrm>
              <a:off x="3588575" y="3797225"/>
              <a:ext cx="154300" cy="239075"/>
            </a:xfrm>
            <a:custGeom>
              <a:rect b="b" l="l" r="r" t="t"/>
              <a:pathLst>
                <a:path extrusionOk="0" h="9563" w="6172">
                  <a:moveTo>
                    <a:pt x="4428" y="1"/>
                  </a:moveTo>
                  <a:cubicBezTo>
                    <a:pt x="4013" y="1"/>
                    <a:pt x="3607" y="255"/>
                    <a:pt x="3436" y="672"/>
                  </a:cubicBezTo>
                  <a:lnTo>
                    <a:pt x="267" y="7810"/>
                  </a:lnTo>
                  <a:cubicBezTo>
                    <a:pt x="0" y="8344"/>
                    <a:pt x="267" y="9011"/>
                    <a:pt x="834" y="9245"/>
                  </a:cubicBezTo>
                  <a:lnTo>
                    <a:pt x="1301" y="9478"/>
                  </a:lnTo>
                  <a:cubicBezTo>
                    <a:pt x="1442" y="9536"/>
                    <a:pt x="1586" y="9563"/>
                    <a:pt x="1728" y="9563"/>
                  </a:cubicBezTo>
                  <a:cubicBezTo>
                    <a:pt x="2160" y="9563"/>
                    <a:pt x="2568" y="9313"/>
                    <a:pt x="2769" y="8911"/>
                  </a:cubicBezTo>
                  <a:lnTo>
                    <a:pt x="5938" y="1773"/>
                  </a:lnTo>
                  <a:cubicBezTo>
                    <a:pt x="6171" y="1205"/>
                    <a:pt x="5904" y="572"/>
                    <a:pt x="5371" y="305"/>
                  </a:cubicBezTo>
                  <a:lnTo>
                    <a:pt x="4870" y="105"/>
                  </a:lnTo>
                  <a:cubicBezTo>
                    <a:pt x="4729" y="34"/>
                    <a:pt x="4578" y="1"/>
                    <a:pt x="4428" y="1"/>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7"/>
            <p:cNvSpPr/>
            <p:nvPr/>
          </p:nvSpPr>
          <p:spPr>
            <a:xfrm>
              <a:off x="3443475" y="3754075"/>
              <a:ext cx="204325" cy="309200"/>
            </a:xfrm>
            <a:custGeom>
              <a:rect b="b" l="l" r="r" t="t"/>
              <a:pathLst>
                <a:path extrusionOk="0" h="12368" w="8173">
                  <a:moveTo>
                    <a:pt x="5726" y="0"/>
                  </a:moveTo>
                  <a:cubicBezTo>
                    <a:pt x="5153" y="0"/>
                    <a:pt x="4616" y="330"/>
                    <a:pt x="4370" y="897"/>
                  </a:cubicBezTo>
                  <a:lnTo>
                    <a:pt x="334" y="9936"/>
                  </a:lnTo>
                  <a:cubicBezTo>
                    <a:pt x="0" y="10704"/>
                    <a:pt x="334" y="11571"/>
                    <a:pt x="1101" y="11905"/>
                  </a:cubicBezTo>
                  <a:lnTo>
                    <a:pt x="1835" y="12238"/>
                  </a:lnTo>
                  <a:cubicBezTo>
                    <a:pt x="2036" y="12326"/>
                    <a:pt x="2244" y="12367"/>
                    <a:pt x="2447" y="12367"/>
                  </a:cubicBezTo>
                  <a:cubicBezTo>
                    <a:pt x="3020" y="12367"/>
                    <a:pt x="3557" y="12037"/>
                    <a:pt x="3803" y="11471"/>
                  </a:cubicBezTo>
                  <a:lnTo>
                    <a:pt x="7839" y="2431"/>
                  </a:lnTo>
                  <a:cubicBezTo>
                    <a:pt x="8173" y="1664"/>
                    <a:pt x="7806" y="797"/>
                    <a:pt x="7072" y="463"/>
                  </a:cubicBezTo>
                  <a:lnTo>
                    <a:pt x="6338" y="129"/>
                  </a:lnTo>
                  <a:cubicBezTo>
                    <a:pt x="6137" y="42"/>
                    <a:pt x="5929" y="0"/>
                    <a:pt x="5726" y="0"/>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7"/>
            <p:cNvSpPr/>
            <p:nvPr/>
          </p:nvSpPr>
          <p:spPr>
            <a:xfrm>
              <a:off x="3810400" y="2794225"/>
              <a:ext cx="204325" cy="309175"/>
            </a:xfrm>
            <a:custGeom>
              <a:rect b="b" l="l" r="r" t="t"/>
              <a:pathLst>
                <a:path extrusionOk="0" h="12367" w="8173">
                  <a:moveTo>
                    <a:pt x="5726" y="0"/>
                  </a:moveTo>
                  <a:cubicBezTo>
                    <a:pt x="5153" y="0"/>
                    <a:pt x="4616" y="330"/>
                    <a:pt x="4370" y="897"/>
                  </a:cubicBezTo>
                  <a:lnTo>
                    <a:pt x="334" y="9936"/>
                  </a:lnTo>
                  <a:cubicBezTo>
                    <a:pt x="0" y="10704"/>
                    <a:pt x="334" y="11571"/>
                    <a:pt x="1101" y="11904"/>
                  </a:cubicBezTo>
                  <a:lnTo>
                    <a:pt x="1835" y="12238"/>
                  </a:lnTo>
                  <a:cubicBezTo>
                    <a:pt x="2036" y="12325"/>
                    <a:pt x="2244" y="12367"/>
                    <a:pt x="2447" y="12367"/>
                  </a:cubicBezTo>
                  <a:cubicBezTo>
                    <a:pt x="3020" y="12367"/>
                    <a:pt x="3557" y="12037"/>
                    <a:pt x="3803" y="11471"/>
                  </a:cubicBezTo>
                  <a:lnTo>
                    <a:pt x="7839" y="2431"/>
                  </a:lnTo>
                  <a:cubicBezTo>
                    <a:pt x="8173" y="1664"/>
                    <a:pt x="7839" y="796"/>
                    <a:pt x="7072" y="463"/>
                  </a:cubicBezTo>
                  <a:lnTo>
                    <a:pt x="6338" y="129"/>
                  </a:lnTo>
                  <a:cubicBezTo>
                    <a:pt x="6137" y="42"/>
                    <a:pt x="5929" y="0"/>
                    <a:pt x="5726" y="0"/>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7"/>
            <p:cNvSpPr/>
            <p:nvPr/>
          </p:nvSpPr>
          <p:spPr>
            <a:xfrm>
              <a:off x="3952150" y="2857225"/>
              <a:ext cx="204350" cy="309575"/>
            </a:xfrm>
            <a:custGeom>
              <a:rect b="b" l="l" r="r" t="t"/>
              <a:pathLst>
                <a:path extrusionOk="0" h="12383" w="8174">
                  <a:moveTo>
                    <a:pt x="5713" y="0"/>
                  </a:moveTo>
                  <a:cubicBezTo>
                    <a:pt x="5145" y="0"/>
                    <a:pt x="4615" y="341"/>
                    <a:pt x="4371" y="878"/>
                  </a:cubicBezTo>
                  <a:lnTo>
                    <a:pt x="334" y="9951"/>
                  </a:lnTo>
                  <a:cubicBezTo>
                    <a:pt x="1" y="10719"/>
                    <a:pt x="368" y="11586"/>
                    <a:pt x="1102" y="11920"/>
                  </a:cubicBezTo>
                  <a:lnTo>
                    <a:pt x="1836" y="12253"/>
                  </a:lnTo>
                  <a:cubicBezTo>
                    <a:pt x="2037" y="12341"/>
                    <a:pt x="2244" y="12382"/>
                    <a:pt x="2448" y="12382"/>
                  </a:cubicBezTo>
                  <a:cubicBezTo>
                    <a:pt x="3021" y="12382"/>
                    <a:pt x="3557" y="12052"/>
                    <a:pt x="3804" y="11486"/>
                  </a:cubicBezTo>
                  <a:lnTo>
                    <a:pt x="7840" y="2446"/>
                  </a:lnTo>
                  <a:cubicBezTo>
                    <a:pt x="8173" y="1679"/>
                    <a:pt x="7840" y="778"/>
                    <a:pt x="7073" y="445"/>
                  </a:cubicBezTo>
                  <a:lnTo>
                    <a:pt x="6339" y="144"/>
                  </a:lnTo>
                  <a:cubicBezTo>
                    <a:pt x="6133" y="46"/>
                    <a:pt x="5920" y="0"/>
                    <a:pt x="5713" y="0"/>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27"/>
            <p:cNvSpPr/>
            <p:nvPr/>
          </p:nvSpPr>
          <p:spPr>
            <a:xfrm>
              <a:off x="3481825" y="2985925"/>
              <a:ext cx="603800" cy="824775"/>
            </a:xfrm>
            <a:custGeom>
              <a:rect b="b" l="l" r="r" t="t"/>
              <a:pathLst>
                <a:path extrusionOk="0" h="32991" w="24152">
                  <a:moveTo>
                    <a:pt x="13577" y="0"/>
                  </a:moveTo>
                  <a:lnTo>
                    <a:pt x="0" y="28287"/>
                  </a:lnTo>
                  <a:cubicBezTo>
                    <a:pt x="2869" y="30489"/>
                    <a:pt x="6205" y="32090"/>
                    <a:pt x="9741" y="32990"/>
                  </a:cubicBezTo>
                  <a:lnTo>
                    <a:pt x="24151" y="4770"/>
                  </a:lnTo>
                  <a:cubicBezTo>
                    <a:pt x="17446" y="133"/>
                    <a:pt x="13577" y="0"/>
                    <a:pt x="13577" y="0"/>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27"/>
            <p:cNvSpPr/>
            <p:nvPr/>
          </p:nvSpPr>
          <p:spPr>
            <a:xfrm>
              <a:off x="3385100" y="3626375"/>
              <a:ext cx="435325" cy="243525"/>
            </a:xfrm>
            <a:custGeom>
              <a:rect b="b" l="l" r="r" t="t"/>
              <a:pathLst>
                <a:path extrusionOk="0" h="9741" w="17413">
                  <a:moveTo>
                    <a:pt x="1101" y="0"/>
                  </a:moveTo>
                  <a:lnTo>
                    <a:pt x="0" y="2502"/>
                  </a:lnTo>
                  <a:cubicBezTo>
                    <a:pt x="3536" y="5971"/>
                    <a:pt x="16312" y="9741"/>
                    <a:pt x="16312" y="9741"/>
                  </a:cubicBezTo>
                  <a:lnTo>
                    <a:pt x="17412" y="7239"/>
                  </a:lnTo>
                  <a:cubicBezTo>
                    <a:pt x="12709" y="3403"/>
                    <a:pt x="7072" y="934"/>
                    <a:pt x="1101" y="0"/>
                  </a:cubicBez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27"/>
            <p:cNvSpPr/>
            <p:nvPr/>
          </p:nvSpPr>
          <p:spPr>
            <a:xfrm>
              <a:off x="3800375" y="2922475"/>
              <a:ext cx="327775" cy="203575"/>
            </a:xfrm>
            <a:custGeom>
              <a:rect b="b" l="l" r="r" t="t"/>
              <a:pathLst>
                <a:path extrusionOk="0" h="8143" w="13111">
                  <a:moveTo>
                    <a:pt x="1417" y="1"/>
                  </a:moveTo>
                  <a:cubicBezTo>
                    <a:pt x="1334" y="1"/>
                    <a:pt x="1252" y="1"/>
                    <a:pt x="1168" y="3"/>
                  </a:cubicBezTo>
                  <a:lnTo>
                    <a:pt x="1" y="2505"/>
                  </a:lnTo>
                  <a:cubicBezTo>
                    <a:pt x="6872" y="3806"/>
                    <a:pt x="11943" y="8142"/>
                    <a:pt x="11943" y="8142"/>
                  </a:cubicBezTo>
                  <a:lnTo>
                    <a:pt x="13110" y="5640"/>
                  </a:lnTo>
                  <a:cubicBezTo>
                    <a:pt x="13110" y="5640"/>
                    <a:pt x="8546" y="1"/>
                    <a:pt x="1417" y="1"/>
                  </a:cubicBez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27"/>
            <p:cNvSpPr/>
            <p:nvPr/>
          </p:nvSpPr>
          <p:spPr>
            <a:xfrm>
              <a:off x="3591075" y="3332350"/>
              <a:ext cx="325250" cy="219600"/>
            </a:xfrm>
            <a:custGeom>
              <a:rect b="b" l="l" r="r" t="t"/>
              <a:pathLst>
                <a:path extrusionOk="0" h="8784" w="13010">
                  <a:moveTo>
                    <a:pt x="1978" y="1"/>
                  </a:moveTo>
                  <a:cubicBezTo>
                    <a:pt x="1771" y="1"/>
                    <a:pt x="1566" y="124"/>
                    <a:pt x="1468" y="320"/>
                  </a:cubicBezTo>
                  <a:lnTo>
                    <a:pt x="167" y="3088"/>
                  </a:lnTo>
                  <a:cubicBezTo>
                    <a:pt x="0" y="3389"/>
                    <a:pt x="134" y="3722"/>
                    <a:pt x="434" y="3822"/>
                  </a:cubicBezTo>
                  <a:cubicBezTo>
                    <a:pt x="5237" y="5023"/>
                    <a:pt x="10841" y="8726"/>
                    <a:pt x="10841" y="8726"/>
                  </a:cubicBezTo>
                  <a:cubicBezTo>
                    <a:pt x="10919" y="8765"/>
                    <a:pt x="11003" y="8784"/>
                    <a:pt x="11085" y="8784"/>
                  </a:cubicBezTo>
                  <a:cubicBezTo>
                    <a:pt x="11286" y="8784"/>
                    <a:pt x="11481" y="8672"/>
                    <a:pt x="11575" y="8459"/>
                  </a:cubicBezTo>
                  <a:lnTo>
                    <a:pt x="12909" y="5690"/>
                  </a:lnTo>
                  <a:cubicBezTo>
                    <a:pt x="13010" y="5390"/>
                    <a:pt x="12909" y="5057"/>
                    <a:pt x="12643" y="4956"/>
                  </a:cubicBezTo>
                  <a:cubicBezTo>
                    <a:pt x="12643" y="4956"/>
                    <a:pt x="8706" y="1687"/>
                    <a:pt x="2202" y="53"/>
                  </a:cubicBezTo>
                  <a:cubicBezTo>
                    <a:pt x="2130" y="17"/>
                    <a:pt x="2054" y="1"/>
                    <a:pt x="1978" y="1"/>
                  </a:cubicBez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27"/>
            <p:cNvSpPr/>
            <p:nvPr/>
          </p:nvSpPr>
          <p:spPr>
            <a:xfrm>
              <a:off x="4088100" y="3453750"/>
              <a:ext cx="391950" cy="1049100"/>
            </a:xfrm>
            <a:custGeom>
              <a:rect b="b" l="l" r="r" t="t"/>
              <a:pathLst>
                <a:path extrusionOk="0" h="41964" w="15678">
                  <a:moveTo>
                    <a:pt x="1001" y="0"/>
                  </a:moveTo>
                  <a:lnTo>
                    <a:pt x="0" y="434"/>
                  </a:lnTo>
                  <a:cubicBezTo>
                    <a:pt x="0" y="434"/>
                    <a:pt x="8273" y="5538"/>
                    <a:pt x="11975" y="17346"/>
                  </a:cubicBezTo>
                  <a:cubicBezTo>
                    <a:pt x="15678" y="29188"/>
                    <a:pt x="5771" y="41964"/>
                    <a:pt x="5771" y="41964"/>
                  </a:cubicBezTo>
                  <a:cubicBezTo>
                    <a:pt x="5771" y="41964"/>
                    <a:pt x="13910" y="34258"/>
                    <a:pt x="14410" y="23084"/>
                  </a:cubicBezTo>
                  <a:cubicBezTo>
                    <a:pt x="15144" y="6238"/>
                    <a:pt x="1001" y="0"/>
                    <a:pt x="1001" y="0"/>
                  </a:cubicBez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27"/>
            <p:cNvSpPr/>
            <p:nvPr/>
          </p:nvSpPr>
          <p:spPr>
            <a:xfrm>
              <a:off x="3678625" y="3464600"/>
              <a:ext cx="761400" cy="1038250"/>
            </a:xfrm>
            <a:custGeom>
              <a:rect b="b" l="l" r="r" t="t"/>
              <a:pathLst>
                <a:path extrusionOk="0" h="41530" w="30456">
                  <a:moveTo>
                    <a:pt x="16379" y="0"/>
                  </a:moveTo>
                  <a:lnTo>
                    <a:pt x="11876" y="8740"/>
                  </a:lnTo>
                  <a:cubicBezTo>
                    <a:pt x="11876" y="8740"/>
                    <a:pt x="19281" y="12242"/>
                    <a:pt x="20949" y="17980"/>
                  </a:cubicBezTo>
                  <a:cubicBezTo>
                    <a:pt x="22617" y="23684"/>
                    <a:pt x="20782" y="33257"/>
                    <a:pt x="17180" y="34825"/>
                  </a:cubicBezTo>
                  <a:cubicBezTo>
                    <a:pt x="16613" y="35058"/>
                    <a:pt x="15979" y="35225"/>
                    <a:pt x="15378" y="35225"/>
                  </a:cubicBezTo>
                  <a:cubicBezTo>
                    <a:pt x="15346" y="35226"/>
                    <a:pt x="15313" y="35226"/>
                    <a:pt x="15281" y="35226"/>
                  </a:cubicBezTo>
                  <a:cubicBezTo>
                    <a:pt x="12234" y="35226"/>
                    <a:pt x="10241" y="32156"/>
                    <a:pt x="10241" y="32156"/>
                  </a:cubicBezTo>
                  <a:lnTo>
                    <a:pt x="8807" y="32890"/>
                  </a:lnTo>
                  <a:lnTo>
                    <a:pt x="8073" y="33257"/>
                  </a:lnTo>
                  <a:lnTo>
                    <a:pt x="1" y="31856"/>
                  </a:lnTo>
                  <a:lnTo>
                    <a:pt x="1" y="31856"/>
                  </a:lnTo>
                  <a:cubicBezTo>
                    <a:pt x="1" y="31856"/>
                    <a:pt x="7373" y="35426"/>
                    <a:pt x="12009" y="41530"/>
                  </a:cubicBezTo>
                  <a:lnTo>
                    <a:pt x="22150" y="41530"/>
                  </a:lnTo>
                  <a:cubicBezTo>
                    <a:pt x="22150" y="41530"/>
                    <a:pt x="28821" y="34124"/>
                    <a:pt x="29622" y="23817"/>
                  </a:cubicBezTo>
                  <a:cubicBezTo>
                    <a:pt x="30456" y="13543"/>
                    <a:pt x="24418" y="3603"/>
                    <a:pt x="16379" y="0"/>
                  </a:cubicBez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7"/>
            <p:cNvSpPr/>
            <p:nvPr/>
          </p:nvSpPr>
          <p:spPr>
            <a:xfrm>
              <a:off x="3898800" y="4268500"/>
              <a:ext cx="164300" cy="79625"/>
            </a:xfrm>
            <a:custGeom>
              <a:rect b="b" l="l" r="r" t="t"/>
              <a:pathLst>
                <a:path extrusionOk="0" h="3185" w="6572">
                  <a:moveTo>
                    <a:pt x="1434" y="0"/>
                  </a:moveTo>
                  <a:lnTo>
                    <a:pt x="0" y="734"/>
                  </a:lnTo>
                  <a:cubicBezTo>
                    <a:pt x="2507" y="2813"/>
                    <a:pt x="4505" y="3184"/>
                    <a:pt x="5613" y="3184"/>
                  </a:cubicBezTo>
                  <a:cubicBezTo>
                    <a:pt x="6230" y="3184"/>
                    <a:pt x="6571" y="3069"/>
                    <a:pt x="6571" y="3069"/>
                  </a:cubicBezTo>
                  <a:lnTo>
                    <a:pt x="6571" y="3069"/>
                  </a:lnTo>
                  <a:cubicBezTo>
                    <a:pt x="6539" y="3070"/>
                    <a:pt x="6506" y="3070"/>
                    <a:pt x="6474" y="3070"/>
                  </a:cubicBezTo>
                  <a:cubicBezTo>
                    <a:pt x="3427" y="3070"/>
                    <a:pt x="1434" y="0"/>
                    <a:pt x="1434" y="0"/>
                  </a:cubicBez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27"/>
            <p:cNvSpPr/>
            <p:nvPr/>
          </p:nvSpPr>
          <p:spPr>
            <a:xfrm>
              <a:off x="3640275" y="4451509"/>
              <a:ext cx="754725" cy="407900"/>
            </a:xfrm>
            <a:custGeom>
              <a:rect b="b" l="l" r="r" t="t"/>
              <a:pathLst>
                <a:path extrusionOk="0" h="16316" w="30189">
                  <a:moveTo>
                    <a:pt x="18950" y="1"/>
                  </a:moveTo>
                  <a:cubicBezTo>
                    <a:pt x="14302" y="1"/>
                    <a:pt x="10041" y="3361"/>
                    <a:pt x="6672" y="7109"/>
                  </a:cubicBezTo>
                  <a:cubicBezTo>
                    <a:pt x="6538" y="7242"/>
                    <a:pt x="6405" y="7375"/>
                    <a:pt x="6305" y="7542"/>
                  </a:cubicBezTo>
                  <a:cubicBezTo>
                    <a:pt x="6038" y="7809"/>
                    <a:pt x="5838" y="8043"/>
                    <a:pt x="5638" y="8309"/>
                  </a:cubicBezTo>
                  <a:lnTo>
                    <a:pt x="5237" y="8776"/>
                  </a:lnTo>
                  <a:cubicBezTo>
                    <a:pt x="5037" y="9010"/>
                    <a:pt x="4870" y="9210"/>
                    <a:pt x="4737" y="9410"/>
                  </a:cubicBezTo>
                  <a:cubicBezTo>
                    <a:pt x="4637" y="9544"/>
                    <a:pt x="4537" y="9644"/>
                    <a:pt x="4437" y="9777"/>
                  </a:cubicBezTo>
                  <a:lnTo>
                    <a:pt x="4370" y="9877"/>
                  </a:lnTo>
                  <a:lnTo>
                    <a:pt x="4103" y="10211"/>
                  </a:lnTo>
                  <a:cubicBezTo>
                    <a:pt x="4070" y="10244"/>
                    <a:pt x="4070" y="10278"/>
                    <a:pt x="4037" y="10344"/>
                  </a:cubicBezTo>
                  <a:cubicBezTo>
                    <a:pt x="3970" y="10378"/>
                    <a:pt x="3936" y="10444"/>
                    <a:pt x="3903" y="10511"/>
                  </a:cubicBezTo>
                  <a:lnTo>
                    <a:pt x="3770" y="10678"/>
                  </a:lnTo>
                  <a:cubicBezTo>
                    <a:pt x="2035" y="13013"/>
                    <a:pt x="734" y="15114"/>
                    <a:pt x="0" y="16315"/>
                  </a:cubicBezTo>
                  <a:lnTo>
                    <a:pt x="30189" y="16315"/>
                  </a:lnTo>
                  <a:cubicBezTo>
                    <a:pt x="30189" y="16315"/>
                    <a:pt x="29188" y="771"/>
                    <a:pt x="19781" y="37"/>
                  </a:cubicBezTo>
                  <a:cubicBezTo>
                    <a:pt x="19503" y="13"/>
                    <a:pt x="19226" y="1"/>
                    <a:pt x="18950" y="1"/>
                  </a:cubicBezTo>
                  <a:close/>
                </a:path>
              </a:pathLst>
            </a:custGeom>
            <a:solidFill>
              <a:srgbClr val="455A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27"/>
            <p:cNvSpPr/>
            <p:nvPr/>
          </p:nvSpPr>
          <p:spPr>
            <a:xfrm>
              <a:off x="3107241" y="4144250"/>
              <a:ext cx="750550" cy="155950"/>
            </a:xfrm>
            <a:custGeom>
              <a:rect b="b" l="l" r="r" t="t"/>
              <a:pathLst>
                <a:path extrusionOk="0" h="6238" w="30022">
                  <a:moveTo>
                    <a:pt x="334" y="0"/>
                  </a:moveTo>
                  <a:lnTo>
                    <a:pt x="0" y="3736"/>
                  </a:lnTo>
                  <a:lnTo>
                    <a:pt x="29722" y="6238"/>
                  </a:lnTo>
                  <a:lnTo>
                    <a:pt x="30022" y="2469"/>
                  </a:lnTo>
                  <a:lnTo>
                    <a:pt x="334" y="0"/>
                  </a:ln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27"/>
            <p:cNvSpPr/>
            <p:nvPr/>
          </p:nvSpPr>
          <p:spPr>
            <a:xfrm>
              <a:off x="3848750" y="4205950"/>
              <a:ext cx="171825" cy="107600"/>
            </a:xfrm>
            <a:custGeom>
              <a:rect b="b" l="l" r="r" t="t"/>
              <a:pathLst>
                <a:path extrusionOk="0" h="4304" w="6873">
                  <a:moveTo>
                    <a:pt x="301" y="1"/>
                  </a:moveTo>
                  <a:lnTo>
                    <a:pt x="1" y="3770"/>
                  </a:lnTo>
                  <a:lnTo>
                    <a:pt x="6572" y="4304"/>
                  </a:lnTo>
                  <a:lnTo>
                    <a:pt x="6872" y="534"/>
                  </a:lnTo>
                  <a:lnTo>
                    <a:pt x="301" y="1"/>
                  </a:lnTo>
                  <a:close/>
                </a:path>
              </a:pathLst>
            </a:custGeom>
            <a:solidFill>
              <a:srgbClr val="3747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7"/>
            <p:cNvSpPr/>
            <p:nvPr/>
          </p:nvSpPr>
          <p:spPr>
            <a:xfrm>
              <a:off x="3737000" y="4765525"/>
              <a:ext cx="51725" cy="51725"/>
            </a:xfrm>
            <a:custGeom>
              <a:rect b="b" l="l" r="r" t="t"/>
              <a:pathLst>
                <a:path extrusionOk="0" h="2069" w="2069">
                  <a:moveTo>
                    <a:pt x="1035" y="0"/>
                  </a:moveTo>
                  <a:cubicBezTo>
                    <a:pt x="468" y="0"/>
                    <a:pt x="1" y="467"/>
                    <a:pt x="1" y="1034"/>
                  </a:cubicBezTo>
                  <a:cubicBezTo>
                    <a:pt x="1" y="1601"/>
                    <a:pt x="468" y="2068"/>
                    <a:pt x="1035" y="2068"/>
                  </a:cubicBezTo>
                  <a:cubicBezTo>
                    <a:pt x="1602" y="2068"/>
                    <a:pt x="2069" y="1601"/>
                    <a:pt x="2069" y="1034"/>
                  </a:cubicBezTo>
                  <a:cubicBezTo>
                    <a:pt x="2069" y="467"/>
                    <a:pt x="1602" y="0"/>
                    <a:pt x="1035"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27"/>
            <p:cNvSpPr/>
            <p:nvPr/>
          </p:nvSpPr>
          <p:spPr>
            <a:xfrm>
              <a:off x="4259875" y="4765525"/>
              <a:ext cx="59250" cy="51525"/>
            </a:xfrm>
            <a:custGeom>
              <a:rect b="b" l="l" r="r" t="t"/>
              <a:pathLst>
                <a:path extrusionOk="0" h="2061" w="2370">
                  <a:moveTo>
                    <a:pt x="1368" y="0"/>
                  </a:moveTo>
                  <a:cubicBezTo>
                    <a:pt x="434" y="0"/>
                    <a:pt x="1" y="1101"/>
                    <a:pt x="634" y="1768"/>
                  </a:cubicBezTo>
                  <a:cubicBezTo>
                    <a:pt x="836" y="1970"/>
                    <a:pt x="1086" y="2060"/>
                    <a:pt x="1332" y="2060"/>
                  </a:cubicBezTo>
                  <a:cubicBezTo>
                    <a:pt x="1858" y="2060"/>
                    <a:pt x="2369" y="1648"/>
                    <a:pt x="2369" y="1034"/>
                  </a:cubicBezTo>
                  <a:cubicBezTo>
                    <a:pt x="2369" y="467"/>
                    <a:pt x="1935" y="0"/>
                    <a:pt x="1368"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27"/>
            <p:cNvSpPr/>
            <p:nvPr/>
          </p:nvSpPr>
          <p:spPr>
            <a:xfrm>
              <a:off x="4048900" y="4502825"/>
              <a:ext cx="60075" cy="51275"/>
            </a:xfrm>
            <a:custGeom>
              <a:rect b="b" l="l" r="r" t="t"/>
              <a:pathLst>
                <a:path extrusionOk="0" h="2051" w="2403">
                  <a:moveTo>
                    <a:pt x="1368" y="1"/>
                  </a:moveTo>
                  <a:cubicBezTo>
                    <a:pt x="467" y="1"/>
                    <a:pt x="0" y="1102"/>
                    <a:pt x="667" y="1735"/>
                  </a:cubicBezTo>
                  <a:cubicBezTo>
                    <a:pt x="875" y="1954"/>
                    <a:pt x="1132" y="2051"/>
                    <a:pt x="1385" y="2051"/>
                  </a:cubicBezTo>
                  <a:cubicBezTo>
                    <a:pt x="1904" y="2051"/>
                    <a:pt x="2402" y="1641"/>
                    <a:pt x="2402" y="1035"/>
                  </a:cubicBezTo>
                  <a:cubicBezTo>
                    <a:pt x="2402" y="468"/>
                    <a:pt x="1935" y="1"/>
                    <a:pt x="1368"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27"/>
            <p:cNvSpPr/>
            <p:nvPr/>
          </p:nvSpPr>
          <p:spPr>
            <a:xfrm>
              <a:off x="3861250" y="3131025"/>
              <a:ext cx="50900" cy="50875"/>
            </a:xfrm>
            <a:custGeom>
              <a:rect b="b" l="l" r="r" t="t"/>
              <a:pathLst>
                <a:path extrusionOk="0" h="2035" w="2036">
                  <a:moveTo>
                    <a:pt x="1035" y="0"/>
                  </a:moveTo>
                  <a:cubicBezTo>
                    <a:pt x="468" y="0"/>
                    <a:pt x="1" y="467"/>
                    <a:pt x="1" y="1034"/>
                  </a:cubicBezTo>
                  <a:cubicBezTo>
                    <a:pt x="1" y="1601"/>
                    <a:pt x="468" y="2035"/>
                    <a:pt x="1035" y="2035"/>
                  </a:cubicBezTo>
                  <a:cubicBezTo>
                    <a:pt x="1602" y="2035"/>
                    <a:pt x="2036" y="1601"/>
                    <a:pt x="2036" y="1034"/>
                  </a:cubicBezTo>
                  <a:cubicBezTo>
                    <a:pt x="2036" y="467"/>
                    <a:pt x="1602" y="0"/>
                    <a:pt x="1035"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27"/>
            <p:cNvSpPr/>
            <p:nvPr/>
          </p:nvSpPr>
          <p:spPr>
            <a:xfrm>
              <a:off x="3631100" y="3600525"/>
              <a:ext cx="60075" cy="51250"/>
            </a:xfrm>
            <a:custGeom>
              <a:rect b="b" l="l" r="r" t="t"/>
              <a:pathLst>
                <a:path extrusionOk="0" h="2050" w="2403">
                  <a:moveTo>
                    <a:pt x="1368" y="0"/>
                  </a:moveTo>
                  <a:cubicBezTo>
                    <a:pt x="467" y="0"/>
                    <a:pt x="0" y="1101"/>
                    <a:pt x="668" y="1735"/>
                  </a:cubicBezTo>
                  <a:cubicBezTo>
                    <a:pt x="875" y="1953"/>
                    <a:pt x="1132" y="2050"/>
                    <a:pt x="1385" y="2050"/>
                  </a:cubicBezTo>
                  <a:cubicBezTo>
                    <a:pt x="1904" y="2050"/>
                    <a:pt x="2402" y="1640"/>
                    <a:pt x="2402" y="1034"/>
                  </a:cubicBezTo>
                  <a:cubicBezTo>
                    <a:pt x="2402" y="467"/>
                    <a:pt x="1935" y="0"/>
                    <a:pt x="1368"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27"/>
            <p:cNvSpPr/>
            <p:nvPr/>
          </p:nvSpPr>
          <p:spPr>
            <a:xfrm>
              <a:off x="4108100" y="3608850"/>
              <a:ext cx="50900" cy="51725"/>
            </a:xfrm>
            <a:custGeom>
              <a:rect b="b" l="l" r="r" t="t"/>
              <a:pathLst>
                <a:path extrusionOk="0" h="2069" w="2036">
                  <a:moveTo>
                    <a:pt x="1001" y="1"/>
                  </a:moveTo>
                  <a:cubicBezTo>
                    <a:pt x="468" y="1"/>
                    <a:pt x="1" y="468"/>
                    <a:pt x="1" y="1035"/>
                  </a:cubicBezTo>
                  <a:cubicBezTo>
                    <a:pt x="1" y="1602"/>
                    <a:pt x="468" y="2069"/>
                    <a:pt x="1001" y="2069"/>
                  </a:cubicBezTo>
                  <a:cubicBezTo>
                    <a:pt x="1568" y="2069"/>
                    <a:pt x="2035" y="1602"/>
                    <a:pt x="2035" y="1035"/>
                  </a:cubicBezTo>
                  <a:cubicBezTo>
                    <a:pt x="2035" y="468"/>
                    <a:pt x="1568" y="1"/>
                    <a:pt x="1001"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27"/>
            <p:cNvSpPr/>
            <p:nvPr/>
          </p:nvSpPr>
          <p:spPr>
            <a:xfrm>
              <a:off x="3917125" y="4347725"/>
              <a:ext cx="50900" cy="50900"/>
            </a:xfrm>
            <a:custGeom>
              <a:rect b="b" l="l" r="r" t="t"/>
              <a:pathLst>
                <a:path extrusionOk="0" h="2036" w="2036">
                  <a:moveTo>
                    <a:pt x="1002" y="0"/>
                  </a:moveTo>
                  <a:cubicBezTo>
                    <a:pt x="435" y="0"/>
                    <a:pt x="1" y="467"/>
                    <a:pt x="1" y="1034"/>
                  </a:cubicBezTo>
                  <a:cubicBezTo>
                    <a:pt x="1" y="1601"/>
                    <a:pt x="435" y="2035"/>
                    <a:pt x="1002" y="2035"/>
                  </a:cubicBezTo>
                  <a:cubicBezTo>
                    <a:pt x="1569" y="2035"/>
                    <a:pt x="2036" y="1601"/>
                    <a:pt x="2036" y="1034"/>
                  </a:cubicBezTo>
                  <a:cubicBezTo>
                    <a:pt x="2036" y="467"/>
                    <a:pt x="1569" y="0"/>
                    <a:pt x="1002"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27"/>
            <p:cNvSpPr/>
            <p:nvPr/>
          </p:nvSpPr>
          <p:spPr>
            <a:xfrm>
              <a:off x="4729100" y="3042975"/>
              <a:ext cx="1308750" cy="1612375"/>
            </a:xfrm>
            <a:custGeom>
              <a:rect b="b" l="l" r="r" t="t"/>
              <a:pathLst>
                <a:path extrusionOk="0" h="64495" w="52350">
                  <a:moveTo>
                    <a:pt x="2284" y="0"/>
                  </a:moveTo>
                  <a:cubicBezTo>
                    <a:pt x="329" y="0"/>
                    <a:pt x="0" y="2137"/>
                    <a:pt x="2914" y="8092"/>
                  </a:cubicBezTo>
                  <a:cubicBezTo>
                    <a:pt x="7284" y="16998"/>
                    <a:pt x="20727" y="41149"/>
                    <a:pt x="19926" y="41349"/>
                  </a:cubicBezTo>
                  <a:cubicBezTo>
                    <a:pt x="19665" y="41420"/>
                    <a:pt x="14750" y="41576"/>
                    <a:pt x="10565" y="41576"/>
                  </a:cubicBezTo>
                  <a:cubicBezTo>
                    <a:pt x="8863" y="41576"/>
                    <a:pt x="7282" y="41550"/>
                    <a:pt x="6183" y="41483"/>
                  </a:cubicBezTo>
                  <a:cubicBezTo>
                    <a:pt x="6169" y="41482"/>
                    <a:pt x="6156" y="41481"/>
                    <a:pt x="6142" y="41481"/>
                  </a:cubicBezTo>
                  <a:cubicBezTo>
                    <a:pt x="3031" y="41481"/>
                    <a:pt x="1192" y="64166"/>
                    <a:pt x="4115" y="64332"/>
                  </a:cubicBezTo>
                  <a:cubicBezTo>
                    <a:pt x="5787" y="64438"/>
                    <a:pt x="7847" y="64495"/>
                    <a:pt x="10150" y="64495"/>
                  </a:cubicBezTo>
                  <a:cubicBezTo>
                    <a:pt x="21629" y="64495"/>
                    <a:pt x="39148" y="63091"/>
                    <a:pt x="44844" y="59396"/>
                  </a:cubicBezTo>
                  <a:cubicBezTo>
                    <a:pt x="52349" y="54525"/>
                    <a:pt x="32168" y="20167"/>
                    <a:pt x="12321" y="5390"/>
                  </a:cubicBezTo>
                  <a:cubicBezTo>
                    <a:pt x="8434" y="2510"/>
                    <a:pt x="4404" y="0"/>
                    <a:pt x="2284" y="0"/>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27"/>
            <p:cNvSpPr/>
            <p:nvPr/>
          </p:nvSpPr>
          <p:spPr>
            <a:xfrm>
              <a:off x="4097275" y="3963750"/>
              <a:ext cx="812250" cy="759525"/>
            </a:xfrm>
            <a:custGeom>
              <a:rect b="b" l="l" r="r" t="t"/>
              <a:pathLst>
                <a:path extrusionOk="0" h="30381" w="32490">
                  <a:moveTo>
                    <a:pt x="13277" y="0"/>
                  </a:moveTo>
                  <a:cubicBezTo>
                    <a:pt x="13134" y="0"/>
                    <a:pt x="13000" y="5"/>
                    <a:pt x="12876" y="15"/>
                  </a:cubicBezTo>
                  <a:cubicBezTo>
                    <a:pt x="9407" y="249"/>
                    <a:pt x="2602" y="2150"/>
                    <a:pt x="1534" y="4685"/>
                  </a:cubicBezTo>
                  <a:cubicBezTo>
                    <a:pt x="567" y="6920"/>
                    <a:pt x="2502" y="8554"/>
                    <a:pt x="2502" y="8554"/>
                  </a:cubicBezTo>
                  <a:cubicBezTo>
                    <a:pt x="1501" y="9288"/>
                    <a:pt x="801" y="10289"/>
                    <a:pt x="467" y="11490"/>
                  </a:cubicBezTo>
                  <a:cubicBezTo>
                    <a:pt x="0" y="13558"/>
                    <a:pt x="3102" y="15226"/>
                    <a:pt x="3102" y="15226"/>
                  </a:cubicBezTo>
                  <a:cubicBezTo>
                    <a:pt x="2202" y="16160"/>
                    <a:pt x="1635" y="17361"/>
                    <a:pt x="1434" y="18628"/>
                  </a:cubicBezTo>
                  <a:cubicBezTo>
                    <a:pt x="1201" y="20663"/>
                    <a:pt x="4070" y="22798"/>
                    <a:pt x="4070" y="22798"/>
                  </a:cubicBezTo>
                  <a:cubicBezTo>
                    <a:pt x="3736" y="24099"/>
                    <a:pt x="3869" y="25500"/>
                    <a:pt x="4503" y="26701"/>
                  </a:cubicBezTo>
                  <a:cubicBezTo>
                    <a:pt x="6238" y="29870"/>
                    <a:pt x="11742" y="30137"/>
                    <a:pt x="15244" y="30370"/>
                  </a:cubicBezTo>
                  <a:cubicBezTo>
                    <a:pt x="15372" y="30377"/>
                    <a:pt x="15508" y="30381"/>
                    <a:pt x="15652" y="30381"/>
                  </a:cubicBezTo>
                  <a:cubicBezTo>
                    <a:pt x="19499" y="30381"/>
                    <a:pt x="28960" y="27891"/>
                    <a:pt x="30889" y="27601"/>
                  </a:cubicBezTo>
                  <a:lnTo>
                    <a:pt x="32490" y="5119"/>
                  </a:lnTo>
                  <a:cubicBezTo>
                    <a:pt x="32490" y="5119"/>
                    <a:pt x="17951" y="0"/>
                    <a:pt x="13277" y="0"/>
                  </a:cubicBezTo>
                  <a:close/>
                </a:path>
              </a:pathLst>
            </a:custGeom>
            <a:solidFill>
              <a:srgbClr val="AD635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27"/>
            <p:cNvSpPr/>
            <p:nvPr/>
          </p:nvSpPr>
          <p:spPr>
            <a:xfrm>
              <a:off x="4161475" y="4131725"/>
              <a:ext cx="286075" cy="41725"/>
            </a:xfrm>
            <a:custGeom>
              <a:rect b="b" l="l" r="r" t="t"/>
              <a:pathLst>
                <a:path extrusionOk="0" h="1669" w="11443">
                  <a:moveTo>
                    <a:pt x="11375" y="1"/>
                  </a:moveTo>
                  <a:cubicBezTo>
                    <a:pt x="7573" y="234"/>
                    <a:pt x="3770" y="301"/>
                    <a:pt x="101" y="1502"/>
                  </a:cubicBezTo>
                  <a:cubicBezTo>
                    <a:pt x="1" y="1535"/>
                    <a:pt x="34" y="1669"/>
                    <a:pt x="134" y="1669"/>
                  </a:cubicBezTo>
                  <a:cubicBezTo>
                    <a:pt x="3903" y="1302"/>
                    <a:pt x="7606" y="368"/>
                    <a:pt x="11375" y="134"/>
                  </a:cubicBezTo>
                  <a:cubicBezTo>
                    <a:pt x="11442" y="101"/>
                    <a:pt x="11442" y="34"/>
                    <a:pt x="11375"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27"/>
            <p:cNvSpPr/>
            <p:nvPr/>
          </p:nvSpPr>
          <p:spPr>
            <a:xfrm>
              <a:off x="4173150" y="4330425"/>
              <a:ext cx="280225" cy="14200"/>
            </a:xfrm>
            <a:custGeom>
              <a:rect b="b" l="l" r="r" t="t"/>
              <a:pathLst>
                <a:path extrusionOk="0" h="568" w="11209">
                  <a:moveTo>
                    <a:pt x="4154" y="0"/>
                  </a:moveTo>
                  <a:cubicBezTo>
                    <a:pt x="3695" y="0"/>
                    <a:pt x="3236" y="9"/>
                    <a:pt x="2769" y="25"/>
                  </a:cubicBezTo>
                  <a:cubicBezTo>
                    <a:pt x="2628" y="20"/>
                    <a:pt x="2487" y="17"/>
                    <a:pt x="2345" y="17"/>
                  </a:cubicBezTo>
                  <a:cubicBezTo>
                    <a:pt x="1611" y="17"/>
                    <a:pt x="866" y="91"/>
                    <a:pt x="167" y="259"/>
                  </a:cubicBezTo>
                  <a:cubicBezTo>
                    <a:pt x="1" y="292"/>
                    <a:pt x="1" y="492"/>
                    <a:pt x="167" y="492"/>
                  </a:cubicBezTo>
                  <a:cubicBezTo>
                    <a:pt x="601" y="542"/>
                    <a:pt x="1035" y="567"/>
                    <a:pt x="1468" y="567"/>
                  </a:cubicBezTo>
                  <a:cubicBezTo>
                    <a:pt x="1902" y="567"/>
                    <a:pt x="2336" y="542"/>
                    <a:pt x="2769" y="492"/>
                  </a:cubicBezTo>
                  <a:cubicBezTo>
                    <a:pt x="3703" y="459"/>
                    <a:pt x="4637" y="425"/>
                    <a:pt x="5571" y="392"/>
                  </a:cubicBezTo>
                  <a:cubicBezTo>
                    <a:pt x="7406" y="359"/>
                    <a:pt x="9274" y="359"/>
                    <a:pt x="11108" y="359"/>
                  </a:cubicBezTo>
                  <a:cubicBezTo>
                    <a:pt x="11209" y="359"/>
                    <a:pt x="11209" y="225"/>
                    <a:pt x="11108" y="225"/>
                  </a:cubicBezTo>
                  <a:cubicBezTo>
                    <a:pt x="9274" y="125"/>
                    <a:pt x="7406" y="59"/>
                    <a:pt x="5538" y="25"/>
                  </a:cubicBezTo>
                  <a:cubicBezTo>
                    <a:pt x="5071" y="9"/>
                    <a:pt x="4612" y="0"/>
                    <a:pt x="4154"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27"/>
            <p:cNvSpPr/>
            <p:nvPr/>
          </p:nvSpPr>
          <p:spPr>
            <a:xfrm>
              <a:off x="4200675" y="4529475"/>
              <a:ext cx="252700" cy="10475"/>
            </a:xfrm>
            <a:custGeom>
              <a:rect b="b" l="l" r="r" t="t"/>
              <a:pathLst>
                <a:path extrusionOk="0" h="419" w="10108">
                  <a:moveTo>
                    <a:pt x="1054" y="1"/>
                  </a:moveTo>
                  <a:cubicBezTo>
                    <a:pt x="694" y="1"/>
                    <a:pt x="344" y="32"/>
                    <a:pt x="34" y="136"/>
                  </a:cubicBezTo>
                  <a:cubicBezTo>
                    <a:pt x="0" y="136"/>
                    <a:pt x="0" y="202"/>
                    <a:pt x="0" y="202"/>
                  </a:cubicBezTo>
                  <a:cubicBezTo>
                    <a:pt x="421" y="382"/>
                    <a:pt x="913" y="419"/>
                    <a:pt x="1391" y="419"/>
                  </a:cubicBezTo>
                  <a:cubicBezTo>
                    <a:pt x="1710" y="419"/>
                    <a:pt x="2022" y="403"/>
                    <a:pt x="2302" y="403"/>
                  </a:cubicBezTo>
                  <a:lnTo>
                    <a:pt x="4837" y="403"/>
                  </a:lnTo>
                  <a:cubicBezTo>
                    <a:pt x="6572" y="403"/>
                    <a:pt x="8273" y="369"/>
                    <a:pt x="10007" y="336"/>
                  </a:cubicBezTo>
                  <a:cubicBezTo>
                    <a:pt x="10108" y="336"/>
                    <a:pt x="10074" y="202"/>
                    <a:pt x="10007" y="202"/>
                  </a:cubicBezTo>
                  <a:cubicBezTo>
                    <a:pt x="8306" y="202"/>
                    <a:pt x="6605" y="169"/>
                    <a:pt x="4937" y="136"/>
                  </a:cubicBezTo>
                  <a:lnTo>
                    <a:pt x="2402" y="69"/>
                  </a:lnTo>
                  <a:cubicBezTo>
                    <a:pt x="1975" y="50"/>
                    <a:pt x="1506" y="1"/>
                    <a:pt x="1054"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7"/>
            <p:cNvSpPr/>
            <p:nvPr/>
          </p:nvSpPr>
          <p:spPr>
            <a:xfrm>
              <a:off x="4715525" y="3017925"/>
              <a:ext cx="1265600" cy="1660950"/>
            </a:xfrm>
            <a:custGeom>
              <a:rect b="b" l="l" r="r" t="t"/>
              <a:pathLst>
                <a:path extrusionOk="0" h="66438" w="50624">
                  <a:moveTo>
                    <a:pt x="2004" y="1"/>
                  </a:moveTo>
                  <a:cubicBezTo>
                    <a:pt x="1" y="1"/>
                    <a:pt x="166" y="2528"/>
                    <a:pt x="2523" y="8027"/>
                  </a:cubicBezTo>
                  <a:cubicBezTo>
                    <a:pt x="6859" y="18067"/>
                    <a:pt x="20502" y="40617"/>
                    <a:pt x="19535" y="41784"/>
                  </a:cubicBezTo>
                  <a:cubicBezTo>
                    <a:pt x="19235" y="42151"/>
                    <a:pt x="8627" y="42318"/>
                    <a:pt x="8627" y="42318"/>
                  </a:cubicBezTo>
                  <a:lnTo>
                    <a:pt x="9461" y="66435"/>
                  </a:lnTo>
                  <a:cubicBezTo>
                    <a:pt x="9461" y="66435"/>
                    <a:pt x="9627" y="66438"/>
                    <a:pt x="9948" y="66438"/>
                  </a:cubicBezTo>
                  <a:cubicBezTo>
                    <a:pt x="12222" y="66438"/>
                    <a:pt x="22263" y="66310"/>
                    <a:pt x="35713" y="64234"/>
                  </a:cubicBezTo>
                  <a:cubicBezTo>
                    <a:pt x="50624" y="61899"/>
                    <a:pt x="48522" y="57529"/>
                    <a:pt x="46421" y="51258"/>
                  </a:cubicBezTo>
                  <a:cubicBezTo>
                    <a:pt x="39749" y="31210"/>
                    <a:pt x="21603" y="12030"/>
                    <a:pt x="11396" y="4924"/>
                  </a:cubicBezTo>
                  <a:cubicBezTo>
                    <a:pt x="6793" y="1725"/>
                    <a:pt x="3659" y="1"/>
                    <a:pt x="2004" y="1"/>
                  </a:cubicBezTo>
                  <a:close/>
                </a:path>
              </a:pathLst>
            </a:custGeom>
            <a:solidFill>
              <a:srgbClr val="EBEB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27"/>
            <p:cNvSpPr/>
            <p:nvPr/>
          </p:nvSpPr>
          <p:spPr>
            <a:xfrm>
              <a:off x="5055450" y="4109625"/>
              <a:ext cx="34225" cy="543875"/>
            </a:xfrm>
            <a:custGeom>
              <a:rect b="b" l="l" r="r" t="t"/>
              <a:pathLst>
                <a:path extrusionOk="0" h="21755" w="1369">
                  <a:moveTo>
                    <a:pt x="67" y="1"/>
                  </a:moveTo>
                  <a:cubicBezTo>
                    <a:pt x="34" y="1"/>
                    <a:pt x="0" y="18"/>
                    <a:pt x="0" y="51"/>
                  </a:cubicBezTo>
                  <a:cubicBezTo>
                    <a:pt x="167" y="1819"/>
                    <a:pt x="234" y="13594"/>
                    <a:pt x="934" y="21666"/>
                  </a:cubicBezTo>
                  <a:cubicBezTo>
                    <a:pt x="934" y="21728"/>
                    <a:pt x="963" y="21754"/>
                    <a:pt x="994" y="21754"/>
                  </a:cubicBezTo>
                  <a:cubicBezTo>
                    <a:pt x="1030" y="21754"/>
                    <a:pt x="1068" y="21720"/>
                    <a:pt x="1068" y="21666"/>
                  </a:cubicBezTo>
                  <a:cubicBezTo>
                    <a:pt x="1368" y="12026"/>
                    <a:pt x="201" y="1852"/>
                    <a:pt x="134" y="51"/>
                  </a:cubicBezTo>
                  <a:cubicBezTo>
                    <a:pt x="134" y="18"/>
                    <a:pt x="100" y="1"/>
                    <a:pt x="67" y="1"/>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27"/>
            <p:cNvSpPr/>
            <p:nvPr/>
          </p:nvSpPr>
          <p:spPr>
            <a:xfrm>
              <a:off x="4928700" y="3627950"/>
              <a:ext cx="567675" cy="451275"/>
            </a:xfrm>
            <a:custGeom>
              <a:rect b="b" l="l" r="r" t="t"/>
              <a:pathLst>
                <a:path extrusionOk="0" h="18051" w="22707">
                  <a:moveTo>
                    <a:pt x="2331" y="0"/>
                  </a:moveTo>
                  <a:cubicBezTo>
                    <a:pt x="2279" y="0"/>
                    <a:pt x="2449" y="420"/>
                    <a:pt x="2735" y="971"/>
                  </a:cubicBezTo>
                  <a:cubicBezTo>
                    <a:pt x="3169" y="1805"/>
                    <a:pt x="3536" y="2539"/>
                    <a:pt x="3936" y="3340"/>
                  </a:cubicBezTo>
                  <a:cubicBezTo>
                    <a:pt x="4737" y="4941"/>
                    <a:pt x="5537" y="6509"/>
                    <a:pt x="6371" y="8110"/>
                  </a:cubicBezTo>
                  <a:cubicBezTo>
                    <a:pt x="7205" y="9678"/>
                    <a:pt x="8006" y="11245"/>
                    <a:pt x="8806" y="12847"/>
                  </a:cubicBezTo>
                  <a:cubicBezTo>
                    <a:pt x="9574" y="14281"/>
                    <a:pt x="10241" y="15815"/>
                    <a:pt x="11075" y="17216"/>
                  </a:cubicBezTo>
                  <a:cubicBezTo>
                    <a:pt x="9273" y="17283"/>
                    <a:pt x="7505" y="17383"/>
                    <a:pt x="5738" y="17483"/>
                  </a:cubicBezTo>
                  <a:cubicBezTo>
                    <a:pt x="4837" y="17517"/>
                    <a:pt x="3936" y="17583"/>
                    <a:pt x="3002" y="17617"/>
                  </a:cubicBezTo>
                  <a:cubicBezTo>
                    <a:pt x="2035" y="17683"/>
                    <a:pt x="1034" y="17850"/>
                    <a:pt x="100" y="17850"/>
                  </a:cubicBezTo>
                  <a:cubicBezTo>
                    <a:pt x="0" y="17850"/>
                    <a:pt x="0" y="17984"/>
                    <a:pt x="100" y="17984"/>
                  </a:cubicBezTo>
                  <a:cubicBezTo>
                    <a:pt x="294" y="17970"/>
                    <a:pt x="487" y="17965"/>
                    <a:pt x="681" y="17965"/>
                  </a:cubicBezTo>
                  <a:cubicBezTo>
                    <a:pt x="1455" y="17965"/>
                    <a:pt x="2228" y="18050"/>
                    <a:pt x="3002" y="18050"/>
                  </a:cubicBezTo>
                  <a:lnTo>
                    <a:pt x="5738" y="18050"/>
                  </a:lnTo>
                  <a:cubicBezTo>
                    <a:pt x="7639" y="18050"/>
                    <a:pt x="9540" y="18050"/>
                    <a:pt x="11442" y="18017"/>
                  </a:cubicBezTo>
                  <a:cubicBezTo>
                    <a:pt x="13376" y="17984"/>
                    <a:pt x="15211" y="17884"/>
                    <a:pt x="17079" y="17750"/>
                  </a:cubicBezTo>
                  <a:cubicBezTo>
                    <a:pt x="18046" y="17717"/>
                    <a:pt x="18980" y="17650"/>
                    <a:pt x="19914" y="17583"/>
                  </a:cubicBezTo>
                  <a:cubicBezTo>
                    <a:pt x="20848" y="17583"/>
                    <a:pt x="21749" y="17483"/>
                    <a:pt x="22650" y="17350"/>
                  </a:cubicBezTo>
                  <a:cubicBezTo>
                    <a:pt x="22707" y="17350"/>
                    <a:pt x="22690" y="17276"/>
                    <a:pt x="22643" y="17276"/>
                  </a:cubicBezTo>
                  <a:cubicBezTo>
                    <a:pt x="22635" y="17276"/>
                    <a:pt x="22626" y="17278"/>
                    <a:pt x="22616" y="17283"/>
                  </a:cubicBezTo>
                  <a:cubicBezTo>
                    <a:pt x="21971" y="17194"/>
                    <a:pt x="21326" y="17165"/>
                    <a:pt x="20682" y="17165"/>
                  </a:cubicBezTo>
                  <a:cubicBezTo>
                    <a:pt x="20359" y="17165"/>
                    <a:pt x="20037" y="17172"/>
                    <a:pt x="19714" y="17183"/>
                  </a:cubicBezTo>
                  <a:cubicBezTo>
                    <a:pt x="18814" y="17183"/>
                    <a:pt x="17913" y="17183"/>
                    <a:pt x="17012" y="17150"/>
                  </a:cubicBezTo>
                  <a:lnTo>
                    <a:pt x="15845" y="17150"/>
                  </a:lnTo>
                  <a:lnTo>
                    <a:pt x="15945" y="17116"/>
                  </a:lnTo>
                  <a:lnTo>
                    <a:pt x="17413" y="16649"/>
                  </a:lnTo>
                  <a:cubicBezTo>
                    <a:pt x="17913" y="16483"/>
                    <a:pt x="18380" y="16282"/>
                    <a:pt x="18914" y="16149"/>
                  </a:cubicBezTo>
                  <a:cubicBezTo>
                    <a:pt x="18973" y="16119"/>
                    <a:pt x="18953" y="16010"/>
                    <a:pt x="18901" y="16010"/>
                  </a:cubicBezTo>
                  <a:cubicBezTo>
                    <a:pt x="18895" y="16010"/>
                    <a:pt x="18888" y="16012"/>
                    <a:pt x="18880" y="16016"/>
                  </a:cubicBezTo>
                  <a:cubicBezTo>
                    <a:pt x="18380" y="16182"/>
                    <a:pt x="17880" y="16249"/>
                    <a:pt x="17379" y="16382"/>
                  </a:cubicBezTo>
                  <a:cubicBezTo>
                    <a:pt x="16879" y="16516"/>
                    <a:pt x="16312" y="16649"/>
                    <a:pt x="15811" y="16783"/>
                  </a:cubicBezTo>
                  <a:cubicBezTo>
                    <a:pt x="15344" y="16883"/>
                    <a:pt x="14911" y="17016"/>
                    <a:pt x="14444" y="17150"/>
                  </a:cubicBezTo>
                  <a:cubicBezTo>
                    <a:pt x="13576" y="17150"/>
                    <a:pt x="12709" y="17150"/>
                    <a:pt x="11842" y="17183"/>
                  </a:cubicBezTo>
                  <a:cubicBezTo>
                    <a:pt x="11175" y="15582"/>
                    <a:pt x="10307" y="14047"/>
                    <a:pt x="9507" y="12513"/>
                  </a:cubicBezTo>
                  <a:cubicBezTo>
                    <a:pt x="8673" y="10879"/>
                    <a:pt x="7806" y="9277"/>
                    <a:pt x="6938" y="7676"/>
                  </a:cubicBezTo>
                  <a:cubicBezTo>
                    <a:pt x="6071" y="6108"/>
                    <a:pt x="5204" y="4541"/>
                    <a:pt x="4270" y="3073"/>
                  </a:cubicBezTo>
                  <a:cubicBezTo>
                    <a:pt x="3803" y="2306"/>
                    <a:pt x="3069" y="1138"/>
                    <a:pt x="2602" y="371"/>
                  </a:cubicBezTo>
                  <a:cubicBezTo>
                    <a:pt x="2444" y="111"/>
                    <a:pt x="2358" y="0"/>
                    <a:pt x="2331"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27"/>
            <p:cNvSpPr/>
            <p:nvPr/>
          </p:nvSpPr>
          <p:spPr>
            <a:xfrm>
              <a:off x="4954550" y="4608750"/>
              <a:ext cx="745550" cy="74875"/>
            </a:xfrm>
            <a:custGeom>
              <a:rect b="b" l="l" r="r" t="t"/>
              <a:pathLst>
                <a:path extrusionOk="0" h="2995" w="29822">
                  <a:moveTo>
                    <a:pt x="29621" y="0"/>
                  </a:moveTo>
                  <a:cubicBezTo>
                    <a:pt x="21549" y="1101"/>
                    <a:pt x="6905" y="2502"/>
                    <a:pt x="67" y="2769"/>
                  </a:cubicBezTo>
                  <a:cubicBezTo>
                    <a:pt x="6" y="2769"/>
                    <a:pt x="1" y="2907"/>
                    <a:pt x="50" y="2907"/>
                  </a:cubicBezTo>
                  <a:cubicBezTo>
                    <a:pt x="55" y="2907"/>
                    <a:pt x="61" y="2905"/>
                    <a:pt x="67" y="2902"/>
                  </a:cubicBezTo>
                  <a:cubicBezTo>
                    <a:pt x="1605" y="2964"/>
                    <a:pt x="3144" y="2995"/>
                    <a:pt x="4682" y="2995"/>
                  </a:cubicBezTo>
                  <a:cubicBezTo>
                    <a:pt x="13079" y="2995"/>
                    <a:pt x="21455" y="2077"/>
                    <a:pt x="29688" y="300"/>
                  </a:cubicBezTo>
                  <a:cubicBezTo>
                    <a:pt x="29821" y="234"/>
                    <a:pt x="29788" y="0"/>
                    <a:pt x="29621" y="0"/>
                  </a:cubicBezTo>
                  <a:close/>
                </a:path>
              </a:pathLst>
            </a:custGeom>
            <a:solidFill>
              <a:srgbClr val="2632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28"/>
          <p:cNvSpPr txBox="1"/>
          <p:nvPr>
            <p:ph idx="1" type="body"/>
          </p:nvPr>
        </p:nvSpPr>
        <p:spPr>
          <a:xfrm>
            <a:off x="617775" y="1298375"/>
            <a:ext cx="3957300" cy="3316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en" sz="1400">
                <a:solidFill>
                  <a:schemeClr val="dk1"/>
                </a:solidFill>
                <a:latin typeface="Comfortaa"/>
                <a:ea typeface="Comfortaa"/>
                <a:cs typeface="Comfortaa"/>
                <a:sym typeface="Comfortaa"/>
              </a:rPr>
              <a:t>When particles mix as a result of their movement, this is known as diffusion. </a:t>
            </a:r>
            <a:r>
              <a:rPr lang="en" sz="1400">
                <a:solidFill>
                  <a:schemeClr val="dk1"/>
                </a:solidFill>
                <a:latin typeface="Comfortaa"/>
                <a:ea typeface="Comfortaa"/>
                <a:cs typeface="Comfortaa"/>
                <a:sym typeface="Comfortaa"/>
              </a:rPr>
              <a:t>D</a:t>
            </a:r>
            <a:r>
              <a:rPr lang="en" sz="1400">
                <a:solidFill>
                  <a:schemeClr val="dk1"/>
                </a:solidFill>
                <a:latin typeface="Comfortaa"/>
                <a:ea typeface="Comfortaa"/>
                <a:cs typeface="Comfortaa"/>
                <a:sym typeface="Comfortaa"/>
              </a:rPr>
              <a:t>iffusion typically moves from high concentration to low concentration. Water is the solvent while food coloring is the solute and they mix to make a solution.</a:t>
            </a:r>
            <a:endParaRPr sz="1400">
              <a:solidFill>
                <a:schemeClr val="dk1"/>
              </a:solidFill>
              <a:latin typeface="Comfortaa"/>
              <a:ea typeface="Comfortaa"/>
              <a:cs typeface="Comfortaa"/>
              <a:sym typeface="Comfortaa"/>
            </a:endParaRPr>
          </a:p>
        </p:txBody>
      </p:sp>
      <p:sp>
        <p:nvSpPr>
          <p:cNvPr id="376" name="Google Shape;376;p28"/>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Diffusion</a:t>
            </a:r>
            <a:endParaRPr/>
          </a:p>
        </p:txBody>
      </p:sp>
      <p:pic>
        <p:nvPicPr>
          <p:cNvPr id="377" name="Google Shape;377;p28"/>
          <p:cNvPicPr preferRelativeResize="0"/>
          <p:nvPr/>
        </p:nvPicPr>
        <p:blipFill>
          <a:blip r:embed="rId3">
            <a:alphaModFix/>
          </a:blip>
          <a:stretch>
            <a:fillRect/>
          </a:stretch>
        </p:blipFill>
        <p:spPr>
          <a:xfrm>
            <a:off x="4575075" y="1707738"/>
            <a:ext cx="4264125" cy="2498067"/>
          </a:xfrm>
          <a:prstGeom prst="rect">
            <a:avLst/>
          </a:prstGeom>
          <a:noFill/>
          <a:ln>
            <a:noFill/>
          </a:ln>
        </p:spPr>
      </p:pic>
      <p:sp>
        <p:nvSpPr>
          <p:cNvPr id="378" name="Google Shape;378;p28"/>
          <p:cNvSpPr txBox="1"/>
          <p:nvPr>
            <p:ph idx="1" type="body"/>
          </p:nvPr>
        </p:nvSpPr>
        <p:spPr>
          <a:xfrm>
            <a:off x="2598525" y="4205800"/>
            <a:ext cx="3951000" cy="56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latin typeface="Comfortaa"/>
                <a:ea typeface="Comfortaa"/>
                <a:cs typeface="Comfortaa"/>
                <a:sym typeface="Comfortaa"/>
              </a:rPr>
              <a:t>This image shows the movement of dye molecules as diffusion progresses.</a:t>
            </a:r>
            <a:endParaRPr sz="1400">
              <a:solidFill>
                <a:schemeClr val="dk1"/>
              </a:solidFill>
              <a:latin typeface="Comfortaa"/>
              <a:ea typeface="Comfortaa"/>
              <a:cs typeface="Comfortaa"/>
              <a:sym typeface="Comforta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29"/>
          <p:cNvSpPr txBox="1"/>
          <p:nvPr>
            <p:ph idx="1" type="body"/>
          </p:nvPr>
        </p:nvSpPr>
        <p:spPr>
          <a:xfrm>
            <a:off x="617775" y="1298375"/>
            <a:ext cx="3957300" cy="331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latin typeface="Comfortaa"/>
                <a:ea typeface="Comfortaa"/>
                <a:cs typeface="Comfortaa"/>
                <a:sym typeface="Comfortaa"/>
              </a:rPr>
              <a:t>When you add a drop of food coloring to water there is a difference in relative densities of the two substances. The relative density of the food coloring is higher that the density of waters which causes the food coloring to sink to the bottom of the water. This is because the gravity is pulling the substance with greater relative density down before it can fully diffuse into the water. The random movement of food coloring particles and the help of stirring can speed up the diffusion.</a:t>
            </a:r>
            <a:endParaRPr sz="1400">
              <a:solidFill>
                <a:schemeClr val="dk1"/>
              </a:solidFill>
              <a:latin typeface="Comfortaa"/>
              <a:ea typeface="Comfortaa"/>
              <a:cs typeface="Comfortaa"/>
              <a:sym typeface="Comfortaa"/>
            </a:endParaRPr>
          </a:p>
        </p:txBody>
      </p:sp>
      <p:sp>
        <p:nvSpPr>
          <p:cNvPr id="384" name="Google Shape;384;p29"/>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Gravity/Density</a:t>
            </a:r>
            <a:endParaRPr/>
          </a:p>
          <a:p>
            <a:pPr indent="0" lvl="0" marL="0" rtl="0" algn="l">
              <a:spcBef>
                <a:spcPts val="0"/>
              </a:spcBef>
              <a:spcAft>
                <a:spcPts val="0"/>
              </a:spcAft>
              <a:buNone/>
            </a:pPr>
            <a:r>
              <a:t/>
            </a:r>
            <a:endParaRPr/>
          </a:p>
        </p:txBody>
      </p:sp>
      <p:pic>
        <p:nvPicPr>
          <p:cNvPr id="385" name="Google Shape;385;p29"/>
          <p:cNvPicPr preferRelativeResize="0"/>
          <p:nvPr/>
        </p:nvPicPr>
        <p:blipFill>
          <a:blip r:embed="rId3">
            <a:alphaModFix/>
          </a:blip>
          <a:stretch>
            <a:fillRect/>
          </a:stretch>
        </p:blipFill>
        <p:spPr>
          <a:xfrm>
            <a:off x="4575075" y="1528288"/>
            <a:ext cx="4264125" cy="285696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30"/>
          <p:cNvSpPr txBox="1"/>
          <p:nvPr>
            <p:ph idx="1" type="body"/>
          </p:nvPr>
        </p:nvSpPr>
        <p:spPr>
          <a:xfrm>
            <a:off x="624069" y="1298375"/>
            <a:ext cx="3951000" cy="331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latin typeface="Comfortaa"/>
                <a:ea typeface="Comfortaa"/>
                <a:cs typeface="Comfortaa"/>
                <a:sym typeface="Comfortaa"/>
              </a:rPr>
              <a:t>Temperature in chemistry is often defined as a measure of the average kinetic energy of molecules in a substance. This means that temperature measures how fast the molecules are moving around. When the temperature of the substance rises, the molecules gain energy, and they move faster than the molecules in a cool substance. Since the molecules in warm water have more energy than those in cold or room temperature water, they are able to push past each other quicker, therefore, dispersing the food coloring faster.</a:t>
            </a:r>
            <a:endParaRPr sz="1400">
              <a:solidFill>
                <a:schemeClr val="dk1"/>
              </a:solidFill>
              <a:latin typeface="Comfortaa"/>
              <a:ea typeface="Comfortaa"/>
              <a:cs typeface="Comfortaa"/>
              <a:sym typeface="Comfortaa"/>
            </a:endParaRPr>
          </a:p>
        </p:txBody>
      </p:sp>
      <p:sp>
        <p:nvSpPr>
          <p:cNvPr id="391" name="Google Shape;391;p30"/>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Temperature</a:t>
            </a:r>
            <a:endParaRPr/>
          </a:p>
        </p:txBody>
      </p:sp>
      <p:pic>
        <p:nvPicPr>
          <p:cNvPr id="392" name="Google Shape;392;p30"/>
          <p:cNvPicPr preferRelativeResize="0"/>
          <p:nvPr/>
        </p:nvPicPr>
        <p:blipFill>
          <a:blip r:embed="rId3">
            <a:alphaModFix/>
          </a:blip>
          <a:stretch>
            <a:fillRect/>
          </a:stretch>
        </p:blipFill>
        <p:spPr>
          <a:xfrm>
            <a:off x="4575063" y="1571100"/>
            <a:ext cx="3557875" cy="2001300"/>
          </a:xfrm>
          <a:prstGeom prst="rect">
            <a:avLst/>
          </a:prstGeom>
          <a:noFill/>
          <a:ln>
            <a:noFill/>
          </a:ln>
        </p:spPr>
      </p:pic>
      <p:sp>
        <p:nvSpPr>
          <p:cNvPr id="393" name="Google Shape;393;p30"/>
          <p:cNvSpPr txBox="1"/>
          <p:nvPr>
            <p:ph idx="1" type="body"/>
          </p:nvPr>
        </p:nvSpPr>
        <p:spPr>
          <a:xfrm>
            <a:off x="4575075" y="3572400"/>
            <a:ext cx="3558000" cy="104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latin typeface="Comfortaa"/>
                <a:ea typeface="Comfortaa"/>
                <a:cs typeface="Comfortaa"/>
                <a:sym typeface="Comfortaa"/>
              </a:rPr>
              <a:t>This image shows how food coloring is diffused in water using three different temperatures.</a:t>
            </a:r>
            <a:endParaRPr sz="1400">
              <a:solidFill>
                <a:schemeClr val="dk1"/>
              </a:solidFill>
              <a:latin typeface="Comfortaa"/>
              <a:ea typeface="Comfortaa"/>
              <a:cs typeface="Comfortaa"/>
              <a:sym typeface="Comforta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31"/>
          <p:cNvSpPr txBox="1"/>
          <p:nvPr>
            <p:ph idx="1" type="body"/>
          </p:nvPr>
        </p:nvSpPr>
        <p:spPr>
          <a:xfrm>
            <a:off x="617775" y="1298375"/>
            <a:ext cx="3955800" cy="331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latin typeface="Comfortaa"/>
                <a:ea typeface="Comfortaa"/>
                <a:cs typeface="Comfortaa"/>
                <a:sym typeface="Comfortaa"/>
              </a:rPr>
              <a:t>In cases where food coloring is dropped into water from above, it immediately tries to sink to the bottom due to gravity. It encounters the water molecules, which are moving around at a variable speed due to temperature, and the sinking food coloring molecules spread around between the water molecules. Diffusion continues until a mixture of food coloring and water is made.</a:t>
            </a:r>
            <a:endParaRPr sz="1400">
              <a:solidFill>
                <a:schemeClr val="dk1"/>
              </a:solidFill>
              <a:latin typeface="Comfortaa"/>
              <a:ea typeface="Comfortaa"/>
              <a:cs typeface="Comfortaa"/>
              <a:sym typeface="Comfortaa"/>
            </a:endParaRPr>
          </a:p>
          <a:p>
            <a:pPr indent="0" lvl="0" marL="0" rtl="0" algn="l">
              <a:spcBef>
                <a:spcPts val="0"/>
              </a:spcBef>
              <a:spcAft>
                <a:spcPts val="0"/>
              </a:spcAft>
              <a:buNone/>
            </a:pPr>
            <a:r>
              <a:t/>
            </a:r>
            <a:endParaRPr sz="1400">
              <a:solidFill>
                <a:schemeClr val="dk1"/>
              </a:solidFill>
              <a:latin typeface="Comfortaa"/>
              <a:ea typeface="Comfortaa"/>
              <a:cs typeface="Comfortaa"/>
              <a:sym typeface="Comfortaa"/>
            </a:endParaRPr>
          </a:p>
          <a:p>
            <a:pPr indent="0" lvl="0" marL="0" rtl="0" algn="l">
              <a:spcBef>
                <a:spcPts val="0"/>
              </a:spcBef>
              <a:spcAft>
                <a:spcPts val="0"/>
              </a:spcAft>
              <a:buNone/>
            </a:pPr>
            <a:r>
              <a:rPr b="1" lang="en" sz="1400">
                <a:solidFill>
                  <a:schemeClr val="dk1"/>
                </a:solidFill>
                <a:latin typeface="Comfortaa"/>
                <a:ea typeface="Comfortaa"/>
                <a:cs typeface="Comfortaa"/>
                <a:sym typeface="Comfortaa"/>
              </a:rPr>
              <a:t>In short:</a:t>
            </a:r>
            <a:r>
              <a:rPr lang="en" sz="1400">
                <a:solidFill>
                  <a:schemeClr val="dk1"/>
                </a:solidFill>
                <a:latin typeface="Comfortaa"/>
                <a:ea typeface="Comfortaa"/>
                <a:cs typeface="Comfortaa"/>
                <a:sym typeface="Comfortaa"/>
              </a:rPr>
              <a:t> Gravity, Density and Temperature affect the speed of Diffusion, and Diffusion results in the mixes of food coloring and water that we observe.</a:t>
            </a:r>
            <a:endParaRPr sz="1400">
              <a:solidFill>
                <a:schemeClr val="dk1"/>
              </a:solidFill>
              <a:latin typeface="Comfortaa"/>
              <a:ea typeface="Comfortaa"/>
              <a:cs typeface="Comfortaa"/>
              <a:sym typeface="Comfortaa"/>
            </a:endParaRPr>
          </a:p>
        </p:txBody>
      </p:sp>
      <p:sp>
        <p:nvSpPr>
          <p:cNvPr id="399" name="Google Shape;399;p31"/>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Conclusion</a:t>
            </a:r>
            <a:endParaRPr/>
          </a:p>
        </p:txBody>
      </p:sp>
      <p:pic>
        <p:nvPicPr>
          <p:cNvPr id="400" name="Google Shape;400;p31"/>
          <p:cNvPicPr preferRelativeResize="0"/>
          <p:nvPr/>
        </p:nvPicPr>
        <p:blipFill>
          <a:blip r:embed="rId3">
            <a:alphaModFix/>
          </a:blip>
          <a:stretch>
            <a:fillRect/>
          </a:stretch>
        </p:blipFill>
        <p:spPr>
          <a:xfrm>
            <a:off x="4573575" y="1762650"/>
            <a:ext cx="3955825" cy="2274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2"/>
          <p:cNvSpPr txBox="1"/>
          <p:nvPr>
            <p:ph idx="1" type="body"/>
          </p:nvPr>
        </p:nvSpPr>
        <p:spPr>
          <a:xfrm>
            <a:off x="617775" y="1298375"/>
            <a:ext cx="7899900" cy="3316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Font typeface="Comfortaa"/>
              <a:buChar char="●"/>
            </a:pPr>
            <a:r>
              <a:rPr lang="en" sz="1400" u="sng">
                <a:solidFill>
                  <a:schemeClr val="hlink"/>
                </a:solidFill>
                <a:latin typeface="Comfortaa"/>
                <a:ea typeface="Comfortaa"/>
                <a:cs typeface="Comfortaa"/>
                <a:sym typeface="Comfortaa"/>
                <a:hlinkClick r:id="rId3"/>
              </a:rPr>
              <a:t>https://sciencing.com/hot-less-dense-cold-water-6326030.html</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u="sng">
                <a:solidFill>
                  <a:schemeClr val="dk1"/>
                </a:solidFill>
                <a:latin typeface="Comfortaa"/>
                <a:ea typeface="Comfortaa"/>
                <a:cs typeface="Comfortaa"/>
                <a:sym typeface="Comfortaa"/>
                <a:hlinkClick r:id="rId4">
                  <a:extLst>
                    <a:ext uri="{A12FA001-AC4F-418D-AE19-62706E023703}">
                      <ahyp:hlinkClr val="tx"/>
                    </a:ext>
                  </a:extLst>
                </a:hlinkClick>
              </a:rPr>
              <a:t>http://depts.washington.edu/cmditr/modules/lum/color.html</a:t>
            </a:r>
            <a:endParaRPr>
              <a:solidFill>
                <a:schemeClr val="dk1"/>
              </a:solidFill>
            </a:endParaRPr>
          </a:p>
          <a:p>
            <a:pPr indent="0" lvl="0" marL="0" rtl="0" algn="l">
              <a:lnSpc>
                <a:spcPct val="115000"/>
              </a:lnSpc>
              <a:spcBef>
                <a:spcPts val="1200"/>
              </a:spcBef>
              <a:spcAft>
                <a:spcPts val="0"/>
              </a:spcAft>
              <a:buNone/>
            </a:pPr>
            <a:r>
              <a:t/>
            </a:r>
            <a:endParaRPr>
              <a:solidFill>
                <a:schemeClr val="dk1"/>
              </a:solidFill>
            </a:endParaRPr>
          </a:p>
          <a:p>
            <a:pPr indent="-317500" lvl="0" marL="457200" rtl="0" algn="l">
              <a:lnSpc>
                <a:spcPct val="115000"/>
              </a:lnSpc>
              <a:spcBef>
                <a:spcPts val="1200"/>
              </a:spcBef>
              <a:spcAft>
                <a:spcPts val="0"/>
              </a:spcAft>
              <a:buClr>
                <a:schemeClr val="dk1"/>
              </a:buClr>
              <a:buSzPts val="1400"/>
              <a:buFont typeface="Comfortaa"/>
              <a:buChar char="●"/>
            </a:pPr>
            <a:r>
              <a:rPr lang="en" sz="1400" u="sng">
                <a:solidFill>
                  <a:schemeClr val="hlink"/>
                </a:solidFill>
                <a:latin typeface="Comfortaa"/>
                <a:ea typeface="Comfortaa"/>
                <a:cs typeface="Comfortaa"/>
                <a:sym typeface="Comfortaa"/>
                <a:hlinkClick r:id="rId5"/>
              </a:rPr>
              <a:t>https://www.biologyonline.com/dictionary/diffusion</a:t>
            </a:r>
            <a:endParaRPr>
              <a:solidFill>
                <a:schemeClr val="dk1"/>
              </a:solidFill>
            </a:endParaRPr>
          </a:p>
        </p:txBody>
      </p:sp>
      <p:sp>
        <p:nvSpPr>
          <p:cNvPr id="406" name="Google Shape;406;p32"/>
          <p:cNvSpPr txBox="1"/>
          <p:nvPr>
            <p:ph type="title"/>
          </p:nvPr>
        </p:nvSpPr>
        <p:spPr>
          <a:xfrm>
            <a:off x="619125" y="513050"/>
            <a:ext cx="79098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References</a:t>
            </a:r>
            <a:r>
              <a:rPr lang="en"/>
              <a:t>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linical Case  11-2020 by Slidesgo">
  <a:themeElements>
    <a:clrScheme name="Simple Light">
      <a:dk1>
        <a:srgbClr val="263238"/>
      </a:dk1>
      <a:lt1>
        <a:srgbClr val="FFFFFF"/>
      </a:lt1>
      <a:dk2>
        <a:srgbClr val="EBEBEB"/>
      </a:dk2>
      <a:lt2>
        <a:srgbClr val="DBDBDB"/>
      </a:lt2>
      <a:accent1>
        <a:srgbClr val="FFDC00"/>
      </a:accent1>
      <a:accent2>
        <a:srgbClr val="FFDC00"/>
      </a:accent2>
      <a:accent3>
        <a:srgbClr val="FFDC00"/>
      </a:accent3>
      <a:accent4>
        <a:srgbClr val="E4C504"/>
      </a:accent4>
      <a:accent5>
        <a:srgbClr val="455A64"/>
      </a:accent5>
      <a:accent6>
        <a:srgbClr val="37474F"/>
      </a:accent6>
      <a:hlink>
        <a:srgbClr val="26323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