
<file path=[Content_Types].xml><?xml version="1.0" encoding="utf-8"?>
<Types xmlns="http://schemas.openxmlformats.org/package/2006/content-types">
  <Default ContentType="application/x-fontdata" Extension="fntdata"/>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3" r:id="rId3"/>
  </p:sldMasterIdLst>
  <p:notesMasterIdLst>
    <p:notesMasterId r:id="rId4"/>
  </p:notesMasterIdLst>
  <p:sldIdLst>
    <p:sldId id="256" r:id="rId5"/>
    <p:sldId id="257" r:id="rId6"/>
    <p:sldId id="258" r:id="rId7"/>
    <p:sldId id="259" r:id="rId8"/>
    <p:sldId id="260" r:id="rId9"/>
    <p:sldId id="261" r:id="rId10"/>
  </p:sldIdLst>
  <p:sldSz cy="5143500" cx="9144000"/>
  <p:notesSz cx="6858000" cy="9144000"/>
  <p:embeddedFontLst>
    <p:embeddedFont>
      <p:font typeface="Roboto"/>
      <p:regular r:id="rId11"/>
      <p:bold r:id="rId12"/>
      <p:italic r:id="rId13"/>
      <p:boldItalic r:id="rId14"/>
    </p:embeddedFont>
    <p:embeddedFont>
      <p:font typeface="Lato"/>
      <p:regular r:id="rId15"/>
      <p:bold r:id="rId16"/>
      <p:italic r:id="rId17"/>
      <p:boldItalic r:id="rId18"/>
    </p:embeddedFont>
    <p:embeddedFont>
      <p:font typeface="Hind"/>
      <p:regular r:id="rId19"/>
      <p:bold r:id="rId20"/>
    </p:embeddedFont>
    <p:embeddedFont>
      <p:font typeface="Fira Sans Extra Condensed Medium"/>
      <p:regular r:id="rId21"/>
      <p:bold r:id="rId22"/>
      <p:italic r:id="rId23"/>
      <p:boldItalic r:id="rId24"/>
    </p:embeddedFont>
    <p:embeddedFont>
      <p:font typeface="Fira Sans Condensed Medium"/>
      <p:regular r:id="rId25"/>
      <p:bold r:id="rId26"/>
      <p:italic r:id="rId27"/>
      <p:boldItalic r:id="rId28"/>
    </p:embeddedFont>
    <p:embeddedFont>
      <p:font typeface="Lato Light"/>
      <p:regular r:id="rId29"/>
      <p:bold r:id="rId30"/>
      <p:italic r:id="rId31"/>
      <p:boldItalic r:id="rId32"/>
    </p:embeddedFont>
    <p:embeddedFont>
      <p:font typeface="Hind Medium"/>
      <p:regular r:id="rId33"/>
      <p:bold r:id="rId34"/>
    </p:embeddedFont>
    <p:embeddedFont>
      <p:font typeface="Comfortaa"/>
      <p:regular r:id="rId35"/>
      <p:bold r:id="rId3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font" Target="fonts/Hind-bold.fntdata"/><Relationship Id="rId22" Type="http://schemas.openxmlformats.org/officeDocument/2006/relationships/font" Target="fonts/FiraSansExtraCondensedMedium-bold.fntdata"/><Relationship Id="rId21" Type="http://schemas.openxmlformats.org/officeDocument/2006/relationships/font" Target="fonts/FiraSansExtraCondensedMedium-regular.fntdata"/><Relationship Id="rId24" Type="http://schemas.openxmlformats.org/officeDocument/2006/relationships/font" Target="fonts/FiraSansExtraCondensedMedium-boldItalic.fntdata"/><Relationship Id="rId23" Type="http://schemas.openxmlformats.org/officeDocument/2006/relationships/font" Target="fonts/FiraSansExtraCondensedMedium-italic.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font" Target="fonts/FiraSansCondensedMedium-bold.fntdata"/><Relationship Id="rId25" Type="http://schemas.openxmlformats.org/officeDocument/2006/relationships/font" Target="fonts/FiraSansCondensedMedium-regular.fntdata"/><Relationship Id="rId28" Type="http://schemas.openxmlformats.org/officeDocument/2006/relationships/font" Target="fonts/FiraSansCondensedMedium-boldItalic.fntdata"/><Relationship Id="rId27" Type="http://schemas.openxmlformats.org/officeDocument/2006/relationships/font" Target="fonts/FiraSansCondensedMedium-italic.fntdata"/><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LatoLight-regular.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LatoLight-italic.fntdata"/><Relationship Id="rId30" Type="http://schemas.openxmlformats.org/officeDocument/2006/relationships/font" Target="fonts/LatoLight-bold.fntdata"/><Relationship Id="rId11" Type="http://schemas.openxmlformats.org/officeDocument/2006/relationships/font" Target="fonts/Roboto-regular.fntdata"/><Relationship Id="rId33" Type="http://schemas.openxmlformats.org/officeDocument/2006/relationships/font" Target="fonts/HindMedium-regular.fntdata"/><Relationship Id="rId10" Type="http://schemas.openxmlformats.org/officeDocument/2006/relationships/slide" Target="slides/slide6.xml"/><Relationship Id="rId32" Type="http://schemas.openxmlformats.org/officeDocument/2006/relationships/font" Target="fonts/LatoLight-boldItalic.fntdata"/><Relationship Id="rId13" Type="http://schemas.openxmlformats.org/officeDocument/2006/relationships/font" Target="fonts/Roboto-italic.fntdata"/><Relationship Id="rId35" Type="http://schemas.openxmlformats.org/officeDocument/2006/relationships/font" Target="fonts/Comfortaa-regular.fntdata"/><Relationship Id="rId12" Type="http://schemas.openxmlformats.org/officeDocument/2006/relationships/font" Target="fonts/Roboto-bold.fntdata"/><Relationship Id="rId34" Type="http://schemas.openxmlformats.org/officeDocument/2006/relationships/font" Target="fonts/HindMedium-bold.fntdata"/><Relationship Id="rId15" Type="http://schemas.openxmlformats.org/officeDocument/2006/relationships/font" Target="fonts/Lato-regular.fntdata"/><Relationship Id="rId14" Type="http://schemas.openxmlformats.org/officeDocument/2006/relationships/font" Target="fonts/Roboto-boldItalic.fntdata"/><Relationship Id="rId36" Type="http://schemas.openxmlformats.org/officeDocument/2006/relationships/font" Target="fonts/Comfortaa-bold.fntdata"/><Relationship Id="rId17" Type="http://schemas.openxmlformats.org/officeDocument/2006/relationships/font" Target="fonts/Lato-italic.fntdata"/><Relationship Id="rId16" Type="http://schemas.openxmlformats.org/officeDocument/2006/relationships/font" Target="fonts/Lato-bold.fntdata"/><Relationship Id="rId19" Type="http://schemas.openxmlformats.org/officeDocument/2006/relationships/font" Target="fonts/Hind-regular.fntdata"/><Relationship Id="rId18" Type="http://schemas.openxmlformats.org/officeDocument/2006/relationships/font" Target="fonts/Lato-boldItalic.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g82435b6724_3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6" name="Google Shape;276;g82435b6724_3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1" name="Shape 371"/>
        <p:cNvGrpSpPr/>
        <p:nvPr/>
      </p:nvGrpSpPr>
      <p:grpSpPr>
        <a:xfrm>
          <a:off x="0" y="0"/>
          <a:ext cx="0" cy="0"/>
          <a:chOff x="0" y="0"/>
          <a:chExt cx="0" cy="0"/>
        </a:xfrm>
      </p:grpSpPr>
      <p:sp>
        <p:nvSpPr>
          <p:cNvPr id="372" name="Google Shape;372;gf5db2e6c32_0_21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3" name="Google Shape;373;gf5db2e6c32_0_21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9" name="Shape 379"/>
        <p:cNvGrpSpPr/>
        <p:nvPr/>
      </p:nvGrpSpPr>
      <p:grpSpPr>
        <a:xfrm>
          <a:off x="0" y="0"/>
          <a:ext cx="0" cy="0"/>
          <a:chOff x="0" y="0"/>
          <a:chExt cx="0" cy="0"/>
        </a:xfrm>
      </p:grpSpPr>
      <p:sp>
        <p:nvSpPr>
          <p:cNvPr id="380" name="Google Shape;380;gf5db2e6c32_0_21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1" name="Google Shape;381;gf5db2e6c32_0_21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6" name="Shape 386"/>
        <p:cNvGrpSpPr/>
        <p:nvPr/>
      </p:nvGrpSpPr>
      <p:grpSpPr>
        <a:xfrm>
          <a:off x="0" y="0"/>
          <a:ext cx="0" cy="0"/>
          <a:chOff x="0" y="0"/>
          <a:chExt cx="0" cy="0"/>
        </a:xfrm>
      </p:grpSpPr>
      <p:sp>
        <p:nvSpPr>
          <p:cNvPr id="387" name="Google Shape;387;gf5db2e6c32_0_21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8" name="Google Shape;388;gf5db2e6c32_0_21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4" name="Shape 394"/>
        <p:cNvGrpSpPr/>
        <p:nvPr/>
      </p:nvGrpSpPr>
      <p:grpSpPr>
        <a:xfrm>
          <a:off x="0" y="0"/>
          <a:ext cx="0" cy="0"/>
          <a:chOff x="0" y="0"/>
          <a:chExt cx="0" cy="0"/>
        </a:xfrm>
      </p:grpSpPr>
      <p:sp>
        <p:nvSpPr>
          <p:cNvPr id="395" name="Google Shape;395;gf1ba0be184_2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6" name="Google Shape;396;gf1ba0be184_2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1" name="Shape 401"/>
        <p:cNvGrpSpPr/>
        <p:nvPr/>
      </p:nvGrpSpPr>
      <p:grpSpPr>
        <a:xfrm>
          <a:off x="0" y="0"/>
          <a:ext cx="0" cy="0"/>
          <a:chOff x="0" y="0"/>
          <a:chExt cx="0" cy="0"/>
        </a:xfrm>
      </p:grpSpPr>
      <p:sp>
        <p:nvSpPr>
          <p:cNvPr id="402" name="Google Shape;402;gf5d6c3495d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3" name="Google Shape;403;gf5d6c3495d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bit.ly/2Tynxth" TargetMode="External"/><Relationship Id="rId3" Type="http://schemas.openxmlformats.org/officeDocument/2006/relationships/hyperlink" Target="http://bit.ly/2TyoMsr" TargetMode="External"/><Relationship Id="rId4" Type="http://schemas.openxmlformats.org/officeDocument/2006/relationships/hyperlink" Target="http://bit.ly/2TtBDfr" TargetMode="Externa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lt1"/>
        </a:solidFill>
      </p:bgPr>
    </p:bg>
    <p:spTree>
      <p:nvGrpSpPr>
        <p:cNvPr id="8" name="Shape 8"/>
        <p:cNvGrpSpPr/>
        <p:nvPr/>
      </p:nvGrpSpPr>
      <p:grpSpPr>
        <a:xfrm>
          <a:off x="0" y="0"/>
          <a:ext cx="0" cy="0"/>
          <a:chOff x="0" y="0"/>
          <a:chExt cx="0" cy="0"/>
        </a:xfrm>
      </p:grpSpPr>
      <p:grpSp>
        <p:nvGrpSpPr>
          <p:cNvPr id="9" name="Google Shape;9;p2"/>
          <p:cNvGrpSpPr/>
          <p:nvPr/>
        </p:nvGrpSpPr>
        <p:grpSpPr>
          <a:xfrm>
            <a:off x="-888220" y="-712653"/>
            <a:ext cx="10622248" cy="6586405"/>
            <a:chOff x="-888220" y="-712653"/>
            <a:chExt cx="10622248" cy="6586405"/>
          </a:xfrm>
        </p:grpSpPr>
        <p:sp>
          <p:nvSpPr>
            <p:cNvPr id="10" name="Google Shape;10;p2"/>
            <p:cNvSpPr/>
            <p:nvPr/>
          </p:nvSpPr>
          <p:spPr>
            <a:xfrm>
              <a:off x="-888220" y="3307917"/>
              <a:ext cx="2252535" cy="2252535"/>
            </a:xfrm>
            <a:custGeom>
              <a:rect b="b" l="l" r="r" t="t"/>
              <a:pathLst>
                <a:path extrusionOk="0" h="101340" w="101340">
                  <a:moveTo>
                    <a:pt x="50670" y="1"/>
                  </a:moveTo>
                  <a:lnTo>
                    <a:pt x="0" y="50670"/>
                  </a:lnTo>
                  <a:lnTo>
                    <a:pt x="50670" y="101340"/>
                  </a:lnTo>
                  <a:lnTo>
                    <a:pt x="101340" y="50670"/>
                  </a:lnTo>
                  <a:lnTo>
                    <a:pt x="50670" y="1"/>
                  </a:lnTo>
                  <a:close/>
                </a:path>
              </a:pathLst>
            </a:custGeom>
            <a:solidFill>
              <a:srgbClr val="FFDD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 name="Google Shape;11;p2"/>
            <p:cNvSpPr/>
            <p:nvPr/>
          </p:nvSpPr>
          <p:spPr>
            <a:xfrm>
              <a:off x="-888220" y="3621217"/>
              <a:ext cx="2252535" cy="2252535"/>
            </a:xfrm>
            <a:custGeom>
              <a:rect b="b" l="l" r="r" t="t"/>
              <a:pathLst>
                <a:path extrusionOk="0" h="101340" w="101340">
                  <a:moveTo>
                    <a:pt x="50670" y="1"/>
                  </a:moveTo>
                  <a:lnTo>
                    <a:pt x="0" y="50670"/>
                  </a:lnTo>
                  <a:lnTo>
                    <a:pt x="50670" y="101340"/>
                  </a:lnTo>
                  <a:lnTo>
                    <a:pt x="101340" y="50670"/>
                  </a:lnTo>
                  <a:lnTo>
                    <a:pt x="50670" y="1"/>
                  </a:lnTo>
                  <a:close/>
                </a:path>
              </a:pathLst>
            </a:custGeom>
            <a:noFill/>
            <a:ln cap="flat" cmpd="sng" w="3810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p:nvPr/>
          </p:nvSpPr>
          <p:spPr>
            <a:xfrm flipH="1">
              <a:off x="-788408" y="-7460"/>
              <a:ext cx="2373707" cy="1065660"/>
            </a:xfrm>
            <a:custGeom>
              <a:rect b="b" l="l" r="r" t="t"/>
              <a:pathLst>
                <a:path extrusionOk="0" h="160733" w="156448">
                  <a:moveTo>
                    <a:pt x="1" y="0"/>
                  </a:moveTo>
                  <a:lnTo>
                    <a:pt x="63224" y="97874"/>
                  </a:lnTo>
                  <a:lnTo>
                    <a:pt x="64166" y="99363"/>
                  </a:lnTo>
                  <a:lnTo>
                    <a:pt x="65534" y="101461"/>
                  </a:lnTo>
                  <a:lnTo>
                    <a:pt x="66446" y="102920"/>
                  </a:lnTo>
                  <a:lnTo>
                    <a:pt x="67662" y="104804"/>
                  </a:lnTo>
                  <a:lnTo>
                    <a:pt x="67814" y="105017"/>
                  </a:lnTo>
                  <a:lnTo>
                    <a:pt x="68118" y="105473"/>
                  </a:lnTo>
                  <a:lnTo>
                    <a:pt x="68756" y="106506"/>
                  </a:lnTo>
                  <a:lnTo>
                    <a:pt x="69151" y="107084"/>
                  </a:lnTo>
                  <a:lnTo>
                    <a:pt x="69607" y="107783"/>
                  </a:lnTo>
                  <a:lnTo>
                    <a:pt x="70458" y="109120"/>
                  </a:lnTo>
                  <a:lnTo>
                    <a:pt x="70914" y="109819"/>
                  </a:lnTo>
                  <a:lnTo>
                    <a:pt x="103802" y="160732"/>
                  </a:lnTo>
                  <a:lnTo>
                    <a:pt x="156448" y="160732"/>
                  </a:lnTo>
                  <a:lnTo>
                    <a:pt x="156448" y="486"/>
                  </a:lnTo>
                  <a:lnTo>
                    <a:pt x="1"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flipH="1" rot="10800000">
              <a:off x="3481975" y="-712653"/>
              <a:ext cx="6252053" cy="5886042"/>
            </a:xfrm>
            <a:custGeom>
              <a:rect b="b" l="l" r="r" t="t"/>
              <a:pathLst>
                <a:path extrusionOk="0" h="160733" w="156448">
                  <a:moveTo>
                    <a:pt x="1" y="0"/>
                  </a:moveTo>
                  <a:lnTo>
                    <a:pt x="63224" y="97874"/>
                  </a:lnTo>
                  <a:lnTo>
                    <a:pt x="64166" y="99363"/>
                  </a:lnTo>
                  <a:lnTo>
                    <a:pt x="65534" y="101461"/>
                  </a:lnTo>
                  <a:lnTo>
                    <a:pt x="66446" y="102920"/>
                  </a:lnTo>
                  <a:lnTo>
                    <a:pt x="67662" y="104804"/>
                  </a:lnTo>
                  <a:lnTo>
                    <a:pt x="67814" y="105017"/>
                  </a:lnTo>
                  <a:lnTo>
                    <a:pt x="68118" y="105473"/>
                  </a:lnTo>
                  <a:lnTo>
                    <a:pt x="68756" y="106506"/>
                  </a:lnTo>
                  <a:lnTo>
                    <a:pt x="69151" y="107084"/>
                  </a:lnTo>
                  <a:lnTo>
                    <a:pt x="69607" y="107783"/>
                  </a:lnTo>
                  <a:lnTo>
                    <a:pt x="70458" y="109120"/>
                  </a:lnTo>
                  <a:lnTo>
                    <a:pt x="70914" y="109819"/>
                  </a:lnTo>
                  <a:lnTo>
                    <a:pt x="103802" y="160732"/>
                  </a:lnTo>
                  <a:lnTo>
                    <a:pt x="156448" y="160732"/>
                  </a:lnTo>
                  <a:lnTo>
                    <a:pt x="156448" y="486"/>
                  </a:lnTo>
                  <a:lnTo>
                    <a:pt x="1" y="0"/>
                  </a:lnTo>
                  <a:close/>
                </a:path>
              </a:pathLst>
            </a:custGeom>
            <a:solidFill>
              <a:srgbClr val="FFDD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 name="Google Shape;14;p2"/>
          <p:cNvSpPr txBox="1"/>
          <p:nvPr>
            <p:ph type="ctrTitle"/>
          </p:nvPr>
        </p:nvSpPr>
        <p:spPr>
          <a:xfrm>
            <a:off x="517336" y="1249629"/>
            <a:ext cx="4649100" cy="824400"/>
          </a:xfrm>
          <a:prstGeom prst="rect">
            <a:avLst/>
          </a:prstGeom>
        </p:spPr>
        <p:txBody>
          <a:bodyPr anchorCtr="0" anchor="ctr" bIns="91425" lIns="91425" spcFirstLastPara="1" rIns="91425" wrap="square" tIns="91425">
            <a:noAutofit/>
          </a:bodyPr>
          <a:lstStyle>
            <a:lvl1pPr lvl="0" algn="ctr">
              <a:lnSpc>
                <a:spcPct val="90000"/>
              </a:lnSpc>
              <a:spcBef>
                <a:spcPts val="0"/>
              </a:spcBef>
              <a:spcAft>
                <a:spcPts val="0"/>
              </a:spcAft>
              <a:buSzPts val="5200"/>
              <a:buFont typeface="Questrial"/>
              <a:buNone/>
              <a:defRPr sz="5000">
                <a:latin typeface="Hind"/>
                <a:ea typeface="Hind"/>
                <a:cs typeface="Hind"/>
                <a:sym typeface="Hind"/>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5" name="Google Shape;15;p2"/>
          <p:cNvSpPr txBox="1"/>
          <p:nvPr>
            <p:ph idx="1" type="subTitle"/>
          </p:nvPr>
        </p:nvSpPr>
        <p:spPr>
          <a:xfrm>
            <a:off x="1146740" y="2790892"/>
            <a:ext cx="3294000" cy="3870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6" name="Google Shape;16;p2"/>
          <p:cNvSpPr txBox="1"/>
          <p:nvPr>
            <p:ph idx="2" type="ctrTitle"/>
          </p:nvPr>
        </p:nvSpPr>
        <p:spPr>
          <a:xfrm>
            <a:off x="1029425" y="2117300"/>
            <a:ext cx="3528600" cy="587400"/>
          </a:xfrm>
          <a:prstGeom prst="rect">
            <a:avLst/>
          </a:prstGeom>
          <a:solidFill>
            <a:schemeClr val="accent1"/>
          </a:solidFill>
        </p:spPr>
        <p:txBody>
          <a:bodyPr anchorCtr="0" anchor="ctr" bIns="91425" lIns="91425" spcFirstLastPara="1" rIns="91425" wrap="square" tIns="91425">
            <a:noAutofit/>
          </a:bodyPr>
          <a:lstStyle>
            <a:lvl1pPr lvl="0" rtl="0" algn="ctr">
              <a:lnSpc>
                <a:spcPct val="90000"/>
              </a:lnSpc>
              <a:spcBef>
                <a:spcPts val="0"/>
              </a:spcBef>
              <a:spcAft>
                <a:spcPts val="0"/>
              </a:spcAft>
              <a:buSzPts val="5200"/>
              <a:buFont typeface="Questrial"/>
              <a:buNone/>
              <a:defRPr sz="4000">
                <a:latin typeface="Hind"/>
                <a:ea typeface="Hind"/>
                <a:cs typeface="Hind"/>
                <a:sym typeface="Hind"/>
              </a:defRPr>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81" name="Shape 81"/>
        <p:cNvGrpSpPr/>
        <p:nvPr/>
      </p:nvGrpSpPr>
      <p:grpSpPr>
        <a:xfrm>
          <a:off x="0" y="0"/>
          <a:ext cx="0" cy="0"/>
          <a:chOff x="0" y="0"/>
          <a:chExt cx="0" cy="0"/>
        </a:xfrm>
      </p:grpSpPr>
      <p:grpSp>
        <p:nvGrpSpPr>
          <p:cNvPr id="82" name="Google Shape;82;p11"/>
          <p:cNvGrpSpPr/>
          <p:nvPr/>
        </p:nvGrpSpPr>
        <p:grpSpPr>
          <a:xfrm flipH="1" rot="5400000">
            <a:off x="6452759" y="-1470804"/>
            <a:ext cx="2810243" cy="2572226"/>
            <a:chOff x="-886998" y="-696223"/>
            <a:chExt cx="1601461" cy="1407511"/>
          </a:xfrm>
        </p:grpSpPr>
        <p:sp>
          <p:nvSpPr>
            <p:cNvPr id="83" name="Google Shape;83;p11"/>
            <p:cNvSpPr/>
            <p:nvPr/>
          </p:nvSpPr>
          <p:spPr>
            <a:xfrm>
              <a:off x="-886998" y="-696223"/>
              <a:ext cx="1407511" cy="1407511"/>
            </a:xfrm>
            <a:custGeom>
              <a:rect b="b" l="l" r="r" t="t"/>
              <a:pathLst>
                <a:path extrusionOk="0" h="65291" w="65291">
                  <a:moveTo>
                    <a:pt x="32645" y="1"/>
                  </a:moveTo>
                  <a:lnTo>
                    <a:pt x="0" y="32646"/>
                  </a:lnTo>
                  <a:lnTo>
                    <a:pt x="32645" y="65290"/>
                  </a:lnTo>
                  <a:lnTo>
                    <a:pt x="65290" y="32646"/>
                  </a:lnTo>
                  <a:lnTo>
                    <a:pt x="32645"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 name="Google Shape;84;p11"/>
            <p:cNvSpPr/>
            <p:nvPr/>
          </p:nvSpPr>
          <p:spPr>
            <a:xfrm>
              <a:off x="-693048" y="-696223"/>
              <a:ext cx="1407511" cy="1407511"/>
            </a:xfrm>
            <a:custGeom>
              <a:rect b="b" l="l" r="r" t="t"/>
              <a:pathLst>
                <a:path extrusionOk="0" h="65291" w="65291">
                  <a:moveTo>
                    <a:pt x="32645" y="1"/>
                  </a:moveTo>
                  <a:lnTo>
                    <a:pt x="0" y="32646"/>
                  </a:lnTo>
                  <a:lnTo>
                    <a:pt x="32645" y="65290"/>
                  </a:lnTo>
                  <a:lnTo>
                    <a:pt x="65290" y="32646"/>
                  </a:lnTo>
                  <a:lnTo>
                    <a:pt x="32645" y="1"/>
                  </a:lnTo>
                  <a:close/>
                </a:path>
              </a:pathLst>
            </a:custGeom>
            <a:noFill/>
            <a:ln cap="flat" cmpd="sng" w="3810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5" name="Google Shape;85;p11"/>
          <p:cNvSpPr/>
          <p:nvPr/>
        </p:nvSpPr>
        <p:spPr>
          <a:xfrm rot="10800000">
            <a:off x="1154" y="-193"/>
            <a:ext cx="4540121" cy="5173593"/>
          </a:xfrm>
          <a:custGeom>
            <a:rect b="b" l="l" r="r" t="t"/>
            <a:pathLst>
              <a:path extrusionOk="0" h="160733" w="156448">
                <a:moveTo>
                  <a:pt x="1" y="0"/>
                </a:moveTo>
                <a:lnTo>
                  <a:pt x="63224" y="97874"/>
                </a:lnTo>
                <a:lnTo>
                  <a:pt x="64166" y="99363"/>
                </a:lnTo>
                <a:lnTo>
                  <a:pt x="65534" y="101461"/>
                </a:lnTo>
                <a:lnTo>
                  <a:pt x="66446" y="102920"/>
                </a:lnTo>
                <a:lnTo>
                  <a:pt x="67662" y="104804"/>
                </a:lnTo>
                <a:lnTo>
                  <a:pt x="67814" y="105017"/>
                </a:lnTo>
                <a:lnTo>
                  <a:pt x="68118" y="105473"/>
                </a:lnTo>
                <a:lnTo>
                  <a:pt x="68756" y="106506"/>
                </a:lnTo>
                <a:lnTo>
                  <a:pt x="69151" y="107084"/>
                </a:lnTo>
                <a:lnTo>
                  <a:pt x="69607" y="107783"/>
                </a:lnTo>
                <a:lnTo>
                  <a:pt x="70458" y="109120"/>
                </a:lnTo>
                <a:lnTo>
                  <a:pt x="70914" y="109819"/>
                </a:lnTo>
                <a:lnTo>
                  <a:pt x="103802" y="160732"/>
                </a:lnTo>
                <a:lnTo>
                  <a:pt x="156448" y="160732"/>
                </a:lnTo>
                <a:lnTo>
                  <a:pt x="156448" y="486"/>
                </a:lnTo>
                <a:lnTo>
                  <a:pt x="1" y="0"/>
                </a:lnTo>
                <a:close/>
              </a:path>
            </a:pathLst>
          </a:custGeom>
          <a:solidFill>
            <a:srgbClr val="FFDD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 name="Google Shape;86;p11"/>
          <p:cNvSpPr/>
          <p:nvPr/>
        </p:nvSpPr>
        <p:spPr>
          <a:xfrm rot="10800000">
            <a:off x="60" y="4021577"/>
            <a:ext cx="4524867" cy="1145223"/>
          </a:xfrm>
          <a:custGeom>
            <a:rect b="b" l="l" r="r" t="t"/>
            <a:pathLst>
              <a:path extrusionOk="0" h="160733" w="156448">
                <a:moveTo>
                  <a:pt x="1" y="0"/>
                </a:moveTo>
                <a:lnTo>
                  <a:pt x="63224" y="97874"/>
                </a:lnTo>
                <a:lnTo>
                  <a:pt x="64166" y="99363"/>
                </a:lnTo>
                <a:lnTo>
                  <a:pt x="65534" y="101461"/>
                </a:lnTo>
                <a:lnTo>
                  <a:pt x="66446" y="102920"/>
                </a:lnTo>
                <a:lnTo>
                  <a:pt x="67662" y="104804"/>
                </a:lnTo>
                <a:lnTo>
                  <a:pt x="67814" y="105017"/>
                </a:lnTo>
                <a:lnTo>
                  <a:pt x="68118" y="105473"/>
                </a:lnTo>
                <a:lnTo>
                  <a:pt x="68756" y="106506"/>
                </a:lnTo>
                <a:lnTo>
                  <a:pt x="69151" y="107084"/>
                </a:lnTo>
                <a:lnTo>
                  <a:pt x="69607" y="107783"/>
                </a:lnTo>
                <a:lnTo>
                  <a:pt x="70458" y="109120"/>
                </a:lnTo>
                <a:lnTo>
                  <a:pt x="70914" y="109819"/>
                </a:lnTo>
                <a:lnTo>
                  <a:pt x="103802" y="160732"/>
                </a:lnTo>
                <a:lnTo>
                  <a:pt x="156448" y="160732"/>
                </a:lnTo>
                <a:lnTo>
                  <a:pt x="156448" y="486"/>
                </a:lnTo>
                <a:lnTo>
                  <a:pt x="1"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p11"/>
          <p:cNvSpPr txBox="1"/>
          <p:nvPr>
            <p:ph idx="1" type="subTitle"/>
          </p:nvPr>
        </p:nvSpPr>
        <p:spPr>
          <a:xfrm>
            <a:off x="3758001" y="3273525"/>
            <a:ext cx="4774200" cy="670800"/>
          </a:xfrm>
          <a:prstGeom prst="rect">
            <a:avLst/>
          </a:prstGeom>
        </p:spPr>
        <p:txBody>
          <a:bodyPr anchorCtr="0" anchor="t" bIns="91425" lIns="91425" spcFirstLastPara="1" rIns="91425" wrap="square" tIns="91425">
            <a:noAutofit/>
          </a:bodyPr>
          <a:lstStyle>
            <a:lvl1pPr lvl="0" rtl="0" algn="r">
              <a:lnSpc>
                <a:spcPct val="100000"/>
              </a:lnSpc>
              <a:spcBef>
                <a:spcPts val="0"/>
              </a:spcBef>
              <a:spcAft>
                <a:spcPts val="0"/>
              </a:spcAft>
              <a:buSzPts val="2100"/>
              <a:buNone/>
              <a:defRPr sz="16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88" name="Google Shape;88;p11"/>
          <p:cNvSpPr txBox="1"/>
          <p:nvPr>
            <p:ph type="title"/>
          </p:nvPr>
        </p:nvSpPr>
        <p:spPr>
          <a:xfrm>
            <a:off x="619125" y="513050"/>
            <a:ext cx="7909800" cy="5643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89" name="Google Shape;89;p11"/>
          <p:cNvSpPr txBox="1"/>
          <p:nvPr>
            <p:ph hasCustomPrompt="1" idx="2" type="title"/>
          </p:nvPr>
        </p:nvSpPr>
        <p:spPr>
          <a:xfrm flipH="1">
            <a:off x="3045025" y="1930250"/>
            <a:ext cx="5551800" cy="1215600"/>
          </a:xfrm>
          <a:prstGeom prst="rect">
            <a:avLst/>
          </a:prstGeom>
          <a:noFill/>
        </p:spPr>
        <p:txBody>
          <a:bodyPr anchorCtr="0" anchor="ctr" bIns="91425" lIns="91425" spcFirstLastPara="1" rIns="91425" wrap="square" tIns="91425">
            <a:noAutofit/>
          </a:bodyPr>
          <a:lstStyle>
            <a:lvl1pPr lvl="0" rtl="0" algn="r">
              <a:spcBef>
                <a:spcPts val="0"/>
              </a:spcBef>
              <a:spcAft>
                <a:spcPts val="0"/>
              </a:spcAft>
              <a:buClr>
                <a:srgbClr val="E87E45"/>
              </a:buClr>
              <a:buSzPts val="3600"/>
              <a:buNone/>
              <a:defRPr sz="9500"/>
            </a:lvl1pPr>
            <a:lvl2pPr lvl="1" rtl="0" algn="ctr">
              <a:spcBef>
                <a:spcPts val="0"/>
              </a:spcBef>
              <a:spcAft>
                <a:spcPts val="0"/>
              </a:spcAft>
              <a:buClr>
                <a:srgbClr val="E87E45"/>
              </a:buClr>
              <a:buSzPts val="3600"/>
              <a:buFont typeface="Fira Sans Extra Condensed Medium"/>
              <a:buNone/>
              <a:defRPr sz="3600">
                <a:solidFill>
                  <a:srgbClr val="E87E45"/>
                </a:solidFill>
                <a:latin typeface="Fira Sans Extra Condensed Medium"/>
                <a:ea typeface="Fira Sans Extra Condensed Medium"/>
                <a:cs typeface="Fira Sans Extra Condensed Medium"/>
                <a:sym typeface="Fira Sans Extra Condensed Medium"/>
              </a:defRPr>
            </a:lvl2pPr>
            <a:lvl3pPr lvl="2" rtl="0" algn="ctr">
              <a:spcBef>
                <a:spcPts val="0"/>
              </a:spcBef>
              <a:spcAft>
                <a:spcPts val="0"/>
              </a:spcAft>
              <a:buClr>
                <a:srgbClr val="E87E45"/>
              </a:buClr>
              <a:buSzPts val="3600"/>
              <a:buFont typeface="Fira Sans Extra Condensed Medium"/>
              <a:buNone/>
              <a:defRPr sz="3600">
                <a:solidFill>
                  <a:srgbClr val="E87E45"/>
                </a:solidFill>
                <a:latin typeface="Fira Sans Extra Condensed Medium"/>
                <a:ea typeface="Fira Sans Extra Condensed Medium"/>
                <a:cs typeface="Fira Sans Extra Condensed Medium"/>
                <a:sym typeface="Fira Sans Extra Condensed Medium"/>
              </a:defRPr>
            </a:lvl3pPr>
            <a:lvl4pPr lvl="3" rtl="0" algn="ctr">
              <a:spcBef>
                <a:spcPts val="0"/>
              </a:spcBef>
              <a:spcAft>
                <a:spcPts val="0"/>
              </a:spcAft>
              <a:buClr>
                <a:srgbClr val="E87E45"/>
              </a:buClr>
              <a:buSzPts val="3600"/>
              <a:buFont typeface="Fira Sans Extra Condensed Medium"/>
              <a:buNone/>
              <a:defRPr sz="3600">
                <a:solidFill>
                  <a:srgbClr val="E87E45"/>
                </a:solidFill>
                <a:latin typeface="Fira Sans Extra Condensed Medium"/>
                <a:ea typeface="Fira Sans Extra Condensed Medium"/>
                <a:cs typeface="Fira Sans Extra Condensed Medium"/>
                <a:sym typeface="Fira Sans Extra Condensed Medium"/>
              </a:defRPr>
            </a:lvl4pPr>
            <a:lvl5pPr lvl="4" rtl="0" algn="ctr">
              <a:spcBef>
                <a:spcPts val="0"/>
              </a:spcBef>
              <a:spcAft>
                <a:spcPts val="0"/>
              </a:spcAft>
              <a:buClr>
                <a:srgbClr val="E87E45"/>
              </a:buClr>
              <a:buSzPts val="3600"/>
              <a:buFont typeface="Fira Sans Extra Condensed Medium"/>
              <a:buNone/>
              <a:defRPr sz="3600">
                <a:solidFill>
                  <a:srgbClr val="E87E45"/>
                </a:solidFill>
                <a:latin typeface="Fira Sans Extra Condensed Medium"/>
                <a:ea typeface="Fira Sans Extra Condensed Medium"/>
                <a:cs typeface="Fira Sans Extra Condensed Medium"/>
                <a:sym typeface="Fira Sans Extra Condensed Medium"/>
              </a:defRPr>
            </a:lvl5pPr>
            <a:lvl6pPr lvl="5" rtl="0" algn="ctr">
              <a:spcBef>
                <a:spcPts val="0"/>
              </a:spcBef>
              <a:spcAft>
                <a:spcPts val="0"/>
              </a:spcAft>
              <a:buClr>
                <a:srgbClr val="E87E45"/>
              </a:buClr>
              <a:buSzPts val="3600"/>
              <a:buFont typeface="Fira Sans Extra Condensed Medium"/>
              <a:buNone/>
              <a:defRPr sz="3600">
                <a:solidFill>
                  <a:srgbClr val="E87E45"/>
                </a:solidFill>
                <a:latin typeface="Fira Sans Extra Condensed Medium"/>
                <a:ea typeface="Fira Sans Extra Condensed Medium"/>
                <a:cs typeface="Fira Sans Extra Condensed Medium"/>
                <a:sym typeface="Fira Sans Extra Condensed Medium"/>
              </a:defRPr>
            </a:lvl6pPr>
            <a:lvl7pPr lvl="6" rtl="0" algn="ctr">
              <a:spcBef>
                <a:spcPts val="0"/>
              </a:spcBef>
              <a:spcAft>
                <a:spcPts val="0"/>
              </a:spcAft>
              <a:buClr>
                <a:srgbClr val="E87E45"/>
              </a:buClr>
              <a:buSzPts val="3600"/>
              <a:buFont typeface="Fira Sans Extra Condensed Medium"/>
              <a:buNone/>
              <a:defRPr sz="3600">
                <a:solidFill>
                  <a:srgbClr val="E87E45"/>
                </a:solidFill>
                <a:latin typeface="Fira Sans Extra Condensed Medium"/>
                <a:ea typeface="Fira Sans Extra Condensed Medium"/>
                <a:cs typeface="Fira Sans Extra Condensed Medium"/>
                <a:sym typeface="Fira Sans Extra Condensed Medium"/>
              </a:defRPr>
            </a:lvl7pPr>
            <a:lvl8pPr lvl="7" rtl="0" algn="ctr">
              <a:spcBef>
                <a:spcPts val="0"/>
              </a:spcBef>
              <a:spcAft>
                <a:spcPts val="0"/>
              </a:spcAft>
              <a:buClr>
                <a:srgbClr val="E87E45"/>
              </a:buClr>
              <a:buSzPts val="3600"/>
              <a:buFont typeface="Fira Sans Extra Condensed Medium"/>
              <a:buNone/>
              <a:defRPr sz="3600">
                <a:solidFill>
                  <a:srgbClr val="E87E45"/>
                </a:solidFill>
                <a:latin typeface="Fira Sans Extra Condensed Medium"/>
                <a:ea typeface="Fira Sans Extra Condensed Medium"/>
                <a:cs typeface="Fira Sans Extra Condensed Medium"/>
                <a:sym typeface="Fira Sans Extra Condensed Medium"/>
              </a:defRPr>
            </a:lvl8pPr>
            <a:lvl9pPr lvl="8" rtl="0" algn="ctr">
              <a:spcBef>
                <a:spcPts val="0"/>
              </a:spcBef>
              <a:spcAft>
                <a:spcPts val="0"/>
              </a:spcAft>
              <a:buClr>
                <a:srgbClr val="E87E45"/>
              </a:buClr>
              <a:buSzPts val="3600"/>
              <a:buFont typeface="Fira Sans Extra Condensed Medium"/>
              <a:buNone/>
              <a:defRPr sz="3600">
                <a:solidFill>
                  <a:srgbClr val="E87E45"/>
                </a:solidFill>
                <a:latin typeface="Fira Sans Extra Condensed Medium"/>
                <a:ea typeface="Fira Sans Extra Condensed Medium"/>
                <a:cs typeface="Fira Sans Extra Condensed Medium"/>
                <a:sym typeface="Fira Sans Extra Condensed Medium"/>
              </a:defRPr>
            </a:lvl9pPr>
          </a:lstStyle>
          <a:p>
            <a:r>
              <a:t>xx%</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bg>
      <p:bgPr>
        <a:noFill/>
      </p:bgPr>
    </p:bg>
    <p:spTree>
      <p:nvGrpSpPr>
        <p:cNvPr id="90" name="Shape 90"/>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1">
  <p:cSld name="CUSTOM_5">
    <p:spTree>
      <p:nvGrpSpPr>
        <p:cNvPr id="91" name="Shape 91"/>
        <p:cNvGrpSpPr/>
        <p:nvPr/>
      </p:nvGrpSpPr>
      <p:grpSpPr>
        <a:xfrm>
          <a:off x="0" y="0"/>
          <a:ext cx="0" cy="0"/>
          <a:chOff x="0" y="0"/>
          <a:chExt cx="0" cy="0"/>
        </a:xfrm>
      </p:grpSpPr>
      <p:grpSp>
        <p:nvGrpSpPr>
          <p:cNvPr id="92" name="Google Shape;92;p13"/>
          <p:cNvGrpSpPr/>
          <p:nvPr/>
        </p:nvGrpSpPr>
        <p:grpSpPr>
          <a:xfrm>
            <a:off x="-867633" y="-1111062"/>
            <a:ext cx="10729470" cy="8433030"/>
            <a:chOff x="-867633" y="-1111062"/>
            <a:chExt cx="10729470" cy="8433030"/>
          </a:xfrm>
        </p:grpSpPr>
        <p:grpSp>
          <p:nvGrpSpPr>
            <p:cNvPr id="93" name="Google Shape;93;p13"/>
            <p:cNvGrpSpPr/>
            <p:nvPr/>
          </p:nvGrpSpPr>
          <p:grpSpPr>
            <a:xfrm rot="-5400000">
              <a:off x="-175459" y="-1028779"/>
              <a:ext cx="1942252" cy="1777686"/>
              <a:chOff x="-886998" y="-696223"/>
              <a:chExt cx="1601461" cy="1407511"/>
            </a:xfrm>
          </p:grpSpPr>
          <p:sp>
            <p:nvSpPr>
              <p:cNvPr id="94" name="Google Shape;94;p13"/>
              <p:cNvSpPr/>
              <p:nvPr/>
            </p:nvSpPr>
            <p:spPr>
              <a:xfrm>
                <a:off x="-886998" y="-696223"/>
                <a:ext cx="1407511" cy="1407511"/>
              </a:xfrm>
              <a:custGeom>
                <a:rect b="b" l="l" r="r" t="t"/>
                <a:pathLst>
                  <a:path extrusionOk="0" h="65291" w="65291">
                    <a:moveTo>
                      <a:pt x="32645" y="1"/>
                    </a:moveTo>
                    <a:lnTo>
                      <a:pt x="0" y="32646"/>
                    </a:lnTo>
                    <a:lnTo>
                      <a:pt x="32645" y="65290"/>
                    </a:lnTo>
                    <a:lnTo>
                      <a:pt x="65290" y="32646"/>
                    </a:lnTo>
                    <a:lnTo>
                      <a:pt x="32645"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 name="Google Shape;95;p13"/>
              <p:cNvSpPr/>
              <p:nvPr/>
            </p:nvSpPr>
            <p:spPr>
              <a:xfrm>
                <a:off x="-693048" y="-696223"/>
                <a:ext cx="1407511" cy="1407511"/>
              </a:xfrm>
              <a:custGeom>
                <a:rect b="b" l="l" r="r" t="t"/>
                <a:pathLst>
                  <a:path extrusionOk="0" h="65291" w="65291">
                    <a:moveTo>
                      <a:pt x="32645" y="1"/>
                    </a:moveTo>
                    <a:lnTo>
                      <a:pt x="0" y="32646"/>
                    </a:lnTo>
                    <a:lnTo>
                      <a:pt x="32645" y="65290"/>
                    </a:lnTo>
                    <a:lnTo>
                      <a:pt x="65290" y="32646"/>
                    </a:lnTo>
                    <a:lnTo>
                      <a:pt x="32645" y="1"/>
                    </a:lnTo>
                    <a:close/>
                  </a:path>
                </a:pathLst>
              </a:custGeom>
              <a:noFill/>
              <a:ln cap="flat" cmpd="sng" w="3810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6" name="Google Shape;96;p13"/>
            <p:cNvSpPr/>
            <p:nvPr/>
          </p:nvSpPr>
          <p:spPr>
            <a:xfrm flipH="1" rot="-4503504">
              <a:off x="7402126" y="-659054"/>
              <a:ext cx="2133633" cy="2313832"/>
            </a:xfrm>
            <a:custGeom>
              <a:rect b="b" l="l" r="r" t="t"/>
              <a:pathLst>
                <a:path extrusionOk="0" h="93396" w="123832">
                  <a:moveTo>
                    <a:pt x="43864" y="0"/>
                  </a:moveTo>
                  <a:lnTo>
                    <a:pt x="0" y="84146"/>
                  </a:lnTo>
                  <a:lnTo>
                    <a:pt x="100558" y="91606"/>
                  </a:lnTo>
                  <a:lnTo>
                    <a:pt x="123832" y="93396"/>
                  </a:lnTo>
                  <a:close/>
                </a:path>
              </a:pathLst>
            </a:custGeom>
            <a:solidFill>
              <a:schemeClr val="dk1"/>
            </a:solidFill>
            <a:ln>
              <a:noFill/>
            </a:ln>
          </p:spPr>
        </p:sp>
        <p:sp>
          <p:nvSpPr>
            <p:cNvPr id="97" name="Google Shape;97;p13"/>
            <p:cNvSpPr/>
            <p:nvPr/>
          </p:nvSpPr>
          <p:spPr>
            <a:xfrm flipH="1" rot="6678627">
              <a:off x="-646048" y="4507405"/>
              <a:ext cx="2351574" cy="2082482"/>
            </a:xfrm>
            <a:custGeom>
              <a:rect b="b" l="l" r="r" t="t"/>
              <a:pathLst>
                <a:path extrusionOk="0" h="59678" w="41775">
                  <a:moveTo>
                    <a:pt x="35509" y="0"/>
                  </a:moveTo>
                  <a:lnTo>
                    <a:pt x="0" y="52516"/>
                  </a:lnTo>
                  <a:lnTo>
                    <a:pt x="41775" y="59678"/>
                  </a:lnTo>
                  <a:close/>
                </a:path>
              </a:pathLst>
            </a:custGeom>
            <a:solidFill>
              <a:schemeClr val="dk1"/>
            </a:solidFill>
            <a:ln>
              <a:noFill/>
            </a:ln>
          </p:spPr>
        </p:sp>
        <p:sp>
          <p:nvSpPr>
            <p:cNvPr id="98" name="Google Shape;98;p13"/>
            <p:cNvSpPr/>
            <p:nvPr/>
          </p:nvSpPr>
          <p:spPr>
            <a:xfrm flipH="1" rot="6678627">
              <a:off x="-560671" y="4806976"/>
              <a:ext cx="2351574" cy="2082482"/>
            </a:xfrm>
            <a:custGeom>
              <a:rect b="b" l="l" r="r" t="t"/>
              <a:pathLst>
                <a:path extrusionOk="0" h="59678" w="41775">
                  <a:moveTo>
                    <a:pt x="35509" y="0"/>
                  </a:moveTo>
                  <a:lnTo>
                    <a:pt x="0" y="52516"/>
                  </a:lnTo>
                  <a:lnTo>
                    <a:pt x="41775" y="59678"/>
                  </a:lnTo>
                  <a:close/>
                </a:path>
              </a:pathLst>
            </a:custGeom>
            <a:noFill/>
            <a:ln cap="flat" cmpd="sng" w="28575">
              <a:solidFill>
                <a:schemeClr val="lt1"/>
              </a:solidFill>
              <a:prstDash val="solid"/>
              <a:round/>
              <a:headEnd len="med" w="med" type="none"/>
              <a:tailEnd len="med" w="med" type="none"/>
            </a:ln>
          </p:spPr>
        </p:sp>
      </p:grpSp>
      <p:sp>
        <p:nvSpPr>
          <p:cNvPr id="99" name="Google Shape;99;p13"/>
          <p:cNvSpPr txBox="1"/>
          <p:nvPr>
            <p:ph type="title"/>
          </p:nvPr>
        </p:nvSpPr>
        <p:spPr>
          <a:xfrm>
            <a:off x="594800" y="513050"/>
            <a:ext cx="7948800" cy="5643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p:cSld name="BLANK_1">
    <p:bg>
      <p:bgPr>
        <a:solidFill>
          <a:schemeClr val="accent1"/>
        </a:solidFill>
      </p:bgPr>
    </p:bg>
    <p:spTree>
      <p:nvGrpSpPr>
        <p:cNvPr id="100" name="Shape 100"/>
        <p:cNvGrpSpPr/>
        <p:nvPr/>
      </p:nvGrpSpPr>
      <p:grpSpPr>
        <a:xfrm>
          <a:off x="0" y="0"/>
          <a:ext cx="0" cy="0"/>
          <a:chOff x="0" y="0"/>
          <a:chExt cx="0" cy="0"/>
        </a:xfrm>
      </p:grpSpPr>
      <p:sp>
        <p:nvSpPr>
          <p:cNvPr id="101" name="Google Shape;101;p14"/>
          <p:cNvSpPr txBox="1"/>
          <p:nvPr>
            <p:ph hasCustomPrompt="1" type="title"/>
          </p:nvPr>
        </p:nvSpPr>
        <p:spPr>
          <a:xfrm flipH="1">
            <a:off x="1206762" y="1309150"/>
            <a:ext cx="1720200" cy="564300"/>
          </a:xfrm>
          <a:prstGeom prst="rect">
            <a:avLst/>
          </a:prstGeom>
          <a:noFill/>
        </p:spPr>
        <p:txBody>
          <a:bodyPr anchorCtr="0" anchor="ctr" bIns="91425" lIns="91425" spcFirstLastPara="1" rIns="91425" wrap="square" tIns="91425">
            <a:noAutofit/>
          </a:bodyPr>
          <a:lstStyle>
            <a:lvl1pPr lvl="0" rtl="0" algn="ctr">
              <a:spcBef>
                <a:spcPts val="0"/>
              </a:spcBef>
              <a:spcAft>
                <a:spcPts val="0"/>
              </a:spcAft>
              <a:buSzPts val="3600"/>
              <a:buNone/>
              <a:defRPr sz="5000">
                <a:solidFill>
                  <a:schemeClr val="lt1"/>
                </a:solidFill>
              </a:defRPr>
            </a:lvl1pPr>
            <a:lvl2pPr lvl="1"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2pPr>
            <a:lvl3pPr lvl="2"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3pPr>
            <a:lvl4pPr lvl="3"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4pPr>
            <a:lvl5pPr lvl="4"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5pPr>
            <a:lvl6pPr lvl="5"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6pPr>
            <a:lvl7pPr lvl="6"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7pPr>
            <a:lvl8pPr lvl="7"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8pPr>
            <a:lvl9pPr lvl="8"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9pPr>
          </a:lstStyle>
          <a:p>
            <a:r>
              <a:t>xx%</a:t>
            </a:r>
          </a:p>
        </p:txBody>
      </p:sp>
      <p:sp>
        <p:nvSpPr>
          <p:cNvPr id="102" name="Google Shape;102;p14"/>
          <p:cNvSpPr txBox="1"/>
          <p:nvPr>
            <p:ph idx="1" type="subTitle"/>
          </p:nvPr>
        </p:nvSpPr>
        <p:spPr>
          <a:xfrm>
            <a:off x="1206913" y="1860878"/>
            <a:ext cx="1720200" cy="725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None/>
              <a:defRPr b="1" sz="1800">
                <a:latin typeface="Hind"/>
                <a:ea typeface="Hind"/>
                <a:cs typeface="Hind"/>
                <a:sym typeface="Hind"/>
              </a:defRPr>
            </a:lvl1pPr>
            <a:lvl2pPr lvl="1" rtl="0" algn="ctr">
              <a:lnSpc>
                <a:spcPct val="100000"/>
              </a:lnSpc>
              <a:spcBef>
                <a:spcPts val="1600"/>
              </a:spcBef>
              <a:spcAft>
                <a:spcPts val="0"/>
              </a:spcAft>
              <a:buNone/>
              <a:defRPr b="1" sz="1800">
                <a:latin typeface="Hind"/>
                <a:ea typeface="Hind"/>
                <a:cs typeface="Hind"/>
                <a:sym typeface="Hind"/>
              </a:defRPr>
            </a:lvl2pPr>
            <a:lvl3pPr lvl="2" rtl="0" algn="ctr">
              <a:lnSpc>
                <a:spcPct val="100000"/>
              </a:lnSpc>
              <a:spcBef>
                <a:spcPts val="1600"/>
              </a:spcBef>
              <a:spcAft>
                <a:spcPts val="0"/>
              </a:spcAft>
              <a:buNone/>
              <a:defRPr b="1" sz="1800">
                <a:latin typeface="Hind"/>
                <a:ea typeface="Hind"/>
                <a:cs typeface="Hind"/>
                <a:sym typeface="Hind"/>
              </a:defRPr>
            </a:lvl3pPr>
            <a:lvl4pPr lvl="3" rtl="0" algn="ctr">
              <a:lnSpc>
                <a:spcPct val="100000"/>
              </a:lnSpc>
              <a:spcBef>
                <a:spcPts val="1600"/>
              </a:spcBef>
              <a:spcAft>
                <a:spcPts val="0"/>
              </a:spcAft>
              <a:buNone/>
              <a:defRPr b="1" sz="1800">
                <a:latin typeface="Hind"/>
                <a:ea typeface="Hind"/>
                <a:cs typeface="Hind"/>
                <a:sym typeface="Hind"/>
              </a:defRPr>
            </a:lvl4pPr>
            <a:lvl5pPr lvl="4" rtl="0" algn="ctr">
              <a:lnSpc>
                <a:spcPct val="100000"/>
              </a:lnSpc>
              <a:spcBef>
                <a:spcPts val="1600"/>
              </a:spcBef>
              <a:spcAft>
                <a:spcPts val="0"/>
              </a:spcAft>
              <a:buNone/>
              <a:defRPr b="1" sz="1800">
                <a:latin typeface="Hind"/>
                <a:ea typeface="Hind"/>
                <a:cs typeface="Hind"/>
                <a:sym typeface="Hind"/>
              </a:defRPr>
            </a:lvl5pPr>
            <a:lvl6pPr lvl="5" rtl="0" algn="ctr">
              <a:lnSpc>
                <a:spcPct val="100000"/>
              </a:lnSpc>
              <a:spcBef>
                <a:spcPts val="1600"/>
              </a:spcBef>
              <a:spcAft>
                <a:spcPts val="0"/>
              </a:spcAft>
              <a:buNone/>
              <a:defRPr b="1" sz="1800">
                <a:latin typeface="Hind"/>
                <a:ea typeface="Hind"/>
                <a:cs typeface="Hind"/>
                <a:sym typeface="Hind"/>
              </a:defRPr>
            </a:lvl6pPr>
            <a:lvl7pPr lvl="6" rtl="0" algn="ctr">
              <a:lnSpc>
                <a:spcPct val="100000"/>
              </a:lnSpc>
              <a:spcBef>
                <a:spcPts val="1600"/>
              </a:spcBef>
              <a:spcAft>
                <a:spcPts val="0"/>
              </a:spcAft>
              <a:buNone/>
              <a:defRPr b="1" sz="1800">
                <a:latin typeface="Hind"/>
                <a:ea typeface="Hind"/>
                <a:cs typeface="Hind"/>
                <a:sym typeface="Hind"/>
              </a:defRPr>
            </a:lvl7pPr>
            <a:lvl8pPr lvl="7" rtl="0" algn="ctr">
              <a:lnSpc>
                <a:spcPct val="100000"/>
              </a:lnSpc>
              <a:spcBef>
                <a:spcPts val="1600"/>
              </a:spcBef>
              <a:spcAft>
                <a:spcPts val="0"/>
              </a:spcAft>
              <a:buNone/>
              <a:defRPr b="1" sz="1800">
                <a:latin typeface="Hind"/>
                <a:ea typeface="Hind"/>
                <a:cs typeface="Hind"/>
                <a:sym typeface="Hind"/>
              </a:defRPr>
            </a:lvl8pPr>
            <a:lvl9pPr lvl="8" rtl="0" algn="ctr">
              <a:lnSpc>
                <a:spcPct val="100000"/>
              </a:lnSpc>
              <a:spcBef>
                <a:spcPts val="1600"/>
              </a:spcBef>
              <a:spcAft>
                <a:spcPts val="1600"/>
              </a:spcAft>
              <a:buNone/>
              <a:defRPr b="1" sz="1800">
                <a:latin typeface="Hind"/>
                <a:ea typeface="Hind"/>
                <a:cs typeface="Hind"/>
                <a:sym typeface="Hind"/>
              </a:defRPr>
            </a:lvl9pPr>
          </a:lstStyle>
          <a:p/>
        </p:txBody>
      </p:sp>
      <p:sp>
        <p:nvSpPr>
          <p:cNvPr id="103" name="Google Shape;103;p14"/>
          <p:cNvSpPr txBox="1"/>
          <p:nvPr>
            <p:ph idx="2" type="subTitle"/>
          </p:nvPr>
        </p:nvSpPr>
        <p:spPr>
          <a:xfrm>
            <a:off x="1206912" y="2496346"/>
            <a:ext cx="1720200" cy="3456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None/>
              <a:defRPr/>
            </a:lvl1pPr>
            <a:lvl2pPr lvl="1" rtl="0" algn="ctr">
              <a:lnSpc>
                <a:spcPct val="100000"/>
              </a:lnSpc>
              <a:spcBef>
                <a:spcPts val="1600"/>
              </a:spcBef>
              <a:spcAft>
                <a:spcPts val="0"/>
              </a:spcAft>
              <a:buNone/>
              <a:defRPr/>
            </a:lvl2pPr>
            <a:lvl3pPr lvl="2" rtl="0" algn="ctr">
              <a:lnSpc>
                <a:spcPct val="100000"/>
              </a:lnSpc>
              <a:spcBef>
                <a:spcPts val="1600"/>
              </a:spcBef>
              <a:spcAft>
                <a:spcPts val="0"/>
              </a:spcAft>
              <a:buNone/>
              <a:defRPr/>
            </a:lvl3pPr>
            <a:lvl4pPr lvl="3" rtl="0" algn="ctr">
              <a:lnSpc>
                <a:spcPct val="100000"/>
              </a:lnSpc>
              <a:spcBef>
                <a:spcPts val="1600"/>
              </a:spcBef>
              <a:spcAft>
                <a:spcPts val="0"/>
              </a:spcAft>
              <a:buNone/>
              <a:defRPr/>
            </a:lvl4pPr>
            <a:lvl5pPr lvl="4" rtl="0" algn="ctr">
              <a:lnSpc>
                <a:spcPct val="100000"/>
              </a:lnSpc>
              <a:spcBef>
                <a:spcPts val="1600"/>
              </a:spcBef>
              <a:spcAft>
                <a:spcPts val="0"/>
              </a:spcAft>
              <a:buNone/>
              <a:defRPr/>
            </a:lvl5pPr>
            <a:lvl6pPr lvl="5" rtl="0" algn="ctr">
              <a:lnSpc>
                <a:spcPct val="100000"/>
              </a:lnSpc>
              <a:spcBef>
                <a:spcPts val="1600"/>
              </a:spcBef>
              <a:spcAft>
                <a:spcPts val="0"/>
              </a:spcAft>
              <a:buNone/>
              <a:defRPr/>
            </a:lvl6pPr>
            <a:lvl7pPr lvl="6" rtl="0" algn="ctr">
              <a:lnSpc>
                <a:spcPct val="100000"/>
              </a:lnSpc>
              <a:spcBef>
                <a:spcPts val="1600"/>
              </a:spcBef>
              <a:spcAft>
                <a:spcPts val="0"/>
              </a:spcAft>
              <a:buNone/>
              <a:defRPr/>
            </a:lvl7pPr>
            <a:lvl8pPr lvl="7" rtl="0" algn="ctr">
              <a:lnSpc>
                <a:spcPct val="100000"/>
              </a:lnSpc>
              <a:spcBef>
                <a:spcPts val="1600"/>
              </a:spcBef>
              <a:spcAft>
                <a:spcPts val="0"/>
              </a:spcAft>
              <a:buNone/>
              <a:defRPr/>
            </a:lvl8pPr>
            <a:lvl9pPr lvl="8" rtl="0" algn="ctr">
              <a:lnSpc>
                <a:spcPct val="100000"/>
              </a:lnSpc>
              <a:spcBef>
                <a:spcPts val="1600"/>
              </a:spcBef>
              <a:spcAft>
                <a:spcPts val="1600"/>
              </a:spcAft>
              <a:buNone/>
              <a:defRPr/>
            </a:lvl9pPr>
          </a:lstStyle>
          <a:p/>
        </p:txBody>
      </p:sp>
      <p:sp>
        <p:nvSpPr>
          <p:cNvPr id="104" name="Google Shape;104;p14"/>
          <p:cNvSpPr txBox="1"/>
          <p:nvPr>
            <p:ph hasCustomPrompt="1" idx="3" type="title"/>
          </p:nvPr>
        </p:nvSpPr>
        <p:spPr>
          <a:xfrm flipH="1">
            <a:off x="3713842" y="1309150"/>
            <a:ext cx="1720200" cy="564300"/>
          </a:xfrm>
          <a:prstGeom prst="rect">
            <a:avLst/>
          </a:prstGeom>
          <a:noFill/>
        </p:spPr>
        <p:txBody>
          <a:bodyPr anchorCtr="0" anchor="ctr" bIns="91425" lIns="91425" spcFirstLastPara="1" rIns="91425" wrap="square" tIns="91425">
            <a:noAutofit/>
          </a:bodyPr>
          <a:lstStyle>
            <a:lvl1pPr lvl="0" rtl="0" algn="ctr">
              <a:spcBef>
                <a:spcPts val="0"/>
              </a:spcBef>
              <a:spcAft>
                <a:spcPts val="0"/>
              </a:spcAft>
              <a:buSzPts val="3600"/>
              <a:buNone/>
              <a:defRPr sz="5000">
                <a:solidFill>
                  <a:schemeClr val="lt1"/>
                </a:solidFill>
              </a:defRPr>
            </a:lvl1pPr>
            <a:lvl2pPr lvl="1"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2pPr>
            <a:lvl3pPr lvl="2"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3pPr>
            <a:lvl4pPr lvl="3"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4pPr>
            <a:lvl5pPr lvl="4"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5pPr>
            <a:lvl6pPr lvl="5"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6pPr>
            <a:lvl7pPr lvl="6"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7pPr>
            <a:lvl8pPr lvl="7"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8pPr>
            <a:lvl9pPr lvl="8"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9pPr>
          </a:lstStyle>
          <a:p>
            <a:r>
              <a:t>xx%</a:t>
            </a:r>
          </a:p>
        </p:txBody>
      </p:sp>
      <p:sp>
        <p:nvSpPr>
          <p:cNvPr id="105" name="Google Shape;105;p14"/>
          <p:cNvSpPr txBox="1"/>
          <p:nvPr>
            <p:ph idx="4" type="subTitle"/>
          </p:nvPr>
        </p:nvSpPr>
        <p:spPr>
          <a:xfrm>
            <a:off x="3713982" y="1860878"/>
            <a:ext cx="1720200" cy="725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None/>
              <a:defRPr b="1" sz="1800">
                <a:latin typeface="Hind"/>
                <a:ea typeface="Hind"/>
                <a:cs typeface="Hind"/>
                <a:sym typeface="Hind"/>
              </a:defRPr>
            </a:lvl1pPr>
            <a:lvl2pPr lvl="1" rtl="0" algn="ctr">
              <a:lnSpc>
                <a:spcPct val="100000"/>
              </a:lnSpc>
              <a:spcBef>
                <a:spcPts val="1600"/>
              </a:spcBef>
              <a:spcAft>
                <a:spcPts val="0"/>
              </a:spcAft>
              <a:buNone/>
              <a:defRPr b="1" sz="1800">
                <a:latin typeface="Hind"/>
                <a:ea typeface="Hind"/>
                <a:cs typeface="Hind"/>
                <a:sym typeface="Hind"/>
              </a:defRPr>
            </a:lvl2pPr>
            <a:lvl3pPr lvl="2" rtl="0" algn="ctr">
              <a:lnSpc>
                <a:spcPct val="100000"/>
              </a:lnSpc>
              <a:spcBef>
                <a:spcPts val="1600"/>
              </a:spcBef>
              <a:spcAft>
                <a:spcPts val="0"/>
              </a:spcAft>
              <a:buNone/>
              <a:defRPr b="1" sz="1800">
                <a:latin typeface="Hind"/>
                <a:ea typeface="Hind"/>
                <a:cs typeface="Hind"/>
                <a:sym typeface="Hind"/>
              </a:defRPr>
            </a:lvl3pPr>
            <a:lvl4pPr lvl="3" rtl="0" algn="ctr">
              <a:lnSpc>
                <a:spcPct val="100000"/>
              </a:lnSpc>
              <a:spcBef>
                <a:spcPts val="1600"/>
              </a:spcBef>
              <a:spcAft>
                <a:spcPts val="0"/>
              </a:spcAft>
              <a:buNone/>
              <a:defRPr b="1" sz="1800">
                <a:latin typeface="Hind"/>
                <a:ea typeface="Hind"/>
                <a:cs typeface="Hind"/>
                <a:sym typeface="Hind"/>
              </a:defRPr>
            </a:lvl4pPr>
            <a:lvl5pPr lvl="4" rtl="0" algn="ctr">
              <a:lnSpc>
                <a:spcPct val="100000"/>
              </a:lnSpc>
              <a:spcBef>
                <a:spcPts val="1600"/>
              </a:spcBef>
              <a:spcAft>
                <a:spcPts val="0"/>
              </a:spcAft>
              <a:buNone/>
              <a:defRPr b="1" sz="1800">
                <a:latin typeface="Hind"/>
                <a:ea typeface="Hind"/>
                <a:cs typeface="Hind"/>
                <a:sym typeface="Hind"/>
              </a:defRPr>
            </a:lvl5pPr>
            <a:lvl6pPr lvl="5" rtl="0" algn="ctr">
              <a:lnSpc>
                <a:spcPct val="100000"/>
              </a:lnSpc>
              <a:spcBef>
                <a:spcPts val="1600"/>
              </a:spcBef>
              <a:spcAft>
                <a:spcPts val="0"/>
              </a:spcAft>
              <a:buNone/>
              <a:defRPr b="1" sz="1800">
                <a:latin typeface="Hind"/>
                <a:ea typeface="Hind"/>
                <a:cs typeface="Hind"/>
                <a:sym typeface="Hind"/>
              </a:defRPr>
            </a:lvl6pPr>
            <a:lvl7pPr lvl="6" rtl="0" algn="ctr">
              <a:lnSpc>
                <a:spcPct val="100000"/>
              </a:lnSpc>
              <a:spcBef>
                <a:spcPts val="1600"/>
              </a:spcBef>
              <a:spcAft>
                <a:spcPts val="0"/>
              </a:spcAft>
              <a:buNone/>
              <a:defRPr b="1" sz="1800">
                <a:latin typeface="Hind"/>
                <a:ea typeface="Hind"/>
                <a:cs typeface="Hind"/>
                <a:sym typeface="Hind"/>
              </a:defRPr>
            </a:lvl7pPr>
            <a:lvl8pPr lvl="7" rtl="0" algn="ctr">
              <a:lnSpc>
                <a:spcPct val="100000"/>
              </a:lnSpc>
              <a:spcBef>
                <a:spcPts val="1600"/>
              </a:spcBef>
              <a:spcAft>
                <a:spcPts val="0"/>
              </a:spcAft>
              <a:buNone/>
              <a:defRPr b="1" sz="1800">
                <a:latin typeface="Hind"/>
                <a:ea typeface="Hind"/>
                <a:cs typeface="Hind"/>
                <a:sym typeface="Hind"/>
              </a:defRPr>
            </a:lvl8pPr>
            <a:lvl9pPr lvl="8" rtl="0" algn="ctr">
              <a:lnSpc>
                <a:spcPct val="100000"/>
              </a:lnSpc>
              <a:spcBef>
                <a:spcPts val="1600"/>
              </a:spcBef>
              <a:spcAft>
                <a:spcPts val="1600"/>
              </a:spcAft>
              <a:buNone/>
              <a:defRPr b="1" sz="1800">
                <a:latin typeface="Hind"/>
                <a:ea typeface="Hind"/>
                <a:cs typeface="Hind"/>
                <a:sym typeface="Hind"/>
              </a:defRPr>
            </a:lvl9pPr>
          </a:lstStyle>
          <a:p/>
        </p:txBody>
      </p:sp>
      <p:sp>
        <p:nvSpPr>
          <p:cNvPr id="106" name="Google Shape;106;p14"/>
          <p:cNvSpPr txBox="1"/>
          <p:nvPr>
            <p:ph idx="5" type="subTitle"/>
          </p:nvPr>
        </p:nvSpPr>
        <p:spPr>
          <a:xfrm>
            <a:off x="3713989" y="2496352"/>
            <a:ext cx="1720200" cy="3456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None/>
              <a:defRPr/>
            </a:lvl1pPr>
            <a:lvl2pPr lvl="1" rtl="0" algn="ctr">
              <a:lnSpc>
                <a:spcPct val="100000"/>
              </a:lnSpc>
              <a:spcBef>
                <a:spcPts val="1600"/>
              </a:spcBef>
              <a:spcAft>
                <a:spcPts val="0"/>
              </a:spcAft>
              <a:buNone/>
              <a:defRPr/>
            </a:lvl2pPr>
            <a:lvl3pPr lvl="2" rtl="0" algn="ctr">
              <a:lnSpc>
                <a:spcPct val="100000"/>
              </a:lnSpc>
              <a:spcBef>
                <a:spcPts val="1600"/>
              </a:spcBef>
              <a:spcAft>
                <a:spcPts val="0"/>
              </a:spcAft>
              <a:buNone/>
              <a:defRPr/>
            </a:lvl3pPr>
            <a:lvl4pPr lvl="3" rtl="0" algn="ctr">
              <a:lnSpc>
                <a:spcPct val="100000"/>
              </a:lnSpc>
              <a:spcBef>
                <a:spcPts val="1600"/>
              </a:spcBef>
              <a:spcAft>
                <a:spcPts val="0"/>
              </a:spcAft>
              <a:buNone/>
              <a:defRPr/>
            </a:lvl4pPr>
            <a:lvl5pPr lvl="4" rtl="0" algn="ctr">
              <a:lnSpc>
                <a:spcPct val="100000"/>
              </a:lnSpc>
              <a:spcBef>
                <a:spcPts val="1600"/>
              </a:spcBef>
              <a:spcAft>
                <a:spcPts val="0"/>
              </a:spcAft>
              <a:buNone/>
              <a:defRPr/>
            </a:lvl5pPr>
            <a:lvl6pPr lvl="5" rtl="0" algn="ctr">
              <a:lnSpc>
                <a:spcPct val="100000"/>
              </a:lnSpc>
              <a:spcBef>
                <a:spcPts val="1600"/>
              </a:spcBef>
              <a:spcAft>
                <a:spcPts val="0"/>
              </a:spcAft>
              <a:buNone/>
              <a:defRPr/>
            </a:lvl6pPr>
            <a:lvl7pPr lvl="6" rtl="0" algn="ctr">
              <a:lnSpc>
                <a:spcPct val="100000"/>
              </a:lnSpc>
              <a:spcBef>
                <a:spcPts val="1600"/>
              </a:spcBef>
              <a:spcAft>
                <a:spcPts val="0"/>
              </a:spcAft>
              <a:buNone/>
              <a:defRPr/>
            </a:lvl7pPr>
            <a:lvl8pPr lvl="7" rtl="0" algn="ctr">
              <a:lnSpc>
                <a:spcPct val="100000"/>
              </a:lnSpc>
              <a:spcBef>
                <a:spcPts val="1600"/>
              </a:spcBef>
              <a:spcAft>
                <a:spcPts val="0"/>
              </a:spcAft>
              <a:buNone/>
              <a:defRPr/>
            </a:lvl8pPr>
            <a:lvl9pPr lvl="8" rtl="0" algn="ctr">
              <a:lnSpc>
                <a:spcPct val="100000"/>
              </a:lnSpc>
              <a:spcBef>
                <a:spcPts val="1600"/>
              </a:spcBef>
              <a:spcAft>
                <a:spcPts val="1600"/>
              </a:spcAft>
              <a:buNone/>
              <a:defRPr/>
            </a:lvl9pPr>
          </a:lstStyle>
          <a:p/>
        </p:txBody>
      </p:sp>
      <p:sp>
        <p:nvSpPr>
          <p:cNvPr id="107" name="Google Shape;107;p14"/>
          <p:cNvSpPr txBox="1"/>
          <p:nvPr>
            <p:ph hasCustomPrompt="1" idx="6" type="title"/>
          </p:nvPr>
        </p:nvSpPr>
        <p:spPr>
          <a:xfrm flipH="1">
            <a:off x="6220899" y="1309150"/>
            <a:ext cx="1720200" cy="564300"/>
          </a:xfrm>
          <a:prstGeom prst="rect">
            <a:avLst/>
          </a:prstGeom>
          <a:noFill/>
        </p:spPr>
        <p:txBody>
          <a:bodyPr anchorCtr="0" anchor="ctr" bIns="91425" lIns="91425" spcFirstLastPara="1" rIns="91425" wrap="square" tIns="91425">
            <a:noAutofit/>
          </a:bodyPr>
          <a:lstStyle>
            <a:lvl1pPr lvl="0" rtl="0" algn="ctr">
              <a:spcBef>
                <a:spcPts val="0"/>
              </a:spcBef>
              <a:spcAft>
                <a:spcPts val="0"/>
              </a:spcAft>
              <a:buSzPts val="3600"/>
              <a:buNone/>
              <a:defRPr sz="5000">
                <a:solidFill>
                  <a:schemeClr val="lt1"/>
                </a:solidFill>
              </a:defRPr>
            </a:lvl1pPr>
            <a:lvl2pPr lvl="1"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2pPr>
            <a:lvl3pPr lvl="2"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3pPr>
            <a:lvl4pPr lvl="3"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4pPr>
            <a:lvl5pPr lvl="4"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5pPr>
            <a:lvl6pPr lvl="5"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6pPr>
            <a:lvl7pPr lvl="6"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7pPr>
            <a:lvl8pPr lvl="7"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8pPr>
            <a:lvl9pPr lvl="8"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9pPr>
          </a:lstStyle>
          <a:p>
            <a:r>
              <a:t>xx%</a:t>
            </a:r>
          </a:p>
        </p:txBody>
      </p:sp>
      <p:sp>
        <p:nvSpPr>
          <p:cNvPr id="108" name="Google Shape;108;p14"/>
          <p:cNvSpPr txBox="1"/>
          <p:nvPr>
            <p:ph idx="7" type="subTitle"/>
          </p:nvPr>
        </p:nvSpPr>
        <p:spPr>
          <a:xfrm>
            <a:off x="6221051" y="1860878"/>
            <a:ext cx="1720200" cy="725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None/>
              <a:defRPr b="1" sz="1800">
                <a:latin typeface="Hind"/>
                <a:ea typeface="Hind"/>
                <a:cs typeface="Hind"/>
                <a:sym typeface="Hind"/>
              </a:defRPr>
            </a:lvl1pPr>
            <a:lvl2pPr lvl="1" rtl="0" algn="ctr">
              <a:lnSpc>
                <a:spcPct val="100000"/>
              </a:lnSpc>
              <a:spcBef>
                <a:spcPts val="0"/>
              </a:spcBef>
              <a:spcAft>
                <a:spcPts val="0"/>
              </a:spcAft>
              <a:buNone/>
              <a:defRPr b="1" sz="1800">
                <a:latin typeface="Hind"/>
                <a:ea typeface="Hind"/>
                <a:cs typeface="Hind"/>
                <a:sym typeface="Hind"/>
              </a:defRPr>
            </a:lvl2pPr>
            <a:lvl3pPr lvl="2" rtl="0" algn="ctr">
              <a:lnSpc>
                <a:spcPct val="100000"/>
              </a:lnSpc>
              <a:spcBef>
                <a:spcPts val="0"/>
              </a:spcBef>
              <a:spcAft>
                <a:spcPts val="0"/>
              </a:spcAft>
              <a:buNone/>
              <a:defRPr b="1" sz="1800">
                <a:latin typeface="Hind"/>
                <a:ea typeface="Hind"/>
                <a:cs typeface="Hind"/>
                <a:sym typeface="Hind"/>
              </a:defRPr>
            </a:lvl3pPr>
            <a:lvl4pPr lvl="3" rtl="0" algn="ctr">
              <a:lnSpc>
                <a:spcPct val="100000"/>
              </a:lnSpc>
              <a:spcBef>
                <a:spcPts val="0"/>
              </a:spcBef>
              <a:spcAft>
                <a:spcPts val="0"/>
              </a:spcAft>
              <a:buNone/>
              <a:defRPr b="1" sz="1800">
                <a:latin typeface="Hind"/>
                <a:ea typeface="Hind"/>
                <a:cs typeface="Hind"/>
                <a:sym typeface="Hind"/>
              </a:defRPr>
            </a:lvl4pPr>
            <a:lvl5pPr lvl="4" rtl="0" algn="ctr">
              <a:lnSpc>
                <a:spcPct val="100000"/>
              </a:lnSpc>
              <a:spcBef>
                <a:spcPts val="0"/>
              </a:spcBef>
              <a:spcAft>
                <a:spcPts val="0"/>
              </a:spcAft>
              <a:buNone/>
              <a:defRPr b="1" sz="1800">
                <a:latin typeface="Hind"/>
                <a:ea typeface="Hind"/>
                <a:cs typeface="Hind"/>
                <a:sym typeface="Hind"/>
              </a:defRPr>
            </a:lvl5pPr>
            <a:lvl6pPr lvl="5" rtl="0" algn="ctr">
              <a:lnSpc>
                <a:spcPct val="100000"/>
              </a:lnSpc>
              <a:spcBef>
                <a:spcPts val="0"/>
              </a:spcBef>
              <a:spcAft>
                <a:spcPts val="0"/>
              </a:spcAft>
              <a:buNone/>
              <a:defRPr b="1" sz="1800">
                <a:latin typeface="Hind"/>
                <a:ea typeface="Hind"/>
                <a:cs typeface="Hind"/>
                <a:sym typeface="Hind"/>
              </a:defRPr>
            </a:lvl6pPr>
            <a:lvl7pPr lvl="6" rtl="0" algn="ctr">
              <a:lnSpc>
                <a:spcPct val="100000"/>
              </a:lnSpc>
              <a:spcBef>
                <a:spcPts val="0"/>
              </a:spcBef>
              <a:spcAft>
                <a:spcPts val="0"/>
              </a:spcAft>
              <a:buNone/>
              <a:defRPr b="1" sz="1800">
                <a:latin typeface="Hind"/>
                <a:ea typeface="Hind"/>
                <a:cs typeface="Hind"/>
                <a:sym typeface="Hind"/>
              </a:defRPr>
            </a:lvl7pPr>
            <a:lvl8pPr lvl="7" rtl="0" algn="ctr">
              <a:lnSpc>
                <a:spcPct val="100000"/>
              </a:lnSpc>
              <a:spcBef>
                <a:spcPts val="0"/>
              </a:spcBef>
              <a:spcAft>
                <a:spcPts val="0"/>
              </a:spcAft>
              <a:buNone/>
              <a:defRPr b="1" sz="1800">
                <a:latin typeface="Hind"/>
                <a:ea typeface="Hind"/>
                <a:cs typeface="Hind"/>
                <a:sym typeface="Hind"/>
              </a:defRPr>
            </a:lvl8pPr>
            <a:lvl9pPr lvl="8" rtl="0" algn="ctr">
              <a:lnSpc>
                <a:spcPct val="100000"/>
              </a:lnSpc>
              <a:spcBef>
                <a:spcPts val="0"/>
              </a:spcBef>
              <a:spcAft>
                <a:spcPts val="0"/>
              </a:spcAft>
              <a:buNone/>
              <a:defRPr b="1" sz="1800">
                <a:latin typeface="Hind"/>
                <a:ea typeface="Hind"/>
                <a:cs typeface="Hind"/>
                <a:sym typeface="Hind"/>
              </a:defRPr>
            </a:lvl9pPr>
          </a:lstStyle>
          <a:p/>
        </p:txBody>
      </p:sp>
      <p:sp>
        <p:nvSpPr>
          <p:cNvPr id="109" name="Google Shape;109;p14"/>
          <p:cNvSpPr txBox="1"/>
          <p:nvPr>
            <p:ph idx="8" type="subTitle"/>
          </p:nvPr>
        </p:nvSpPr>
        <p:spPr>
          <a:xfrm>
            <a:off x="6221063" y="2496352"/>
            <a:ext cx="1720200" cy="3456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None/>
              <a:defRPr/>
            </a:lvl1pPr>
            <a:lvl2pPr lvl="1" rtl="0" algn="ctr">
              <a:lnSpc>
                <a:spcPct val="100000"/>
              </a:lnSpc>
              <a:spcBef>
                <a:spcPts val="1600"/>
              </a:spcBef>
              <a:spcAft>
                <a:spcPts val="0"/>
              </a:spcAft>
              <a:buNone/>
              <a:defRPr/>
            </a:lvl2pPr>
            <a:lvl3pPr lvl="2" rtl="0" algn="ctr">
              <a:lnSpc>
                <a:spcPct val="100000"/>
              </a:lnSpc>
              <a:spcBef>
                <a:spcPts val="1600"/>
              </a:spcBef>
              <a:spcAft>
                <a:spcPts val="0"/>
              </a:spcAft>
              <a:buNone/>
              <a:defRPr/>
            </a:lvl3pPr>
            <a:lvl4pPr lvl="3" rtl="0" algn="ctr">
              <a:lnSpc>
                <a:spcPct val="100000"/>
              </a:lnSpc>
              <a:spcBef>
                <a:spcPts val="1600"/>
              </a:spcBef>
              <a:spcAft>
                <a:spcPts val="0"/>
              </a:spcAft>
              <a:buNone/>
              <a:defRPr/>
            </a:lvl4pPr>
            <a:lvl5pPr lvl="4" rtl="0" algn="ctr">
              <a:lnSpc>
                <a:spcPct val="100000"/>
              </a:lnSpc>
              <a:spcBef>
                <a:spcPts val="1600"/>
              </a:spcBef>
              <a:spcAft>
                <a:spcPts val="0"/>
              </a:spcAft>
              <a:buNone/>
              <a:defRPr/>
            </a:lvl5pPr>
            <a:lvl6pPr lvl="5" rtl="0" algn="ctr">
              <a:lnSpc>
                <a:spcPct val="100000"/>
              </a:lnSpc>
              <a:spcBef>
                <a:spcPts val="1600"/>
              </a:spcBef>
              <a:spcAft>
                <a:spcPts val="0"/>
              </a:spcAft>
              <a:buNone/>
              <a:defRPr/>
            </a:lvl6pPr>
            <a:lvl7pPr lvl="6" rtl="0" algn="ctr">
              <a:lnSpc>
                <a:spcPct val="100000"/>
              </a:lnSpc>
              <a:spcBef>
                <a:spcPts val="1600"/>
              </a:spcBef>
              <a:spcAft>
                <a:spcPts val="0"/>
              </a:spcAft>
              <a:buNone/>
              <a:defRPr/>
            </a:lvl7pPr>
            <a:lvl8pPr lvl="7" rtl="0" algn="ctr">
              <a:lnSpc>
                <a:spcPct val="100000"/>
              </a:lnSpc>
              <a:spcBef>
                <a:spcPts val="1600"/>
              </a:spcBef>
              <a:spcAft>
                <a:spcPts val="0"/>
              </a:spcAft>
              <a:buNone/>
              <a:defRPr/>
            </a:lvl8pPr>
            <a:lvl9pPr lvl="8" rtl="0" algn="ctr">
              <a:lnSpc>
                <a:spcPct val="100000"/>
              </a:lnSpc>
              <a:spcBef>
                <a:spcPts val="1600"/>
              </a:spcBef>
              <a:spcAft>
                <a:spcPts val="1600"/>
              </a:spcAft>
              <a:buNone/>
              <a:defRPr/>
            </a:lvl9pPr>
          </a:lstStyle>
          <a:p/>
        </p:txBody>
      </p:sp>
      <p:sp>
        <p:nvSpPr>
          <p:cNvPr id="110" name="Google Shape;110;p14"/>
          <p:cNvSpPr txBox="1"/>
          <p:nvPr>
            <p:ph hasCustomPrompt="1" idx="9" type="title"/>
          </p:nvPr>
        </p:nvSpPr>
        <p:spPr>
          <a:xfrm flipH="1">
            <a:off x="1206762" y="2987225"/>
            <a:ext cx="1720200" cy="564300"/>
          </a:xfrm>
          <a:prstGeom prst="rect">
            <a:avLst/>
          </a:prstGeom>
          <a:noFill/>
        </p:spPr>
        <p:txBody>
          <a:bodyPr anchorCtr="0" anchor="ctr" bIns="91425" lIns="91425" spcFirstLastPara="1" rIns="91425" wrap="square" tIns="91425">
            <a:noAutofit/>
          </a:bodyPr>
          <a:lstStyle>
            <a:lvl1pPr lvl="0" rtl="0" algn="ctr">
              <a:spcBef>
                <a:spcPts val="0"/>
              </a:spcBef>
              <a:spcAft>
                <a:spcPts val="0"/>
              </a:spcAft>
              <a:buSzPts val="3600"/>
              <a:buNone/>
              <a:defRPr sz="5000">
                <a:solidFill>
                  <a:schemeClr val="lt1"/>
                </a:solidFill>
              </a:defRPr>
            </a:lvl1pPr>
            <a:lvl2pPr lvl="1"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2pPr>
            <a:lvl3pPr lvl="2"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3pPr>
            <a:lvl4pPr lvl="3"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4pPr>
            <a:lvl5pPr lvl="4"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5pPr>
            <a:lvl6pPr lvl="5"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6pPr>
            <a:lvl7pPr lvl="6"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7pPr>
            <a:lvl8pPr lvl="7"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8pPr>
            <a:lvl9pPr lvl="8"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9pPr>
          </a:lstStyle>
          <a:p>
            <a:r>
              <a:t>xx%</a:t>
            </a:r>
          </a:p>
        </p:txBody>
      </p:sp>
      <p:sp>
        <p:nvSpPr>
          <p:cNvPr id="111" name="Google Shape;111;p14"/>
          <p:cNvSpPr txBox="1"/>
          <p:nvPr>
            <p:ph idx="13" type="subTitle"/>
          </p:nvPr>
        </p:nvSpPr>
        <p:spPr>
          <a:xfrm>
            <a:off x="1206913" y="3542257"/>
            <a:ext cx="1720200" cy="725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None/>
              <a:defRPr b="1" sz="1800">
                <a:latin typeface="Hind"/>
                <a:ea typeface="Hind"/>
                <a:cs typeface="Hind"/>
                <a:sym typeface="Hind"/>
              </a:defRPr>
            </a:lvl1pPr>
            <a:lvl2pPr lvl="1" rtl="0" algn="ctr">
              <a:lnSpc>
                <a:spcPct val="100000"/>
              </a:lnSpc>
              <a:spcBef>
                <a:spcPts val="1600"/>
              </a:spcBef>
              <a:spcAft>
                <a:spcPts val="0"/>
              </a:spcAft>
              <a:buNone/>
              <a:defRPr b="1" sz="1800">
                <a:latin typeface="Hind"/>
                <a:ea typeface="Hind"/>
                <a:cs typeface="Hind"/>
                <a:sym typeface="Hind"/>
              </a:defRPr>
            </a:lvl2pPr>
            <a:lvl3pPr lvl="2" rtl="0" algn="ctr">
              <a:lnSpc>
                <a:spcPct val="100000"/>
              </a:lnSpc>
              <a:spcBef>
                <a:spcPts val="1600"/>
              </a:spcBef>
              <a:spcAft>
                <a:spcPts val="0"/>
              </a:spcAft>
              <a:buNone/>
              <a:defRPr b="1" sz="1800">
                <a:latin typeface="Hind"/>
                <a:ea typeface="Hind"/>
                <a:cs typeface="Hind"/>
                <a:sym typeface="Hind"/>
              </a:defRPr>
            </a:lvl3pPr>
            <a:lvl4pPr lvl="3" rtl="0" algn="ctr">
              <a:lnSpc>
                <a:spcPct val="100000"/>
              </a:lnSpc>
              <a:spcBef>
                <a:spcPts val="1600"/>
              </a:spcBef>
              <a:spcAft>
                <a:spcPts val="0"/>
              </a:spcAft>
              <a:buNone/>
              <a:defRPr b="1" sz="1800">
                <a:latin typeface="Hind"/>
                <a:ea typeface="Hind"/>
                <a:cs typeface="Hind"/>
                <a:sym typeface="Hind"/>
              </a:defRPr>
            </a:lvl4pPr>
            <a:lvl5pPr lvl="4" rtl="0" algn="ctr">
              <a:lnSpc>
                <a:spcPct val="100000"/>
              </a:lnSpc>
              <a:spcBef>
                <a:spcPts val="1600"/>
              </a:spcBef>
              <a:spcAft>
                <a:spcPts val="0"/>
              </a:spcAft>
              <a:buNone/>
              <a:defRPr b="1" sz="1800">
                <a:latin typeface="Hind"/>
                <a:ea typeface="Hind"/>
                <a:cs typeface="Hind"/>
                <a:sym typeface="Hind"/>
              </a:defRPr>
            </a:lvl5pPr>
            <a:lvl6pPr lvl="5" rtl="0" algn="ctr">
              <a:lnSpc>
                <a:spcPct val="100000"/>
              </a:lnSpc>
              <a:spcBef>
                <a:spcPts val="1600"/>
              </a:spcBef>
              <a:spcAft>
                <a:spcPts val="0"/>
              </a:spcAft>
              <a:buNone/>
              <a:defRPr b="1" sz="1800">
                <a:latin typeface="Hind"/>
                <a:ea typeface="Hind"/>
                <a:cs typeface="Hind"/>
                <a:sym typeface="Hind"/>
              </a:defRPr>
            </a:lvl6pPr>
            <a:lvl7pPr lvl="6" rtl="0" algn="ctr">
              <a:lnSpc>
                <a:spcPct val="100000"/>
              </a:lnSpc>
              <a:spcBef>
                <a:spcPts val="1600"/>
              </a:spcBef>
              <a:spcAft>
                <a:spcPts val="0"/>
              </a:spcAft>
              <a:buNone/>
              <a:defRPr b="1" sz="1800">
                <a:latin typeface="Hind"/>
                <a:ea typeface="Hind"/>
                <a:cs typeface="Hind"/>
                <a:sym typeface="Hind"/>
              </a:defRPr>
            </a:lvl7pPr>
            <a:lvl8pPr lvl="7" rtl="0" algn="ctr">
              <a:lnSpc>
                <a:spcPct val="100000"/>
              </a:lnSpc>
              <a:spcBef>
                <a:spcPts val="1600"/>
              </a:spcBef>
              <a:spcAft>
                <a:spcPts val="0"/>
              </a:spcAft>
              <a:buNone/>
              <a:defRPr b="1" sz="1800">
                <a:latin typeface="Hind"/>
                <a:ea typeface="Hind"/>
                <a:cs typeface="Hind"/>
                <a:sym typeface="Hind"/>
              </a:defRPr>
            </a:lvl8pPr>
            <a:lvl9pPr lvl="8" rtl="0" algn="ctr">
              <a:lnSpc>
                <a:spcPct val="100000"/>
              </a:lnSpc>
              <a:spcBef>
                <a:spcPts val="1600"/>
              </a:spcBef>
              <a:spcAft>
                <a:spcPts val="1600"/>
              </a:spcAft>
              <a:buNone/>
              <a:defRPr b="1" sz="1800">
                <a:latin typeface="Hind"/>
                <a:ea typeface="Hind"/>
                <a:cs typeface="Hind"/>
                <a:sym typeface="Hind"/>
              </a:defRPr>
            </a:lvl9pPr>
          </a:lstStyle>
          <a:p/>
        </p:txBody>
      </p:sp>
      <p:sp>
        <p:nvSpPr>
          <p:cNvPr id="112" name="Google Shape;112;p14"/>
          <p:cNvSpPr txBox="1"/>
          <p:nvPr>
            <p:ph idx="14" type="subTitle"/>
          </p:nvPr>
        </p:nvSpPr>
        <p:spPr>
          <a:xfrm>
            <a:off x="1206916" y="4177724"/>
            <a:ext cx="1720200" cy="3456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None/>
              <a:defRPr/>
            </a:lvl1pPr>
            <a:lvl2pPr lvl="1" rtl="0" algn="ctr">
              <a:lnSpc>
                <a:spcPct val="100000"/>
              </a:lnSpc>
              <a:spcBef>
                <a:spcPts val="1600"/>
              </a:spcBef>
              <a:spcAft>
                <a:spcPts val="0"/>
              </a:spcAft>
              <a:buNone/>
              <a:defRPr/>
            </a:lvl2pPr>
            <a:lvl3pPr lvl="2" rtl="0" algn="ctr">
              <a:lnSpc>
                <a:spcPct val="100000"/>
              </a:lnSpc>
              <a:spcBef>
                <a:spcPts val="1600"/>
              </a:spcBef>
              <a:spcAft>
                <a:spcPts val="0"/>
              </a:spcAft>
              <a:buNone/>
              <a:defRPr/>
            </a:lvl3pPr>
            <a:lvl4pPr lvl="3" rtl="0" algn="ctr">
              <a:lnSpc>
                <a:spcPct val="100000"/>
              </a:lnSpc>
              <a:spcBef>
                <a:spcPts val="1600"/>
              </a:spcBef>
              <a:spcAft>
                <a:spcPts val="0"/>
              </a:spcAft>
              <a:buNone/>
              <a:defRPr/>
            </a:lvl4pPr>
            <a:lvl5pPr lvl="4" rtl="0" algn="ctr">
              <a:lnSpc>
                <a:spcPct val="100000"/>
              </a:lnSpc>
              <a:spcBef>
                <a:spcPts val="1600"/>
              </a:spcBef>
              <a:spcAft>
                <a:spcPts val="0"/>
              </a:spcAft>
              <a:buNone/>
              <a:defRPr/>
            </a:lvl5pPr>
            <a:lvl6pPr lvl="5" rtl="0" algn="ctr">
              <a:lnSpc>
                <a:spcPct val="100000"/>
              </a:lnSpc>
              <a:spcBef>
                <a:spcPts val="1600"/>
              </a:spcBef>
              <a:spcAft>
                <a:spcPts val="0"/>
              </a:spcAft>
              <a:buNone/>
              <a:defRPr/>
            </a:lvl6pPr>
            <a:lvl7pPr lvl="6" rtl="0" algn="ctr">
              <a:lnSpc>
                <a:spcPct val="100000"/>
              </a:lnSpc>
              <a:spcBef>
                <a:spcPts val="1600"/>
              </a:spcBef>
              <a:spcAft>
                <a:spcPts val="0"/>
              </a:spcAft>
              <a:buNone/>
              <a:defRPr/>
            </a:lvl7pPr>
            <a:lvl8pPr lvl="7" rtl="0" algn="ctr">
              <a:lnSpc>
                <a:spcPct val="100000"/>
              </a:lnSpc>
              <a:spcBef>
                <a:spcPts val="1600"/>
              </a:spcBef>
              <a:spcAft>
                <a:spcPts val="0"/>
              </a:spcAft>
              <a:buNone/>
              <a:defRPr/>
            </a:lvl8pPr>
            <a:lvl9pPr lvl="8" rtl="0" algn="ctr">
              <a:lnSpc>
                <a:spcPct val="100000"/>
              </a:lnSpc>
              <a:spcBef>
                <a:spcPts val="1600"/>
              </a:spcBef>
              <a:spcAft>
                <a:spcPts val="1600"/>
              </a:spcAft>
              <a:buNone/>
              <a:defRPr/>
            </a:lvl9pPr>
          </a:lstStyle>
          <a:p/>
        </p:txBody>
      </p:sp>
      <p:sp>
        <p:nvSpPr>
          <p:cNvPr id="113" name="Google Shape;113;p14"/>
          <p:cNvSpPr txBox="1"/>
          <p:nvPr>
            <p:ph hasCustomPrompt="1" idx="15" type="title"/>
          </p:nvPr>
        </p:nvSpPr>
        <p:spPr>
          <a:xfrm flipH="1">
            <a:off x="3703509" y="2987225"/>
            <a:ext cx="1740900" cy="564300"/>
          </a:xfrm>
          <a:prstGeom prst="rect">
            <a:avLst/>
          </a:prstGeom>
          <a:noFill/>
        </p:spPr>
        <p:txBody>
          <a:bodyPr anchorCtr="0" anchor="ctr" bIns="91425" lIns="91425" spcFirstLastPara="1" rIns="91425" wrap="square" tIns="91425">
            <a:noAutofit/>
          </a:bodyPr>
          <a:lstStyle>
            <a:lvl1pPr lvl="0" rtl="0" algn="ctr">
              <a:spcBef>
                <a:spcPts val="0"/>
              </a:spcBef>
              <a:spcAft>
                <a:spcPts val="0"/>
              </a:spcAft>
              <a:buSzPts val="3600"/>
              <a:buNone/>
              <a:defRPr sz="5000">
                <a:solidFill>
                  <a:schemeClr val="lt1"/>
                </a:solidFill>
              </a:defRPr>
            </a:lvl1pPr>
            <a:lvl2pPr lvl="1"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2pPr>
            <a:lvl3pPr lvl="2"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3pPr>
            <a:lvl4pPr lvl="3"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4pPr>
            <a:lvl5pPr lvl="4"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5pPr>
            <a:lvl6pPr lvl="5"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6pPr>
            <a:lvl7pPr lvl="6"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7pPr>
            <a:lvl8pPr lvl="7"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8pPr>
            <a:lvl9pPr lvl="8"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9pPr>
          </a:lstStyle>
          <a:p>
            <a:r>
              <a:t>xx%</a:t>
            </a:r>
          </a:p>
        </p:txBody>
      </p:sp>
      <p:sp>
        <p:nvSpPr>
          <p:cNvPr id="114" name="Google Shape;114;p14"/>
          <p:cNvSpPr txBox="1"/>
          <p:nvPr>
            <p:ph idx="16" type="subTitle"/>
          </p:nvPr>
        </p:nvSpPr>
        <p:spPr>
          <a:xfrm>
            <a:off x="3699842" y="3542262"/>
            <a:ext cx="1740900" cy="725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None/>
              <a:defRPr b="1" sz="1800">
                <a:latin typeface="Hind"/>
                <a:ea typeface="Hind"/>
                <a:cs typeface="Hind"/>
                <a:sym typeface="Hind"/>
              </a:defRPr>
            </a:lvl1pPr>
            <a:lvl2pPr lvl="1" rtl="0" algn="ctr">
              <a:lnSpc>
                <a:spcPct val="100000"/>
              </a:lnSpc>
              <a:spcBef>
                <a:spcPts val="1600"/>
              </a:spcBef>
              <a:spcAft>
                <a:spcPts val="0"/>
              </a:spcAft>
              <a:buNone/>
              <a:defRPr b="1" sz="1800">
                <a:latin typeface="Hind"/>
                <a:ea typeface="Hind"/>
                <a:cs typeface="Hind"/>
                <a:sym typeface="Hind"/>
              </a:defRPr>
            </a:lvl2pPr>
            <a:lvl3pPr lvl="2" rtl="0" algn="ctr">
              <a:lnSpc>
                <a:spcPct val="100000"/>
              </a:lnSpc>
              <a:spcBef>
                <a:spcPts val="1600"/>
              </a:spcBef>
              <a:spcAft>
                <a:spcPts val="0"/>
              </a:spcAft>
              <a:buNone/>
              <a:defRPr b="1" sz="1800">
                <a:latin typeface="Hind"/>
                <a:ea typeface="Hind"/>
                <a:cs typeface="Hind"/>
                <a:sym typeface="Hind"/>
              </a:defRPr>
            </a:lvl3pPr>
            <a:lvl4pPr lvl="3" rtl="0" algn="ctr">
              <a:lnSpc>
                <a:spcPct val="100000"/>
              </a:lnSpc>
              <a:spcBef>
                <a:spcPts val="1600"/>
              </a:spcBef>
              <a:spcAft>
                <a:spcPts val="0"/>
              </a:spcAft>
              <a:buNone/>
              <a:defRPr b="1" sz="1800">
                <a:latin typeface="Hind"/>
                <a:ea typeface="Hind"/>
                <a:cs typeface="Hind"/>
                <a:sym typeface="Hind"/>
              </a:defRPr>
            </a:lvl4pPr>
            <a:lvl5pPr lvl="4" rtl="0" algn="ctr">
              <a:lnSpc>
                <a:spcPct val="100000"/>
              </a:lnSpc>
              <a:spcBef>
                <a:spcPts val="1600"/>
              </a:spcBef>
              <a:spcAft>
                <a:spcPts val="0"/>
              </a:spcAft>
              <a:buNone/>
              <a:defRPr b="1" sz="1800">
                <a:latin typeface="Hind"/>
                <a:ea typeface="Hind"/>
                <a:cs typeface="Hind"/>
                <a:sym typeface="Hind"/>
              </a:defRPr>
            </a:lvl5pPr>
            <a:lvl6pPr lvl="5" rtl="0" algn="ctr">
              <a:lnSpc>
                <a:spcPct val="100000"/>
              </a:lnSpc>
              <a:spcBef>
                <a:spcPts val="1600"/>
              </a:spcBef>
              <a:spcAft>
                <a:spcPts val="0"/>
              </a:spcAft>
              <a:buNone/>
              <a:defRPr b="1" sz="1800">
                <a:latin typeface="Hind"/>
                <a:ea typeface="Hind"/>
                <a:cs typeface="Hind"/>
                <a:sym typeface="Hind"/>
              </a:defRPr>
            </a:lvl6pPr>
            <a:lvl7pPr lvl="6" rtl="0" algn="ctr">
              <a:lnSpc>
                <a:spcPct val="100000"/>
              </a:lnSpc>
              <a:spcBef>
                <a:spcPts val="1600"/>
              </a:spcBef>
              <a:spcAft>
                <a:spcPts val="0"/>
              </a:spcAft>
              <a:buNone/>
              <a:defRPr b="1" sz="1800">
                <a:latin typeface="Hind"/>
                <a:ea typeface="Hind"/>
                <a:cs typeface="Hind"/>
                <a:sym typeface="Hind"/>
              </a:defRPr>
            </a:lvl7pPr>
            <a:lvl8pPr lvl="7" rtl="0" algn="ctr">
              <a:lnSpc>
                <a:spcPct val="100000"/>
              </a:lnSpc>
              <a:spcBef>
                <a:spcPts val="1600"/>
              </a:spcBef>
              <a:spcAft>
                <a:spcPts val="0"/>
              </a:spcAft>
              <a:buNone/>
              <a:defRPr b="1" sz="1800">
                <a:latin typeface="Hind"/>
                <a:ea typeface="Hind"/>
                <a:cs typeface="Hind"/>
                <a:sym typeface="Hind"/>
              </a:defRPr>
            </a:lvl8pPr>
            <a:lvl9pPr lvl="8" rtl="0" algn="ctr">
              <a:lnSpc>
                <a:spcPct val="100000"/>
              </a:lnSpc>
              <a:spcBef>
                <a:spcPts val="1600"/>
              </a:spcBef>
              <a:spcAft>
                <a:spcPts val="1600"/>
              </a:spcAft>
              <a:buNone/>
              <a:defRPr b="1" sz="1800">
                <a:latin typeface="Hind"/>
                <a:ea typeface="Hind"/>
                <a:cs typeface="Hind"/>
                <a:sym typeface="Hind"/>
              </a:defRPr>
            </a:lvl9pPr>
          </a:lstStyle>
          <a:p/>
        </p:txBody>
      </p:sp>
      <p:sp>
        <p:nvSpPr>
          <p:cNvPr id="115" name="Google Shape;115;p14"/>
          <p:cNvSpPr txBox="1"/>
          <p:nvPr>
            <p:ph idx="17" type="subTitle"/>
          </p:nvPr>
        </p:nvSpPr>
        <p:spPr>
          <a:xfrm>
            <a:off x="3703602" y="4177725"/>
            <a:ext cx="1740900" cy="3456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None/>
              <a:defRPr/>
            </a:lvl1pPr>
            <a:lvl2pPr lvl="1" rtl="0" algn="ctr">
              <a:lnSpc>
                <a:spcPct val="100000"/>
              </a:lnSpc>
              <a:spcBef>
                <a:spcPts val="1600"/>
              </a:spcBef>
              <a:spcAft>
                <a:spcPts val="0"/>
              </a:spcAft>
              <a:buNone/>
              <a:defRPr/>
            </a:lvl2pPr>
            <a:lvl3pPr lvl="2" rtl="0" algn="ctr">
              <a:lnSpc>
                <a:spcPct val="100000"/>
              </a:lnSpc>
              <a:spcBef>
                <a:spcPts val="1600"/>
              </a:spcBef>
              <a:spcAft>
                <a:spcPts val="0"/>
              </a:spcAft>
              <a:buNone/>
              <a:defRPr/>
            </a:lvl3pPr>
            <a:lvl4pPr lvl="3" rtl="0" algn="ctr">
              <a:lnSpc>
                <a:spcPct val="100000"/>
              </a:lnSpc>
              <a:spcBef>
                <a:spcPts val="1600"/>
              </a:spcBef>
              <a:spcAft>
                <a:spcPts val="0"/>
              </a:spcAft>
              <a:buNone/>
              <a:defRPr/>
            </a:lvl4pPr>
            <a:lvl5pPr lvl="4" rtl="0" algn="ctr">
              <a:lnSpc>
                <a:spcPct val="100000"/>
              </a:lnSpc>
              <a:spcBef>
                <a:spcPts val="1600"/>
              </a:spcBef>
              <a:spcAft>
                <a:spcPts val="0"/>
              </a:spcAft>
              <a:buNone/>
              <a:defRPr/>
            </a:lvl5pPr>
            <a:lvl6pPr lvl="5" rtl="0" algn="ctr">
              <a:lnSpc>
                <a:spcPct val="100000"/>
              </a:lnSpc>
              <a:spcBef>
                <a:spcPts val="1600"/>
              </a:spcBef>
              <a:spcAft>
                <a:spcPts val="0"/>
              </a:spcAft>
              <a:buNone/>
              <a:defRPr/>
            </a:lvl6pPr>
            <a:lvl7pPr lvl="6" rtl="0" algn="ctr">
              <a:lnSpc>
                <a:spcPct val="100000"/>
              </a:lnSpc>
              <a:spcBef>
                <a:spcPts val="1600"/>
              </a:spcBef>
              <a:spcAft>
                <a:spcPts val="0"/>
              </a:spcAft>
              <a:buNone/>
              <a:defRPr/>
            </a:lvl7pPr>
            <a:lvl8pPr lvl="7" rtl="0" algn="ctr">
              <a:lnSpc>
                <a:spcPct val="100000"/>
              </a:lnSpc>
              <a:spcBef>
                <a:spcPts val="1600"/>
              </a:spcBef>
              <a:spcAft>
                <a:spcPts val="0"/>
              </a:spcAft>
              <a:buNone/>
              <a:defRPr/>
            </a:lvl8pPr>
            <a:lvl9pPr lvl="8" rtl="0" algn="ctr">
              <a:lnSpc>
                <a:spcPct val="100000"/>
              </a:lnSpc>
              <a:spcBef>
                <a:spcPts val="1600"/>
              </a:spcBef>
              <a:spcAft>
                <a:spcPts val="1600"/>
              </a:spcAft>
              <a:buNone/>
              <a:defRPr/>
            </a:lvl9pPr>
          </a:lstStyle>
          <a:p/>
        </p:txBody>
      </p:sp>
      <p:sp>
        <p:nvSpPr>
          <p:cNvPr id="116" name="Google Shape;116;p14"/>
          <p:cNvSpPr txBox="1"/>
          <p:nvPr>
            <p:ph hasCustomPrompt="1" idx="18" type="title"/>
          </p:nvPr>
        </p:nvSpPr>
        <p:spPr>
          <a:xfrm flipH="1">
            <a:off x="6220899" y="2987225"/>
            <a:ext cx="1720200" cy="564300"/>
          </a:xfrm>
          <a:prstGeom prst="rect">
            <a:avLst/>
          </a:prstGeom>
          <a:noFill/>
        </p:spPr>
        <p:txBody>
          <a:bodyPr anchorCtr="0" anchor="ctr" bIns="91425" lIns="91425" spcFirstLastPara="1" rIns="91425" wrap="square" tIns="91425">
            <a:noAutofit/>
          </a:bodyPr>
          <a:lstStyle>
            <a:lvl1pPr lvl="0" rtl="0" algn="ctr">
              <a:spcBef>
                <a:spcPts val="0"/>
              </a:spcBef>
              <a:spcAft>
                <a:spcPts val="0"/>
              </a:spcAft>
              <a:buSzPts val="3600"/>
              <a:buNone/>
              <a:defRPr sz="5000">
                <a:solidFill>
                  <a:schemeClr val="lt1"/>
                </a:solidFill>
              </a:defRPr>
            </a:lvl1pPr>
            <a:lvl2pPr lvl="1"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2pPr>
            <a:lvl3pPr lvl="2"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3pPr>
            <a:lvl4pPr lvl="3"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4pPr>
            <a:lvl5pPr lvl="4"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5pPr>
            <a:lvl6pPr lvl="5"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6pPr>
            <a:lvl7pPr lvl="6"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7pPr>
            <a:lvl8pPr lvl="7"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8pPr>
            <a:lvl9pPr lvl="8"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9pPr>
          </a:lstStyle>
          <a:p>
            <a:r>
              <a:t>xx%</a:t>
            </a:r>
          </a:p>
        </p:txBody>
      </p:sp>
      <p:sp>
        <p:nvSpPr>
          <p:cNvPr id="117" name="Google Shape;117;p14"/>
          <p:cNvSpPr txBox="1"/>
          <p:nvPr>
            <p:ph idx="19" type="subTitle"/>
          </p:nvPr>
        </p:nvSpPr>
        <p:spPr>
          <a:xfrm>
            <a:off x="6221051" y="3542262"/>
            <a:ext cx="1720200" cy="725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None/>
              <a:defRPr b="1" sz="1800">
                <a:latin typeface="Hind"/>
                <a:ea typeface="Hind"/>
                <a:cs typeface="Hind"/>
                <a:sym typeface="Hind"/>
              </a:defRPr>
            </a:lvl1pPr>
            <a:lvl2pPr lvl="1" rtl="0" algn="ctr">
              <a:lnSpc>
                <a:spcPct val="100000"/>
              </a:lnSpc>
              <a:spcBef>
                <a:spcPts val="1600"/>
              </a:spcBef>
              <a:spcAft>
                <a:spcPts val="0"/>
              </a:spcAft>
              <a:buNone/>
              <a:defRPr b="1" sz="1800">
                <a:latin typeface="Hind"/>
                <a:ea typeface="Hind"/>
                <a:cs typeface="Hind"/>
                <a:sym typeface="Hind"/>
              </a:defRPr>
            </a:lvl2pPr>
            <a:lvl3pPr lvl="2" rtl="0" algn="ctr">
              <a:lnSpc>
                <a:spcPct val="100000"/>
              </a:lnSpc>
              <a:spcBef>
                <a:spcPts val="1600"/>
              </a:spcBef>
              <a:spcAft>
                <a:spcPts val="0"/>
              </a:spcAft>
              <a:buNone/>
              <a:defRPr b="1" sz="1800">
                <a:latin typeface="Hind"/>
                <a:ea typeface="Hind"/>
                <a:cs typeface="Hind"/>
                <a:sym typeface="Hind"/>
              </a:defRPr>
            </a:lvl3pPr>
            <a:lvl4pPr lvl="3" rtl="0" algn="ctr">
              <a:lnSpc>
                <a:spcPct val="100000"/>
              </a:lnSpc>
              <a:spcBef>
                <a:spcPts val="1600"/>
              </a:spcBef>
              <a:spcAft>
                <a:spcPts val="0"/>
              </a:spcAft>
              <a:buNone/>
              <a:defRPr b="1" sz="1800">
                <a:latin typeface="Hind"/>
                <a:ea typeface="Hind"/>
                <a:cs typeface="Hind"/>
                <a:sym typeface="Hind"/>
              </a:defRPr>
            </a:lvl4pPr>
            <a:lvl5pPr lvl="4" rtl="0" algn="ctr">
              <a:lnSpc>
                <a:spcPct val="100000"/>
              </a:lnSpc>
              <a:spcBef>
                <a:spcPts val="1600"/>
              </a:spcBef>
              <a:spcAft>
                <a:spcPts val="0"/>
              </a:spcAft>
              <a:buNone/>
              <a:defRPr b="1" sz="1800">
                <a:latin typeface="Hind"/>
                <a:ea typeface="Hind"/>
                <a:cs typeface="Hind"/>
                <a:sym typeface="Hind"/>
              </a:defRPr>
            </a:lvl5pPr>
            <a:lvl6pPr lvl="5" rtl="0" algn="ctr">
              <a:lnSpc>
                <a:spcPct val="100000"/>
              </a:lnSpc>
              <a:spcBef>
                <a:spcPts val="1600"/>
              </a:spcBef>
              <a:spcAft>
                <a:spcPts val="0"/>
              </a:spcAft>
              <a:buNone/>
              <a:defRPr b="1" sz="1800">
                <a:latin typeface="Hind"/>
                <a:ea typeface="Hind"/>
                <a:cs typeface="Hind"/>
                <a:sym typeface="Hind"/>
              </a:defRPr>
            </a:lvl6pPr>
            <a:lvl7pPr lvl="6" rtl="0" algn="ctr">
              <a:lnSpc>
                <a:spcPct val="100000"/>
              </a:lnSpc>
              <a:spcBef>
                <a:spcPts val="1600"/>
              </a:spcBef>
              <a:spcAft>
                <a:spcPts val="0"/>
              </a:spcAft>
              <a:buNone/>
              <a:defRPr b="1" sz="1800">
                <a:latin typeface="Hind"/>
                <a:ea typeface="Hind"/>
                <a:cs typeface="Hind"/>
                <a:sym typeface="Hind"/>
              </a:defRPr>
            </a:lvl7pPr>
            <a:lvl8pPr lvl="7" rtl="0" algn="ctr">
              <a:lnSpc>
                <a:spcPct val="100000"/>
              </a:lnSpc>
              <a:spcBef>
                <a:spcPts val="1600"/>
              </a:spcBef>
              <a:spcAft>
                <a:spcPts val="0"/>
              </a:spcAft>
              <a:buNone/>
              <a:defRPr b="1" sz="1800">
                <a:latin typeface="Hind"/>
                <a:ea typeface="Hind"/>
                <a:cs typeface="Hind"/>
                <a:sym typeface="Hind"/>
              </a:defRPr>
            </a:lvl8pPr>
            <a:lvl9pPr lvl="8" rtl="0" algn="ctr">
              <a:lnSpc>
                <a:spcPct val="100000"/>
              </a:lnSpc>
              <a:spcBef>
                <a:spcPts val="1600"/>
              </a:spcBef>
              <a:spcAft>
                <a:spcPts val="1600"/>
              </a:spcAft>
              <a:buNone/>
              <a:defRPr b="1" sz="1800">
                <a:latin typeface="Hind"/>
                <a:ea typeface="Hind"/>
                <a:cs typeface="Hind"/>
                <a:sym typeface="Hind"/>
              </a:defRPr>
            </a:lvl9pPr>
          </a:lstStyle>
          <a:p/>
        </p:txBody>
      </p:sp>
      <p:sp>
        <p:nvSpPr>
          <p:cNvPr id="118" name="Google Shape;118;p14"/>
          <p:cNvSpPr txBox="1"/>
          <p:nvPr>
            <p:ph idx="20" type="subTitle"/>
          </p:nvPr>
        </p:nvSpPr>
        <p:spPr>
          <a:xfrm>
            <a:off x="6221063" y="4177725"/>
            <a:ext cx="1720200" cy="3456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None/>
              <a:defRPr/>
            </a:lvl1pPr>
            <a:lvl2pPr lvl="1" rtl="0" algn="ctr">
              <a:lnSpc>
                <a:spcPct val="100000"/>
              </a:lnSpc>
              <a:spcBef>
                <a:spcPts val="1600"/>
              </a:spcBef>
              <a:spcAft>
                <a:spcPts val="0"/>
              </a:spcAft>
              <a:buNone/>
              <a:defRPr/>
            </a:lvl2pPr>
            <a:lvl3pPr lvl="2" rtl="0" algn="ctr">
              <a:lnSpc>
                <a:spcPct val="100000"/>
              </a:lnSpc>
              <a:spcBef>
                <a:spcPts val="1600"/>
              </a:spcBef>
              <a:spcAft>
                <a:spcPts val="0"/>
              </a:spcAft>
              <a:buNone/>
              <a:defRPr/>
            </a:lvl3pPr>
            <a:lvl4pPr lvl="3" rtl="0" algn="ctr">
              <a:lnSpc>
                <a:spcPct val="100000"/>
              </a:lnSpc>
              <a:spcBef>
                <a:spcPts val="1600"/>
              </a:spcBef>
              <a:spcAft>
                <a:spcPts val="0"/>
              </a:spcAft>
              <a:buNone/>
              <a:defRPr/>
            </a:lvl4pPr>
            <a:lvl5pPr lvl="4" rtl="0" algn="ctr">
              <a:lnSpc>
                <a:spcPct val="100000"/>
              </a:lnSpc>
              <a:spcBef>
                <a:spcPts val="1600"/>
              </a:spcBef>
              <a:spcAft>
                <a:spcPts val="0"/>
              </a:spcAft>
              <a:buNone/>
              <a:defRPr/>
            </a:lvl5pPr>
            <a:lvl6pPr lvl="5" rtl="0" algn="ctr">
              <a:lnSpc>
                <a:spcPct val="100000"/>
              </a:lnSpc>
              <a:spcBef>
                <a:spcPts val="1600"/>
              </a:spcBef>
              <a:spcAft>
                <a:spcPts val="0"/>
              </a:spcAft>
              <a:buNone/>
              <a:defRPr/>
            </a:lvl6pPr>
            <a:lvl7pPr lvl="6" rtl="0" algn="ctr">
              <a:lnSpc>
                <a:spcPct val="100000"/>
              </a:lnSpc>
              <a:spcBef>
                <a:spcPts val="1600"/>
              </a:spcBef>
              <a:spcAft>
                <a:spcPts val="0"/>
              </a:spcAft>
              <a:buNone/>
              <a:defRPr/>
            </a:lvl7pPr>
            <a:lvl8pPr lvl="7" rtl="0" algn="ctr">
              <a:lnSpc>
                <a:spcPct val="100000"/>
              </a:lnSpc>
              <a:spcBef>
                <a:spcPts val="1600"/>
              </a:spcBef>
              <a:spcAft>
                <a:spcPts val="0"/>
              </a:spcAft>
              <a:buNone/>
              <a:defRPr/>
            </a:lvl8pPr>
            <a:lvl9pPr lvl="8" rtl="0" algn="ctr">
              <a:lnSpc>
                <a:spcPct val="100000"/>
              </a:lnSpc>
              <a:spcBef>
                <a:spcPts val="1600"/>
              </a:spcBef>
              <a:spcAft>
                <a:spcPts val="1600"/>
              </a:spcAft>
              <a:buNone/>
              <a:defRPr/>
            </a:lvl9pPr>
          </a:lstStyle>
          <a:p/>
        </p:txBody>
      </p:sp>
      <p:sp>
        <p:nvSpPr>
          <p:cNvPr id="119" name="Google Shape;119;p14"/>
          <p:cNvSpPr txBox="1"/>
          <p:nvPr>
            <p:ph idx="21" type="title"/>
          </p:nvPr>
        </p:nvSpPr>
        <p:spPr>
          <a:xfrm>
            <a:off x="619125" y="513050"/>
            <a:ext cx="7909800" cy="5643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120" name="Google Shape;120;p14"/>
          <p:cNvSpPr/>
          <p:nvPr/>
        </p:nvSpPr>
        <p:spPr>
          <a:xfrm>
            <a:off x="-1841849" y="-1875473"/>
            <a:ext cx="3705101" cy="3705101"/>
          </a:xfrm>
          <a:custGeom>
            <a:rect b="b" l="l" r="r" t="t"/>
            <a:pathLst>
              <a:path extrusionOk="0" h="65291" w="65291">
                <a:moveTo>
                  <a:pt x="32645" y="1"/>
                </a:moveTo>
                <a:lnTo>
                  <a:pt x="0" y="32646"/>
                </a:lnTo>
                <a:lnTo>
                  <a:pt x="32645" y="65290"/>
                </a:lnTo>
                <a:lnTo>
                  <a:pt x="65290" y="32646"/>
                </a:lnTo>
                <a:lnTo>
                  <a:pt x="3264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p14"/>
          <p:cNvSpPr/>
          <p:nvPr/>
        </p:nvSpPr>
        <p:spPr>
          <a:xfrm>
            <a:off x="-1201675" y="-1524626"/>
            <a:ext cx="2424745" cy="2424745"/>
          </a:xfrm>
          <a:custGeom>
            <a:rect b="b" l="l" r="r" t="t"/>
            <a:pathLst>
              <a:path extrusionOk="0" h="65291" w="65291">
                <a:moveTo>
                  <a:pt x="32645" y="1"/>
                </a:moveTo>
                <a:lnTo>
                  <a:pt x="0" y="32646"/>
                </a:lnTo>
                <a:lnTo>
                  <a:pt x="32645" y="65290"/>
                </a:lnTo>
                <a:lnTo>
                  <a:pt x="65290" y="32646"/>
                </a:lnTo>
                <a:lnTo>
                  <a:pt x="32645" y="1"/>
                </a:lnTo>
                <a:close/>
              </a:path>
            </a:pathLst>
          </a:custGeom>
          <a:noFill/>
          <a:ln cap="flat" cmpd="sng" w="381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 name="Google Shape;122;p14"/>
          <p:cNvSpPr/>
          <p:nvPr/>
        </p:nvSpPr>
        <p:spPr>
          <a:xfrm>
            <a:off x="8243107" y="98376"/>
            <a:ext cx="1817375" cy="1817375"/>
          </a:xfrm>
          <a:custGeom>
            <a:rect b="b" l="l" r="r" t="t"/>
            <a:pathLst>
              <a:path extrusionOk="0" h="65291" w="65291">
                <a:moveTo>
                  <a:pt x="32645" y="1"/>
                </a:moveTo>
                <a:lnTo>
                  <a:pt x="0" y="32646"/>
                </a:lnTo>
                <a:lnTo>
                  <a:pt x="32645" y="65290"/>
                </a:lnTo>
                <a:lnTo>
                  <a:pt x="65290" y="32646"/>
                </a:lnTo>
                <a:lnTo>
                  <a:pt x="3264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p14"/>
          <p:cNvSpPr/>
          <p:nvPr/>
        </p:nvSpPr>
        <p:spPr>
          <a:xfrm>
            <a:off x="8585530" y="-196276"/>
            <a:ext cx="2424745" cy="2424745"/>
          </a:xfrm>
          <a:custGeom>
            <a:rect b="b" l="l" r="r" t="t"/>
            <a:pathLst>
              <a:path extrusionOk="0" h="65291" w="65291">
                <a:moveTo>
                  <a:pt x="32645" y="1"/>
                </a:moveTo>
                <a:lnTo>
                  <a:pt x="0" y="32646"/>
                </a:lnTo>
                <a:lnTo>
                  <a:pt x="32645" y="65290"/>
                </a:lnTo>
                <a:lnTo>
                  <a:pt x="65290" y="32646"/>
                </a:lnTo>
                <a:lnTo>
                  <a:pt x="32645" y="1"/>
                </a:lnTo>
                <a:close/>
              </a:path>
            </a:pathLst>
          </a:custGeom>
          <a:noFill/>
          <a:ln cap="flat" cmpd="sng" w="381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1">
  <p:cSld name="CUSTOM_6">
    <p:spTree>
      <p:nvGrpSpPr>
        <p:cNvPr id="124" name="Shape 124"/>
        <p:cNvGrpSpPr/>
        <p:nvPr/>
      </p:nvGrpSpPr>
      <p:grpSpPr>
        <a:xfrm>
          <a:off x="0" y="0"/>
          <a:ext cx="0" cy="0"/>
          <a:chOff x="0" y="0"/>
          <a:chExt cx="0" cy="0"/>
        </a:xfrm>
      </p:grpSpPr>
      <p:sp>
        <p:nvSpPr>
          <p:cNvPr id="125" name="Google Shape;125;p15"/>
          <p:cNvSpPr/>
          <p:nvPr/>
        </p:nvSpPr>
        <p:spPr>
          <a:xfrm>
            <a:off x="-1145220" y="4156741"/>
            <a:ext cx="2252535" cy="2252535"/>
          </a:xfrm>
          <a:custGeom>
            <a:rect b="b" l="l" r="r" t="t"/>
            <a:pathLst>
              <a:path extrusionOk="0" h="101340" w="101340">
                <a:moveTo>
                  <a:pt x="50670" y="1"/>
                </a:moveTo>
                <a:lnTo>
                  <a:pt x="0" y="50670"/>
                </a:lnTo>
                <a:lnTo>
                  <a:pt x="50670" y="101340"/>
                </a:lnTo>
                <a:lnTo>
                  <a:pt x="101340" y="50670"/>
                </a:lnTo>
                <a:lnTo>
                  <a:pt x="50670"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26" name="Google Shape;126;p15"/>
          <p:cNvGrpSpPr/>
          <p:nvPr/>
        </p:nvGrpSpPr>
        <p:grpSpPr>
          <a:xfrm>
            <a:off x="5148475" y="-788325"/>
            <a:ext cx="7022978" cy="5387132"/>
            <a:chOff x="5148475" y="-788325"/>
            <a:chExt cx="7022978" cy="5387132"/>
          </a:xfrm>
        </p:grpSpPr>
        <p:sp>
          <p:nvSpPr>
            <p:cNvPr id="127" name="Google Shape;127;p15"/>
            <p:cNvSpPr/>
            <p:nvPr/>
          </p:nvSpPr>
          <p:spPr>
            <a:xfrm>
              <a:off x="5148475" y="-731903"/>
              <a:ext cx="6252053" cy="5330710"/>
            </a:xfrm>
            <a:custGeom>
              <a:rect b="b" l="l" r="r" t="t"/>
              <a:pathLst>
                <a:path extrusionOk="0" h="160733" w="156448">
                  <a:moveTo>
                    <a:pt x="1" y="0"/>
                  </a:moveTo>
                  <a:lnTo>
                    <a:pt x="63224" y="97874"/>
                  </a:lnTo>
                  <a:lnTo>
                    <a:pt x="64166" y="99363"/>
                  </a:lnTo>
                  <a:lnTo>
                    <a:pt x="65534" y="101461"/>
                  </a:lnTo>
                  <a:lnTo>
                    <a:pt x="66446" y="102920"/>
                  </a:lnTo>
                  <a:lnTo>
                    <a:pt x="67662" y="104804"/>
                  </a:lnTo>
                  <a:lnTo>
                    <a:pt x="67814" y="105017"/>
                  </a:lnTo>
                  <a:lnTo>
                    <a:pt x="68118" y="105473"/>
                  </a:lnTo>
                  <a:lnTo>
                    <a:pt x="68756" y="106506"/>
                  </a:lnTo>
                  <a:lnTo>
                    <a:pt x="69151" y="107084"/>
                  </a:lnTo>
                  <a:lnTo>
                    <a:pt x="69607" y="107783"/>
                  </a:lnTo>
                  <a:lnTo>
                    <a:pt x="70458" y="109120"/>
                  </a:lnTo>
                  <a:lnTo>
                    <a:pt x="70914" y="109819"/>
                  </a:lnTo>
                  <a:lnTo>
                    <a:pt x="103802" y="160732"/>
                  </a:lnTo>
                  <a:lnTo>
                    <a:pt x="156448" y="160732"/>
                  </a:lnTo>
                  <a:lnTo>
                    <a:pt x="156448" y="486"/>
                  </a:lnTo>
                  <a:lnTo>
                    <a:pt x="1" y="0"/>
                  </a:lnTo>
                  <a:close/>
                </a:path>
              </a:pathLst>
            </a:custGeom>
            <a:solidFill>
              <a:srgbClr val="FFDD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 name="Google Shape;128;p15"/>
            <p:cNvSpPr/>
            <p:nvPr/>
          </p:nvSpPr>
          <p:spPr>
            <a:xfrm>
              <a:off x="5919400" y="-788325"/>
              <a:ext cx="6252053" cy="5330710"/>
            </a:xfrm>
            <a:custGeom>
              <a:rect b="b" l="l" r="r" t="t"/>
              <a:pathLst>
                <a:path extrusionOk="0" h="160733" w="156448">
                  <a:moveTo>
                    <a:pt x="1" y="0"/>
                  </a:moveTo>
                  <a:lnTo>
                    <a:pt x="63224" y="97874"/>
                  </a:lnTo>
                  <a:lnTo>
                    <a:pt x="64166" y="99363"/>
                  </a:lnTo>
                  <a:lnTo>
                    <a:pt x="65534" y="101461"/>
                  </a:lnTo>
                  <a:lnTo>
                    <a:pt x="66446" y="102920"/>
                  </a:lnTo>
                  <a:lnTo>
                    <a:pt x="67662" y="104804"/>
                  </a:lnTo>
                  <a:lnTo>
                    <a:pt x="67814" y="105017"/>
                  </a:lnTo>
                  <a:lnTo>
                    <a:pt x="68118" y="105473"/>
                  </a:lnTo>
                  <a:lnTo>
                    <a:pt x="68756" y="106506"/>
                  </a:lnTo>
                  <a:lnTo>
                    <a:pt x="69151" y="107084"/>
                  </a:lnTo>
                  <a:lnTo>
                    <a:pt x="69607" y="107783"/>
                  </a:lnTo>
                  <a:lnTo>
                    <a:pt x="70458" y="109120"/>
                  </a:lnTo>
                  <a:lnTo>
                    <a:pt x="70914" y="109819"/>
                  </a:lnTo>
                  <a:lnTo>
                    <a:pt x="103802" y="160732"/>
                  </a:lnTo>
                  <a:lnTo>
                    <a:pt x="156448" y="160732"/>
                  </a:lnTo>
                  <a:lnTo>
                    <a:pt x="156448" y="486"/>
                  </a:lnTo>
                  <a:lnTo>
                    <a:pt x="1" y="0"/>
                  </a:lnTo>
                  <a:close/>
                </a:path>
              </a:pathLst>
            </a:custGeom>
            <a:noFill/>
            <a:ln cap="flat" cmpd="sng" w="3810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29" name="Google Shape;129;p15"/>
          <p:cNvSpPr txBox="1"/>
          <p:nvPr>
            <p:ph type="title"/>
          </p:nvPr>
        </p:nvSpPr>
        <p:spPr>
          <a:xfrm>
            <a:off x="619125" y="513050"/>
            <a:ext cx="7909800" cy="5643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130" name="Google Shape;130;p15"/>
          <p:cNvSpPr txBox="1"/>
          <p:nvPr>
            <p:ph idx="1" type="body"/>
          </p:nvPr>
        </p:nvSpPr>
        <p:spPr>
          <a:xfrm>
            <a:off x="1055950" y="2351506"/>
            <a:ext cx="3516300" cy="2247300"/>
          </a:xfrm>
          <a:prstGeom prst="rect">
            <a:avLst/>
          </a:prstGeom>
        </p:spPr>
        <p:txBody>
          <a:bodyPr anchorCtr="0" anchor="b" bIns="91425" lIns="91425" spcFirstLastPara="1" rIns="91425" wrap="square" tIns="91425">
            <a:noAutofit/>
          </a:bodyPr>
          <a:lstStyle>
            <a:lvl1pPr indent="-317500" lvl="0" marL="457200" rtl="0">
              <a:lnSpc>
                <a:spcPct val="100000"/>
              </a:lnSpc>
              <a:spcBef>
                <a:spcPts val="0"/>
              </a:spcBef>
              <a:spcAft>
                <a:spcPts val="0"/>
              </a:spcAft>
              <a:buClr>
                <a:schemeClr val="accent1"/>
              </a:buClr>
              <a:buSzPts val="1400"/>
              <a:buChar char="●"/>
              <a:defRPr sz="1150">
                <a:solidFill>
                  <a:srgbClr val="F3F3F3"/>
                </a:solidFill>
              </a:defRPr>
            </a:lvl1pPr>
            <a:lvl2pPr indent="-317500" lvl="1" marL="914400" rtl="0">
              <a:spcBef>
                <a:spcPts val="0"/>
              </a:spcBef>
              <a:spcAft>
                <a:spcPts val="0"/>
              </a:spcAft>
              <a:buSzPts val="1400"/>
              <a:buFont typeface="Lato"/>
              <a:buChar char="○"/>
              <a:defRPr/>
            </a:lvl2pPr>
            <a:lvl3pPr indent="-317500" lvl="2" marL="1371600" rtl="0">
              <a:spcBef>
                <a:spcPts val="1600"/>
              </a:spcBef>
              <a:spcAft>
                <a:spcPts val="0"/>
              </a:spcAft>
              <a:buSzPts val="1400"/>
              <a:buFont typeface="Lato"/>
              <a:buChar char="■"/>
              <a:defRPr/>
            </a:lvl3pPr>
            <a:lvl4pPr indent="-317500" lvl="3" marL="1828800" rtl="0">
              <a:spcBef>
                <a:spcPts val="1600"/>
              </a:spcBef>
              <a:spcAft>
                <a:spcPts val="0"/>
              </a:spcAft>
              <a:buSzPts val="1400"/>
              <a:buFont typeface="Lato"/>
              <a:buChar char="●"/>
              <a:defRPr/>
            </a:lvl4pPr>
            <a:lvl5pPr indent="-317500" lvl="4" marL="2286000" rtl="0">
              <a:spcBef>
                <a:spcPts val="1600"/>
              </a:spcBef>
              <a:spcAft>
                <a:spcPts val="0"/>
              </a:spcAft>
              <a:buSzPts val="1400"/>
              <a:buFont typeface="Lato"/>
              <a:buChar char="○"/>
              <a:defRPr/>
            </a:lvl5pPr>
            <a:lvl6pPr indent="-317500" lvl="5" marL="2743200" rtl="0">
              <a:spcBef>
                <a:spcPts val="1600"/>
              </a:spcBef>
              <a:spcAft>
                <a:spcPts val="0"/>
              </a:spcAft>
              <a:buSzPts val="1400"/>
              <a:buFont typeface="Lato"/>
              <a:buChar char="■"/>
              <a:defRPr/>
            </a:lvl6pPr>
            <a:lvl7pPr indent="-317500" lvl="6" marL="3200400" rtl="0">
              <a:spcBef>
                <a:spcPts val="1600"/>
              </a:spcBef>
              <a:spcAft>
                <a:spcPts val="0"/>
              </a:spcAft>
              <a:buSzPts val="1400"/>
              <a:buFont typeface="Lato"/>
              <a:buChar char="●"/>
              <a:defRPr/>
            </a:lvl7pPr>
            <a:lvl8pPr indent="-317500" lvl="7" marL="3657600" rtl="0">
              <a:spcBef>
                <a:spcPts val="1600"/>
              </a:spcBef>
              <a:spcAft>
                <a:spcPts val="0"/>
              </a:spcAft>
              <a:buSzPts val="1400"/>
              <a:buFont typeface="Lato"/>
              <a:buChar char="○"/>
              <a:defRPr/>
            </a:lvl8pPr>
            <a:lvl9pPr indent="-317500" lvl="8" marL="4114800" rtl="0">
              <a:spcBef>
                <a:spcPts val="1600"/>
              </a:spcBef>
              <a:spcAft>
                <a:spcPts val="1600"/>
              </a:spcAft>
              <a:buSzPts val="1400"/>
              <a:buFont typeface="Lato"/>
              <a:buChar char="■"/>
              <a:defRPr/>
            </a:lvl9pPr>
          </a:lstStyle>
          <a:p/>
        </p:txBody>
      </p:sp>
      <p:sp>
        <p:nvSpPr>
          <p:cNvPr id="131" name="Google Shape;131;p15"/>
          <p:cNvSpPr txBox="1"/>
          <p:nvPr>
            <p:ph idx="2" type="body"/>
          </p:nvPr>
        </p:nvSpPr>
        <p:spPr>
          <a:xfrm>
            <a:off x="4572024" y="2351124"/>
            <a:ext cx="3516300" cy="2247300"/>
          </a:xfrm>
          <a:prstGeom prst="rect">
            <a:avLst/>
          </a:prstGeom>
        </p:spPr>
        <p:txBody>
          <a:bodyPr anchorCtr="0" anchor="b" bIns="91425" lIns="91425" spcFirstLastPara="1" rIns="91425" wrap="square" tIns="91425">
            <a:noAutofit/>
          </a:bodyPr>
          <a:lstStyle>
            <a:lvl1pPr indent="-317500" lvl="0" marL="457200" marR="50800" rtl="0">
              <a:lnSpc>
                <a:spcPct val="100000"/>
              </a:lnSpc>
              <a:spcBef>
                <a:spcPts val="0"/>
              </a:spcBef>
              <a:spcAft>
                <a:spcPts val="0"/>
              </a:spcAft>
              <a:buClr>
                <a:schemeClr val="accent1"/>
              </a:buClr>
              <a:buSzPts val="1400"/>
              <a:buFont typeface="Barlow"/>
              <a:buChar char="●"/>
              <a:defRPr>
                <a:solidFill>
                  <a:srgbClr val="F3F3F3"/>
                </a:solidFill>
              </a:defRPr>
            </a:lvl1pPr>
            <a:lvl2pPr indent="-317500" lvl="1" marL="914400" rtl="0">
              <a:spcBef>
                <a:spcPts val="0"/>
              </a:spcBef>
              <a:spcAft>
                <a:spcPts val="0"/>
              </a:spcAft>
              <a:buClr>
                <a:srgbClr val="555555"/>
              </a:buClr>
              <a:buSzPts val="1400"/>
              <a:buFont typeface="Lato"/>
              <a:buChar char="○"/>
              <a:defRPr/>
            </a:lvl2pPr>
            <a:lvl3pPr indent="-317500" lvl="2" marL="1371600" rtl="0">
              <a:spcBef>
                <a:spcPts val="1600"/>
              </a:spcBef>
              <a:spcAft>
                <a:spcPts val="0"/>
              </a:spcAft>
              <a:buClr>
                <a:srgbClr val="555555"/>
              </a:buClr>
              <a:buSzPts val="1400"/>
              <a:buFont typeface="Lato"/>
              <a:buChar char="■"/>
              <a:defRPr/>
            </a:lvl3pPr>
            <a:lvl4pPr indent="-317500" lvl="3" marL="1828800" rtl="0">
              <a:spcBef>
                <a:spcPts val="1600"/>
              </a:spcBef>
              <a:spcAft>
                <a:spcPts val="0"/>
              </a:spcAft>
              <a:buClr>
                <a:srgbClr val="555555"/>
              </a:buClr>
              <a:buSzPts val="1400"/>
              <a:buFont typeface="Lato"/>
              <a:buChar char="●"/>
              <a:defRPr/>
            </a:lvl4pPr>
            <a:lvl5pPr indent="-317500" lvl="4" marL="2286000" rtl="0">
              <a:spcBef>
                <a:spcPts val="1600"/>
              </a:spcBef>
              <a:spcAft>
                <a:spcPts val="0"/>
              </a:spcAft>
              <a:buClr>
                <a:srgbClr val="555555"/>
              </a:buClr>
              <a:buSzPts val="1400"/>
              <a:buFont typeface="Lato"/>
              <a:buChar char="○"/>
              <a:defRPr/>
            </a:lvl5pPr>
            <a:lvl6pPr indent="-317500" lvl="5" marL="2743200" rtl="0">
              <a:spcBef>
                <a:spcPts val="1600"/>
              </a:spcBef>
              <a:spcAft>
                <a:spcPts val="0"/>
              </a:spcAft>
              <a:buClr>
                <a:srgbClr val="555555"/>
              </a:buClr>
              <a:buSzPts val="1400"/>
              <a:buFont typeface="Lato"/>
              <a:buChar char="■"/>
              <a:defRPr/>
            </a:lvl6pPr>
            <a:lvl7pPr indent="-317500" lvl="6" marL="3200400" rtl="0">
              <a:spcBef>
                <a:spcPts val="1600"/>
              </a:spcBef>
              <a:spcAft>
                <a:spcPts val="0"/>
              </a:spcAft>
              <a:buClr>
                <a:srgbClr val="555555"/>
              </a:buClr>
              <a:buSzPts val="1400"/>
              <a:buFont typeface="Lato"/>
              <a:buChar char="●"/>
              <a:defRPr/>
            </a:lvl7pPr>
            <a:lvl8pPr indent="-317500" lvl="7" marL="3657600" rtl="0">
              <a:spcBef>
                <a:spcPts val="1600"/>
              </a:spcBef>
              <a:spcAft>
                <a:spcPts val="0"/>
              </a:spcAft>
              <a:buClr>
                <a:srgbClr val="555555"/>
              </a:buClr>
              <a:buSzPts val="1400"/>
              <a:buFont typeface="Lato"/>
              <a:buChar char="○"/>
              <a:defRPr/>
            </a:lvl8pPr>
            <a:lvl9pPr indent="-317500" lvl="8" marL="4114800" rtl="0">
              <a:spcBef>
                <a:spcPts val="1600"/>
              </a:spcBef>
              <a:spcAft>
                <a:spcPts val="1600"/>
              </a:spcAft>
              <a:buClr>
                <a:srgbClr val="555555"/>
              </a:buClr>
              <a:buSzPts val="1400"/>
              <a:buFont typeface="Lato"/>
              <a:buChar char="■"/>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2">
  <p:cSld name="CUSTOM_1">
    <p:bg>
      <p:bgPr>
        <a:solidFill>
          <a:schemeClr val="accent1"/>
        </a:solidFill>
      </p:bgPr>
    </p:bg>
    <p:spTree>
      <p:nvGrpSpPr>
        <p:cNvPr id="132" name="Shape 132"/>
        <p:cNvGrpSpPr/>
        <p:nvPr/>
      </p:nvGrpSpPr>
      <p:grpSpPr>
        <a:xfrm>
          <a:off x="0" y="0"/>
          <a:ext cx="0" cy="0"/>
          <a:chOff x="0" y="0"/>
          <a:chExt cx="0" cy="0"/>
        </a:xfrm>
      </p:grpSpPr>
      <p:grpSp>
        <p:nvGrpSpPr>
          <p:cNvPr id="133" name="Google Shape;133;p16"/>
          <p:cNvGrpSpPr/>
          <p:nvPr/>
        </p:nvGrpSpPr>
        <p:grpSpPr>
          <a:xfrm rot="5400000">
            <a:off x="4162509" y="3694055"/>
            <a:ext cx="2812329" cy="3261588"/>
            <a:chOff x="-1007429" y="-802063"/>
            <a:chExt cx="1842338" cy="1619217"/>
          </a:xfrm>
        </p:grpSpPr>
        <p:sp>
          <p:nvSpPr>
            <p:cNvPr id="134" name="Google Shape;134;p16"/>
            <p:cNvSpPr/>
            <p:nvPr/>
          </p:nvSpPr>
          <p:spPr>
            <a:xfrm>
              <a:off x="-1007429" y="-802063"/>
              <a:ext cx="1619217" cy="1619217"/>
            </a:xfrm>
            <a:custGeom>
              <a:rect b="b" l="l" r="r" t="t"/>
              <a:pathLst>
                <a:path extrusionOk="0" h="65291" w="65291">
                  <a:moveTo>
                    <a:pt x="32645" y="1"/>
                  </a:moveTo>
                  <a:lnTo>
                    <a:pt x="0" y="32646"/>
                  </a:lnTo>
                  <a:lnTo>
                    <a:pt x="32645" y="65290"/>
                  </a:lnTo>
                  <a:lnTo>
                    <a:pt x="65290" y="32646"/>
                  </a:lnTo>
                  <a:lnTo>
                    <a:pt x="3264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p16"/>
            <p:cNvSpPr/>
            <p:nvPr/>
          </p:nvSpPr>
          <p:spPr>
            <a:xfrm>
              <a:off x="-784308" y="-802063"/>
              <a:ext cx="1619217" cy="1619217"/>
            </a:xfrm>
            <a:custGeom>
              <a:rect b="b" l="l" r="r" t="t"/>
              <a:pathLst>
                <a:path extrusionOk="0" h="65291" w="65291">
                  <a:moveTo>
                    <a:pt x="32645" y="1"/>
                  </a:moveTo>
                  <a:lnTo>
                    <a:pt x="0" y="32646"/>
                  </a:lnTo>
                  <a:lnTo>
                    <a:pt x="32645" y="65290"/>
                  </a:lnTo>
                  <a:lnTo>
                    <a:pt x="65290" y="32646"/>
                  </a:lnTo>
                  <a:lnTo>
                    <a:pt x="32645" y="1"/>
                  </a:lnTo>
                  <a:close/>
                </a:path>
              </a:pathLst>
            </a:custGeom>
            <a:noFill/>
            <a:ln cap="flat" cmpd="sng" w="381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36" name="Google Shape;136;p16"/>
          <p:cNvSpPr/>
          <p:nvPr/>
        </p:nvSpPr>
        <p:spPr>
          <a:xfrm flipH="1" rot="10800000">
            <a:off x="4886464" y="1884900"/>
            <a:ext cx="3535500" cy="2547300"/>
          </a:xfrm>
          <a:prstGeom prst="rect">
            <a:avLst/>
          </a:prstGeom>
          <a:solidFill>
            <a:schemeClr val="lt1"/>
          </a:solidFill>
          <a:ln>
            <a:noFill/>
          </a:ln>
        </p:spPr>
        <p:txBody>
          <a:bodyPr anchorCtr="0" anchor="ctr" bIns="17150" lIns="34300" spcFirstLastPara="1" rIns="34300" wrap="square" tIns="17150">
            <a:noAutofit/>
          </a:bodyPr>
          <a:lstStyle/>
          <a:p>
            <a:pPr indent="0" lvl="0" marL="0" marR="0" rtl="0" algn="ctr">
              <a:spcBef>
                <a:spcPts val="0"/>
              </a:spcBef>
              <a:spcAft>
                <a:spcPts val="0"/>
              </a:spcAft>
              <a:buNone/>
            </a:pPr>
            <a:r>
              <a:t/>
            </a:r>
            <a:endParaRPr sz="1400">
              <a:solidFill>
                <a:srgbClr val="FFFFFF"/>
              </a:solidFill>
              <a:latin typeface="Lato Light"/>
              <a:ea typeface="Lato Light"/>
              <a:cs typeface="Lato Light"/>
              <a:sym typeface="Lato Light"/>
            </a:endParaRPr>
          </a:p>
        </p:txBody>
      </p:sp>
      <p:sp>
        <p:nvSpPr>
          <p:cNvPr id="137" name="Google Shape;137;p16"/>
          <p:cNvSpPr/>
          <p:nvPr/>
        </p:nvSpPr>
        <p:spPr>
          <a:xfrm flipH="1" rot="10800000">
            <a:off x="722025" y="1884900"/>
            <a:ext cx="3535500" cy="2547300"/>
          </a:xfrm>
          <a:prstGeom prst="rect">
            <a:avLst/>
          </a:prstGeom>
          <a:solidFill>
            <a:schemeClr val="lt1"/>
          </a:solidFill>
          <a:ln>
            <a:noFill/>
          </a:ln>
        </p:spPr>
        <p:txBody>
          <a:bodyPr anchorCtr="0" anchor="ctr" bIns="17150" lIns="34300" spcFirstLastPara="1" rIns="34300" wrap="square" tIns="17150">
            <a:noAutofit/>
          </a:bodyPr>
          <a:lstStyle/>
          <a:p>
            <a:pPr indent="0" lvl="0" marL="0" marR="0" rtl="0" algn="ctr">
              <a:spcBef>
                <a:spcPts val="0"/>
              </a:spcBef>
              <a:spcAft>
                <a:spcPts val="0"/>
              </a:spcAft>
              <a:buNone/>
            </a:pPr>
            <a:r>
              <a:t/>
            </a:r>
            <a:endParaRPr sz="1400">
              <a:solidFill>
                <a:srgbClr val="FFFFFF"/>
              </a:solidFill>
              <a:latin typeface="Lato Light"/>
              <a:ea typeface="Lato Light"/>
              <a:cs typeface="Lato Light"/>
              <a:sym typeface="Lato Light"/>
            </a:endParaRPr>
          </a:p>
        </p:txBody>
      </p:sp>
      <p:grpSp>
        <p:nvGrpSpPr>
          <p:cNvPr id="138" name="Google Shape;138;p16"/>
          <p:cNvGrpSpPr/>
          <p:nvPr/>
        </p:nvGrpSpPr>
        <p:grpSpPr>
          <a:xfrm>
            <a:off x="-3215359" y="-662383"/>
            <a:ext cx="3926649" cy="3576024"/>
            <a:chOff x="-2470259" y="-157708"/>
            <a:chExt cx="3926649" cy="3576024"/>
          </a:xfrm>
        </p:grpSpPr>
        <p:sp>
          <p:nvSpPr>
            <p:cNvPr id="139" name="Google Shape;139;p16"/>
            <p:cNvSpPr/>
            <p:nvPr/>
          </p:nvSpPr>
          <p:spPr>
            <a:xfrm rot="2700000">
              <a:off x="-1646129" y="416180"/>
              <a:ext cx="2629014" cy="2428247"/>
            </a:xfrm>
            <a:custGeom>
              <a:rect b="b" l="l" r="r" t="t"/>
              <a:pathLst>
                <a:path extrusionOk="0" h="160733" w="156448">
                  <a:moveTo>
                    <a:pt x="1" y="0"/>
                  </a:moveTo>
                  <a:lnTo>
                    <a:pt x="63224" y="97874"/>
                  </a:lnTo>
                  <a:lnTo>
                    <a:pt x="64166" y="99363"/>
                  </a:lnTo>
                  <a:lnTo>
                    <a:pt x="65534" y="101461"/>
                  </a:lnTo>
                  <a:lnTo>
                    <a:pt x="66446" y="102920"/>
                  </a:lnTo>
                  <a:lnTo>
                    <a:pt x="67662" y="104804"/>
                  </a:lnTo>
                  <a:lnTo>
                    <a:pt x="67814" y="105017"/>
                  </a:lnTo>
                  <a:lnTo>
                    <a:pt x="68118" y="105473"/>
                  </a:lnTo>
                  <a:lnTo>
                    <a:pt x="68756" y="106506"/>
                  </a:lnTo>
                  <a:lnTo>
                    <a:pt x="69151" y="107084"/>
                  </a:lnTo>
                  <a:lnTo>
                    <a:pt x="69607" y="107783"/>
                  </a:lnTo>
                  <a:lnTo>
                    <a:pt x="70458" y="109120"/>
                  </a:lnTo>
                  <a:lnTo>
                    <a:pt x="70914" y="109819"/>
                  </a:lnTo>
                  <a:lnTo>
                    <a:pt x="103802" y="160732"/>
                  </a:lnTo>
                  <a:lnTo>
                    <a:pt x="156448" y="160732"/>
                  </a:lnTo>
                  <a:lnTo>
                    <a:pt x="156448" y="486"/>
                  </a:lnTo>
                  <a:lnTo>
                    <a:pt x="1"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 name="Google Shape;140;p16"/>
            <p:cNvSpPr/>
            <p:nvPr/>
          </p:nvSpPr>
          <p:spPr>
            <a:xfrm rot="2700000">
              <a:off x="-1996754" y="416180"/>
              <a:ext cx="2629014" cy="2428247"/>
            </a:xfrm>
            <a:custGeom>
              <a:rect b="b" l="l" r="r" t="t"/>
              <a:pathLst>
                <a:path extrusionOk="0" h="160733" w="156448">
                  <a:moveTo>
                    <a:pt x="1" y="0"/>
                  </a:moveTo>
                  <a:lnTo>
                    <a:pt x="63224" y="97874"/>
                  </a:lnTo>
                  <a:lnTo>
                    <a:pt x="64166" y="99363"/>
                  </a:lnTo>
                  <a:lnTo>
                    <a:pt x="65534" y="101461"/>
                  </a:lnTo>
                  <a:lnTo>
                    <a:pt x="66446" y="102920"/>
                  </a:lnTo>
                  <a:lnTo>
                    <a:pt x="67662" y="104804"/>
                  </a:lnTo>
                  <a:lnTo>
                    <a:pt x="67814" y="105017"/>
                  </a:lnTo>
                  <a:lnTo>
                    <a:pt x="68118" y="105473"/>
                  </a:lnTo>
                  <a:lnTo>
                    <a:pt x="68756" y="106506"/>
                  </a:lnTo>
                  <a:lnTo>
                    <a:pt x="69151" y="107084"/>
                  </a:lnTo>
                  <a:lnTo>
                    <a:pt x="69607" y="107783"/>
                  </a:lnTo>
                  <a:lnTo>
                    <a:pt x="70458" y="109120"/>
                  </a:lnTo>
                  <a:lnTo>
                    <a:pt x="70914" y="109819"/>
                  </a:lnTo>
                  <a:lnTo>
                    <a:pt x="103802" y="160732"/>
                  </a:lnTo>
                  <a:lnTo>
                    <a:pt x="156448" y="160732"/>
                  </a:lnTo>
                  <a:lnTo>
                    <a:pt x="156448" y="486"/>
                  </a:lnTo>
                  <a:lnTo>
                    <a:pt x="1" y="0"/>
                  </a:lnTo>
                  <a:close/>
                </a:path>
              </a:pathLst>
            </a:custGeom>
            <a:noFill/>
            <a:ln cap="flat" cmpd="sng" w="381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1" name="Google Shape;141;p16"/>
          <p:cNvSpPr/>
          <p:nvPr/>
        </p:nvSpPr>
        <p:spPr>
          <a:xfrm rot="-5400000">
            <a:off x="8422933" y="22573"/>
            <a:ext cx="743519" cy="698385"/>
          </a:xfrm>
          <a:custGeom>
            <a:rect b="b" l="l" r="r" t="t"/>
            <a:pathLst>
              <a:path extrusionOk="0" h="160733" w="156448">
                <a:moveTo>
                  <a:pt x="1" y="0"/>
                </a:moveTo>
                <a:lnTo>
                  <a:pt x="63224" y="97874"/>
                </a:lnTo>
                <a:lnTo>
                  <a:pt x="64166" y="99363"/>
                </a:lnTo>
                <a:lnTo>
                  <a:pt x="65534" y="101461"/>
                </a:lnTo>
                <a:lnTo>
                  <a:pt x="66446" y="102920"/>
                </a:lnTo>
                <a:lnTo>
                  <a:pt x="67662" y="104804"/>
                </a:lnTo>
                <a:lnTo>
                  <a:pt x="67814" y="105017"/>
                </a:lnTo>
                <a:lnTo>
                  <a:pt x="68118" y="105473"/>
                </a:lnTo>
                <a:lnTo>
                  <a:pt x="68756" y="106506"/>
                </a:lnTo>
                <a:lnTo>
                  <a:pt x="69151" y="107084"/>
                </a:lnTo>
                <a:lnTo>
                  <a:pt x="69607" y="107783"/>
                </a:lnTo>
                <a:lnTo>
                  <a:pt x="70458" y="109120"/>
                </a:lnTo>
                <a:lnTo>
                  <a:pt x="70914" y="109819"/>
                </a:lnTo>
                <a:lnTo>
                  <a:pt x="103802" y="160732"/>
                </a:lnTo>
                <a:lnTo>
                  <a:pt x="156448" y="160732"/>
                </a:lnTo>
                <a:lnTo>
                  <a:pt x="156448" y="486"/>
                </a:lnTo>
                <a:lnTo>
                  <a:pt x="1"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 name="Google Shape;142;p16"/>
          <p:cNvSpPr txBox="1"/>
          <p:nvPr>
            <p:ph type="title"/>
          </p:nvPr>
        </p:nvSpPr>
        <p:spPr>
          <a:xfrm>
            <a:off x="619125" y="513050"/>
            <a:ext cx="7909800" cy="5643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143" name="Google Shape;143;p16"/>
          <p:cNvSpPr txBox="1"/>
          <p:nvPr>
            <p:ph idx="1" type="subTitle"/>
          </p:nvPr>
        </p:nvSpPr>
        <p:spPr>
          <a:xfrm flipH="1">
            <a:off x="1063198" y="2333500"/>
            <a:ext cx="2933400" cy="18954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400"/>
              <a:buChar char="●"/>
              <a:defRPr/>
            </a:lvl1pPr>
            <a:lvl2pPr lvl="1" rtl="0">
              <a:lnSpc>
                <a:spcPct val="100000"/>
              </a:lnSpc>
              <a:spcBef>
                <a:spcPts val="1800"/>
              </a:spcBef>
              <a:spcAft>
                <a:spcPts val="0"/>
              </a:spcAft>
              <a:buSzPts val="1400"/>
              <a:buChar char="○"/>
              <a:defRPr/>
            </a:lvl2pPr>
            <a:lvl3pPr lvl="2" rtl="0">
              <a:lnSpc>
                <a:spcPct val="100000"/>
              </a:lnSpc>
              <a:spcBef>
                <a:spcPts val="0"/>
              </a:spcBef>
              <a:spcAft>
                <a:spcPts val="0"/>
              </a:spcAft>
              <a:buSzPts val="1400"/>
              <a:buChar char="■"/>
              <a:defRPr/>
            </a:lvl3pPr>
            <a:lvl4pPr lvl="3" rtl="0">
              <a:lnSpc>
                <a:spcPct val="100000"/>
              </a:lnSpc>
              <a:spcBef>
                <a:spcPts val="0"/>
              </a:spcBef>
              <a:spcAft>
                <a:spcPts val="0"/>
              </a:spcAft>
              <a:buSzPts val="1400"/>
              <a:buChar char="●"/>
              <a:defRPr/>
            </a:lvl4pPr>
            <a:lvl5pPr lvl="4" rtl="0">
              <a:lnSpc>
                <a:spcPct val="100000"/>
              </a:lnSpc>
              <a:spcBef>
                <a:spcPts val="0"/>
              </a:spcBef>
              <a:spcAft>
                <a:spcPts val="0"/>
              </a:spcAft>
              <a:buSzPts val="1400"/>
              <a:buChar char="○"/>
              <a:defRPr/>
            </a:lvl5pPr>
            <a:lvl6pPr lvl="5" rtl="0">
              <a:lnSpc>
                <a:spcPct val="100000"/>
              </a:lnSpc>
              <a:spcBef>
                <a:spcPts val="0"/>
              </a:spcBef>
              <a:spcAft>
                <a:spcPts val="0"/>
              </a:spcAft>
              <a:buSzPts val="1400"/>
              <a:buChar char="■"/>
              <a:defRPr/>
            </a:lvl6pPr>
            <a:lvl7pPr lvl="6" rtl="0">
              <a:lnSpc>
                <a:spcPct val="100000"/>
              </a:lnSpc>
              <a:spcBef>
                <a:spcPts val="0"/>
              </a:spcBef>
              <a:spcAft>
                <a:spcPts val="0"/>
              </a:spcAft>
              <a:buSzPts val="1400"/>
              <a:buChar char="●"/>
              <a:defRPr/>
            </a:lvl7pPr>
            <a:lvl8pPr lvl="7" rtl="0">
              <a:lnSpc>
                <a:spcPct val="100000"/>
              </a:lnSpc>
              <a:spcBef>
                <a:spcPts val="0"/>
              </a:spcBef>
              <a:spcAft>
                <a:spcPts val="0"/>
              </a:spcAft>
              <a:buSzPts val="1400"/>
              <a:buChar char="○"/>
              <a:defRPr/>
            </a:lvl8pPr>
            <a:lvl9pPr lvl="8" rtl="0">
              <a:lnSpc>
                <a:spcPct val="100000"/>
              </a:lnSpc>
              <a:spcBef>
                <a:spcPts val="0"/>
              </a:spcBef>
              <a:spcAft>
                <a:spcPts val="0"/>
              </a:spcAft>
              <a:buSzPts val="1400"/>
              <a:buChar char="■"/>
              <a:defRPr/>
            </a:lvl9pPr>
          </a:lstStyle>
          <a:p/>
        </p:txBody>
      </p:sp>
      <p:sp>
        <p:nvSpPr>
          <p:cNvPr id="144" name="Google Shape;144;p16"/>
          <p:cNvSpPr txBox="1"/>
          <p:nvPr>
            <p:ph idx="2" type="subTitle"/>
          </p:nvPr>
        </p:nvSpPr>
        <p:spPr>
          <a:xfrm flipH="1">
            <a:off x="5227648" y="2333500"/>
            <a:ext cx="2933400" cy="18954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400"/>
              <a:buChar char="●"/>
              <a:defRPr/>
            </a:lvl1pPr>
            <a:lvl2pPr lvl="1" rtl="0">
              <a:lnSpc>
                <a:spcPct val="100000"/>
              </a:lnSpc>
              <a:spcBef>
                <a:spcPts val="1800"/>
              </a:spcBef>
              <a:spcAft>
                <a:spcPts val="0"/>
              </a:spcAft>
              <a:buSzPts val="1400"/>
              <a:buChar char="○"/>
              <a:defRPr/>
            </a:lvl2pPr>
            <a:lvl3pPr lvl="2" rtl="0">
              <a:lnSpc>
                <a:spcPct val="100000"/>
              </a:lnSpc>
              <a:spcBef>
                <a:spcPts val="0"/>
              </a:spcBef>
              <a:spcAft>
                <a:spcPts val="0"/>
              </a:spcAft>
              <a:buSzPts val="1400"/>
              <a:buChar char="■"/>
              <a:defRPr/>
            </a:lvl3pPr>
            <a:lvl4pPr lvl="3" rtl="0">
              <a:lnSpc>
                <a:spcPct val="100000"/>
              </a:lnSpc>
              <a:spcBef>
                <a:spcPts val="0"/>
              </a:spcBef>
              <a:spcAft>
                <a:spcPts val="0"/>
              </a:spcAft>
              <a:buSzPts val="1400"/>
              <a:buChar char="●"/>
              <a:defRPr/>
            </a:lvl4pPr>
            <a:lvl5pPr lvl="4" rtl="0">
              <a:lnSpc>
                <a:spcPct val="100000"/>
              </a:lnSpc>
              <a:spcBef>
                <a:spcPts val="0"/>
              </a:spcBef>
              <a:spcAft>
                <a:spcPts val="0"/>
              </a:spcAft>
              <a:buSzPts val="1400"/>
              <a:buChar char="○"/>
              <a:defRPr/>
            </a:lvl5pPr>
            <a:lvl6pPr lvl="5" rtl="0">
              <a:lnSpc>
                <a:spcPct val="100000"/>
              </a:lnSpc>
              <a:spcBef>
                <a:spcPts val="0"/>
              </a:spcBef>
              <a:spcAft>
                <a:spcPts val="0"/>
              </a:spcAft>
              <a:buSzPts val="1400"/>
              <a:buChar char="■"/>
              <a:defRPr/>
            </a:lvl6pPr>
            <a:lvl7pPr lvl="6" rtl="0">
              <a:lnSpc>
                <a:spcPct val="100000"/>
              </a:lnSpc>
              <a:spcBef>
                <a:spcPts val="0"/>
              </a:spcBef>
              <a:spcAft>
                <a:spcPts val="0"/>
              </a:spcAft>
              <a:buSzPts val="1400"/>
              <a:buChar char="●"/>
              <a:defRPr/>
            </a:lvl7pPr>
            <a:lvl8pPr lvl="7" rtl="0">
              <a:lnSpc>
                <a:spcPct val="100000"/>
              </a:lnSpc>
              <a:spcBef>
                <a:spcPts val="0"/>
              </a:spcBef>
              <a:spcAft>
                <a:spcPts val="0"/>
              </a:spcAft>
              <a:buSzPts val="1400"/>
              <a:buChar char="○"/>
              <a:defRPr/>
            </a:lvl8pPr>
            <a:lvl9pPr lvl="8" rtl="0">
              <a:lnSpc>
                <a:spcPct val="100000"/>
              </a:lnSpc>
              <a:spcBef>
                <a:spcPts val="0"/>
              </a:spcBef>
              <a:spcAft>
                <a:spcPts val="0"/>
              </a:spcAft>
              <a:buSzPts val="1400"/>
              <a:buChar char="■"/>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p:cSld name="BLANK_1_1">
    <p:spTree>
      <p:nvGrpSpPr>
        <p:cNvPr id="145" name="Shape 145"/>
        <p:cNvGrpSpPr/>
        <p:nvPr/>
      </p:nvGrpSpPr>
      <p:grpSpPr>
        <a:xfrm>
          <a:off x="0" y="0"/>
          <a:ext cx="0" cy="0"/>
          <a:chOff x="0" y="0"/>
          <a:chExt cx="0" cy="0"/>
        </a:xfrm>
      </p:grpSpPr>
      <p:grpSp>
        <p:nvGrpSpPr>
          <p:cNvPr id="146" name="Google Shape;146;p17"/>
          <p:cNvGrpSpPr/>
          <p:nvPr/>
        </p:nvGrpSpPr>
        <p:grpSpPr>
          <a:xfrm>
            <a:off x="-1698186" y="-1053081"/>
            <a:ext cx="11898961" cy="7855423"/>
            <a:chOff x="-1698186" y="-1053081"/>
            <a:chExt cx="11898961" cy="7855423"/>
          </a:xfrm>
        </p:grpSpPr>
        <p:sp>
          <p:nvSpPr>
            <p:cNvPr id="147" name="Google Shape;147;p17"/>
            <p:cNvSpPr/>
            <p:nvPr/>
          </p:nvSpPr>
          <p:spPr>
            <a:xfrm rot="5400000">
              <a:off x="3432229" y="-576381"/>
              <a:ext cx="2301741" cy="9166201"/>
            </a:xfrm>
            <a:custGeom>
              <a:rect b="b" l="l" r="r" t="t"/>
              <a:pathLst>
                <a:path extrusionOk="0" h="160733" w="156448">
                  <a:moveTo>
                    <a:pt x="1" y="0"/>
                  </a:moveTo>
                  <a:lnTo>
                    <a:pt x="63224" y="97874"/>
                  </a:lnTo>
                  <a:lnTo>
                    <a:pt x="64166" y="99363"/>
                  </a:lnTo>
                  <a:lnTo>
                    <a:pt x="65534" y="101461"/>
                  </a:lnTo>
                  <a:lnTo>
                    <a:pt x="66446" y="102920"/>
                  </a:lnTo>
                  <a:lnTo>
                    <a:pt x="67662" y="104804"/>
                  </a:lnTo>
                  <a:lnTo>
                    <a:pt x="67814" y="105017"/>
                  </a:lnTo>
                  <a:lnTo>
                    <a:pt x="68118" y="105473"/>
                  </a:lnTo>
                  <a:lnTo>
                    <a:pt x="68756" y="106506"/>
                  </a:lnTo>
                  <a:lnTo>
                    <a:pt x="69151" y="107084"/>
                  </a:lnTo>
                  <a:lnTo>
                    <a:pt x="69607" y="107783"/>
                  </a:lnTo>
                  <a:lnTo>
                    <a:pt x="70458" y="109120"/>
                  </a:lnTo>
                  <a:lnTo>
                    <a:pt x="70914" y="109819"/>
                  </a:lnTo>
                  <a:lnTo>
                    <a:pt x="103802" y="160732"/>
                  </a:lnTo>
                  <a:lnTo>
                    <a:pt x="156448" y="160732"/>
                  </a:lnTo>
                  <a:lnTo>
                    <a:pt x="156448" y="486"/>
                  </a:lnTo>
                  <a:lnTo>
                    <a:pt x="1" y="0"/>
                  </a:lnTo>
                  <a:close/>
                </a:path>
              </a:pathLst>
            </a:custGeom>
            <a:solidFill>
              <a:srgbClr val="FFDD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48" name="Google Shape;148;p17"/>
            <p:cNvGrpSpPr/>
            <p:nvPr/>
          </p:nvGrpSpPr>
          <p:grpSpPr>
            <a:xfrm>
              <a:off x="-1698186" y="2542974"/>
              <a:ext cx="4631875" cy="4259368"/>
              <a:chOff x="-1698186" y="2542974"/>
              <a:chExt cx="4631875" cy="4259368"/>
            </a:xfrm>
          </p:grpSpPr>
          <p:sp>
            <p:nvSpPr>
              <p:cNvPr id="149" name="Google Shape;149;p17"/>
              <p:cNvSpPr/>
              <p:nvPr/>
            </p:nvSpPr>
            <p:spPr>
              <a:xfrm rot="-1222172">
                <a:off x="-1327763" y="3112072"/>
                <a:ext cx="3774179" cy="2806465"/>
              </a:xfrm>
              <a:custGeom>
                <a:rect b="b" l="l" r="r" t="t"/>
                <a:pathLst>
                  <a:path extrusionOk="0" h="95187" w="128009">
                    <a:moveTo>
                      <a:pt x="42371" y="0"/>
                    </a:moveTo>
                    <a:lnTo>
                      <a:pt x="0" y="80566"/>
                    </a:lnTo>
                    <a:lnTo>
                      <a:pt x="128009" y="95187"/>
                    </a:lnTo>
                    <a:close/>
                  </a:path>
                </a:pathLst>
              </a:custGeom>
              <a:solidFill>
                <a:schemeClr val="dk1"/>
              </a:solidFill>
              <a:ln>
                <a:noFill/>
              </a:ln>
            </p:spPr>
          </p:sp>
          <p:sp>
            <p:nvSpPr>
              <p:cNvPr id="150" name="Google Shape;150;p17"/>
              <p:cNvSpPr/>
              <p:nvPr/>
            </p:nvSpPr>
            <p:spPr>
              <a:xfrm rot="-1222172">
                <a:off x="-1210913" y="3426779"/>
                <a:ext cx="3774179" cy="2806465"/>
              </a:xfrm>
              <a:custGeom>
                <a:rect b="b" l="l" r="r" t="t"/>
                <a:pathLst>
                  <a:path extrusionOk="0" h="95187" w="128009">
                    <a:moveTo>
                      <a:pt x="42371" y="0"/>
                    </a:moveTo>
                    <a:lnTo>
                      <a:pt x="0" y="80566"/>
                    </a:lnTo>
                    <a:lnTo>
                      <a:pt x="128009" y="95187"/>
                    </a:lnTo>
                    <a:close/>
                  </a:path>
                </a:pathLst>
              </a:custGeom>
              <a:noFill/>
              <a:ln cap="flat" cmpd="sng" w="38100">
                <a:solidFill>
                  <a:schemeClr val="lt1"/>
                </a:solidFill>
                <a:prstDash val="solid"/>
                <a:round/>
                <a:headEnd len="med" w="med" type="none"/>
                <a:tailEnd len="med" w="med" type="none"/>
              </a:ln>
            </p:spPr>
          </p:sp>
        </p:grpSp>
        <p:sp>
          <p:nvSpPr>
            <p:cNvPr id="151" name="Google Shape;151;p17"/>
            <p:cNvSpPr/>
            <p:nvPr/>
          </p:nvSpPr>
          <p:spPr>
            <a:xfrm rot="-5400000">
              <a:off x="4049660" y="-4174192"/>
              <a:ext cx="1044682" cy="9166201"/>
            </a:xfrm>
            <a:custGeom>
              <a:rect b="b" l="l" r="r" t="t"/>
              <a:pathLst>
                <a:path extrusionOk="0" h="160733" w="156448">
                  <a:moveTo>
                    <a:pt x="1" y="0"/>
                  </a:moveTo>
                  <a:lnTo>
                    <a:pt x="63224" y="97874"/>
                  </a:lnTo>
                  <a:lnTo>
                    <a:pt x="64166" y="99363"/>
                  </a:lnTo>
                  <a:lnTo>
                    <a:pt x="65534" y="101461"/>
                  </a:lnTo>
                  <a:lnTo>
                    <a:pt x="66446" y="102920"/>
                  </a:lnTo>
                  <a:lnTo>
                    <a:pt x="67662" y="104804"/>
                  </a:lnTo>
                  <a:lnTo>
                    <a:pt x="67814" y="105017"/>
                  </a:lnTo>
                  <a:lnTo>
                    <a:pt x="68118" y="105473"/>
                  </a:lnTo>
                  <a:lnTo>
                    <a:pt x="68756" y="106506"/>
                  </a:lnTo>
                  <a:lnTo>
                    <a:pt x="69151" y="107084"/>
                  </a:lnTo>
                  <a:lnTo>
                    <a:pt x="69607" y="107783"/>
                  </a:lnTo>
                  <a:lnTo>
                    <a:pt x="70458" y="109120"/>
                  </a:lnTo>
                  <a:lnTo>
                    <a:pt x="70914" y="109819"/>
                  </a:lnTo>
                  <a:lnTo>
                    <a:pt x="103802" y="160732"/>
                  </a:lnTo>
                  <a:lnTo>
                    <a:pt x="156448" y="160732"/>
                  </a:lnTo>
                  <a:lnTo>
                    <a:pt x="156448" y="486"/>
                  </a:lnTo>
                  <a:lnTo>
                    <a:pt x="1" y="0"/>
                  </a:lnTo>
                  <a:close/>
                </a:path>
              </a:pathLst>
            </a:custGeom>
            <a:solidFill>
              <a:srgbClr val="FFDD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p17"/>
            <p:cNvSpPr/>
            <p:nvPr/>
          </p:nvSpPr>
          <p:spPr>
            <a:xfrm>
              <a:off x="8432694" y="2855844"/>
              <a:ext cx="1768080" cy="1768080"/>
            </a:xfrm>
            <a:custGeom>
              <a:rect b="b" l="l" r="r" t="t"/>
              <a:pathLst>
                <a:path extrusionOk="0" h="65291" w="65291">
                  <a:moveTo>
                    <a:pt x="32645" y="1"/>
                  </a:moveTo>
                  <a:lnTo>
                    <a:pt x="0" y="32646"/>
                  </a:lnTo>
                  <a:lnTo>
                    <a:pt x="32645" y="65290"/>
                  </a:lnTo>
                  <a:lnTo>
                    <a:pt x="65290" y="32646"/>
                  </a:lnTo>
                  <a:lnTo>
                    <a:pt x="3264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p17"/>
            <p:cNvSpPr/>
            <p:nvPr/>
          </p:nvSpPr>
          <p:spPr>
            <a:xfrm>
              <a:off x="-974056" y="-1053081"/>
              <a:ext cx="1768080" cy="1768080"/>
            </a:xfrm>
            <a:custGeom>
              <a:rect b="b" l="l" r="r" t="t"/>
              <a:pathLst>
                <a:path extrusionOk="0" h="65291" w="65291">
                  <a:moveTo>
                    <a:pt x="32645" y="1"/>
                  </a:moveTo>
                  <a:lnTo>
                    <a:pt x="0" y="32646"/>
                  </a:lnTo>
                  <a:lnTo>
                    <a:pt x="32645" y="65290"/>
                  </a:lnTo>
                  <a:lnTo>
                    <a:pt x="65290" y="32646"/>
                  </a:lnTo>
                  <a:lnTo>
                    <a:pt x="3264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54" name="Google Shape;154;p17"/>
          <p:cNvSpPr txBox="1"/>
          <p:nvPr>
            <p:ph idx="1" type="subTitle"/>
          </p:nvPr>
        </p:nvSpPr>
        <p:spPr>
          <a:xfrm>
            <a:off x="711300" y="2040574"/>
            <a:ext cx="4019700" cy="11367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2800"/>
              <a:buNone/>
              <a:defRPr sz="16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55" name="Google Shape;155;p17"/>
          <p:cNvSpPr txBox="1"/>
          <p:nvPr>
            <p:ph type="title"/>
          </p:nvPr>
        </p:nvSpPr>
        <p:spPr>
          <a:xfrm>
            <a:off x="711300" y="1319825"/>
            <a:ext cx="4441800" cy="5643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Char char="-"/>
              <a:defRPr/>
            </a:lvl1pPr>
            <a:lvl2pPr lvl="1" rtl="0">
              <a:spcBef>
                <a:spcPts val="0"/>
              </a:spcBef>
              <a:spcAft>
                <a:spcPts val="0"/>
              </a:spcAft>
              <a:buSzPts val="3000"/>
              <a:buChar char="-"/>
              <a:defRPr/>
            </a:lvl2pPr>
            <a:lvl3pPr lvl="2" rtl="0">
              <a:spcBef>
                <a:spcPts val="0"/>
              </a:spcBef>
              <a:spcAft>
                <a:spcPts val="0"/>
              </a:spcAft>
              <a:buSzPts val="3000"/>
              <a:buChar char="-"/>
              <a:defRPr/>
            </a:lvl3pPr>
            <a:lvl4pPr lvl="3" rtl="0">
              <a:spcBef>
                <a:spcPts val="0"/>
              </a:spcBef>
              <a:spcAft>
                <a:spcPts val="0"/>
              </a:spcAft>
              <a:buSzPts val="3000"/>
              <a:buChar char="-"/>
              <a:defRPr/>
            </a:lvl4pPr>
            <a:lvl5pPr lvl="4" rtl="0">
              <a:spcBef>
                <a:spcPts val="0"/>
              </a:spcBef>
              <a:spcAft>
                <a:spcPts val="0"/>
              </a:spcAft>
              <a:buSzPts val="3000"/>
              <a:buChar char="-"/>
              <a:defRPr/>
            </a:lvl5pPr>
            <a:lvl6pPr lvl="5" rtl="0">
              <a:spcBef>
                <a:spcPts val="0"/>
              </a:spcBef>
              <a:spcAft>
                <a:spcPts val="0"/>
              </a:spcAft>
              <a:buSzPts val="3000"/>
              <a:buChar char="-"/>
              <a:defRPr/>
            </a:lvl6pPr>
            <a:lvl7pPr lvl="6" rtl="0">
              <a:spcBef>
                <a:spcPts val="0"/>
              </a:spcBef>
              <a:spcAft>
                <a:spcPts val="0"/>
              </a:spcAft>
              <a:buSzPts val="3000"/>
              <a:buChar char="-"/>
              <a:defRPr/>
            </a:lvl7pPr>
            <a:lvl8pPr lvl="7" rtl="0">
              <a:spcBef>
                <a:spcPts val="0"/>
              </a:spcBef>
              <a:spcAft>
                <a:spcPts val="0"/>
              </a:spcAft>
              <a:buSzPts val="3000"/>
              <a:buChar char="-"/>
              <a:defRPr/>
            </a:lvl8pPr>
            <a:lvl9pPr lvl="8" rtl="0">
              <a:spcBef>
                <a:spcPts val="0"/>
              </a:spcBef>
              <a:spcAft>
                <a:spcPts val="0"/>
              </a:spcAft>
              <a:buSzPts val="3000"/>
              <a:buChar char="-"/>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Four columns">
  <p:cSld name="BLANK_1_1_1">
    <p:spTree>
      <p:nvGrpSpPr>
        <p:cNvPr id="156" name="Shape 156"/>
        <p:cNvGrpSpPr/>
        <p:nvPr/>
      </p:nvGrpSpPr>
      <p:grpSpPr>
        <a:xfrm>
          <a:off x="0" y="0"/>
          <a:ext cx="0" cy="0"/>
          <a:chOff x="0" y="0"/>
          <a:chExt cx="0" cy="0"/>
        </a:xfrm>
      </p:grpSpPr>
      <p:grpSp>
        <p:nvGrpSpPr>
          <p:cNvPr id="157" name="Google Shape;157;p18"/>
          <p:cNvGrpSpPr/>
          <p:nvPr/>
        </p:nvGrpSpPr>
        <p:grpSpPr>
          <a:xfrm>
            <a:off x="-1555484" y="-1149720"/>
            <a:ext cx="11566509" cy="6919653"/>
            <a:chOff x="-1555484" y="-1149720"/>
            <a:chExt cx="11566509" cy="6919653"/>
          </a:xfrm>
        </p:grpSpPr>
        <p:sp>
          <p:nvSpPr>
            <p:cNvPr id="158" name="Google Shape;158;p18"/>
            <p:cNvSpPr/>
            <p:nvPr/>
          </p:nvSpPr>
          <p:spPr>
            <a:xfrm flipH="1" rot="225402">
              <a:off x="-37015" y="1575217"/>
              <a:ext cx="9931926" cy="3873502"/>
            </a:xfrm>
            <a:custGeom>
              <a:rect b="b" l="l" r="r" t="t"/>
              <a:pathLst>
                <a:path extrusionOk="0" h="93396" w="123832">
                  <a:moveTo>
                    <a:pt x="43864" y="0"/>
                  </a:moveTo>
                  <a:lnTo>
                    <a:pt x="0" y="84146"/>
                  </a:lnTo>
                  <a:lnTo>
                    <a:pt x="100558" y="91606"/>
                  </a:lnTo>
                  <a:lnTo>
                    <a:pt x="123832" y="93396"/>
                  </a:lnTo>
                  <a:close/>
                </a:path>
              </a:pathLst>
            </a:custGeom>
            <a:solidFill>
              <a:schemeClr val="accent1"/>
            </a:solidFill>
            <a:ln>
              <a:noFill/>
            </a:ln>
          </p:spPr>
        </p:sp>
        <p:sp>
          <p:nvSpPr>
            <p:cNvPr id="159" name="Google Shape;159;p18"/>
            <p:cNvSpPr/>
            <p:nvPr/>
          </p:nvSpPr>
          <p:spPr>
            <a:xfrm flipH="1" rot="-1953493">
              <a:off x="-1081413" y="352214"/>
              <a:ext cx="2360293" cy="1779524"/>
            </a:xfrm>
            <a:custGeom>
              <a:rect b="b" l="l" r="r" t="t"/>
              <a:pathLst>
                <a:path extrusionOk="0" h="93396" w="123832">
                  <a:moveTo>
                    <a:pt x="43864" y="0"/>
                  </a:moveTo>
                  <a:lnTo>
                    <a:pt x="0" y="84146"/>
                  </a:lnTo>
                  <a:lnTo>
                    <a:pt x="100558" y="91606"/>
                  </a:lnTo>
                  <a:lnTo>
                    <a:pt x="123832" y="93396"/>
                  </a:lnTo>
                  <a:close/>
                </a:path>
              </a:pathLst>
            </a:custGeom>
            <a:solidFill>
              <a:schemeClr val="accent1"/>
            </a:solidFill>
            <a:ln>
              <a:noFill/>
            </a:ln>
          </p:spPr>
        </p:sp>
        <p:sp>
          <p:nvSpPr>
            <p:cNvPr id="160" name="Google Shape;160;p18"/>
            <p:cNvSpPr/>
            <p:nvPr/>
          </p:nvSpPr>
          <p:spPr>
            <a:xfrm flipH="1" rot="-1953593">
              <a:off x="-1271489" y="380513"/>
              <a:ext cx="2285405" cy="1723043"/>
            </a:xfrm>
            <a:custGeom>
              <a:rect b="b" l="l" r="r" t="t"/>
              <a:pathLst>
                <a:path extrusionOk="0" h="93396" w="123832">
                  <a:moveTo>
                    <a:pt x="43864" y="0"/>
                  </a:moveTo>
                  <a:lnTo>
                    <a:pt x="0" y="84146"/>
                  </a:lnTo>
                  <a:lnTo>
                    <a:pt x="100558" y="91606"/>
                  </a:lnTo>
                  <a:lnTo>
                    <a:pt x="123832" y="93396"/>
                  </a:lnTo>
                  <a:close/>
                </a:path>
              </a:pathLst>
            </a:custGeom>
            <a:noFill/>
            <a:ln cap="flat" cmpd="sng" w="38100">
              <a:solidFill>
                <a:schemeClr val="dk1"/>
              </a:solidFill>
              <a:prstDash val="solid"/>
              <a:round/>
              <a:headEnd len="med" w="med" type="none"/>
              <a:tailEnd len="med" w="med" type="none"/>
            </a:ln>
          </p:spPr>
        </p:sp>
        <p:sp>
          <p:nvSpPr>
            <p:cNvPr id="161" name="Google Shape;161;p18"/>
            <p:cNvSpPr/>
            <p:nvPr/>
          </p:nvSpPr>
          <p:spPr>
            <a:xfrm flipH="1" rot="-856500">
              <a:off x="7019800" y="-886180"/>
              <a:ext cx="2360367" cy="1779489"/>
            </a:xfrm>
            <a:custGeom>
              <a:rect b="b" l="l" r="r" t="t"/>
              <a:pathLst>
                <a:path extrusionOk="0" h="93396" w="123832">
                  <a:moveTo>
                    <a:pt x="43864" y="0"/>
                  </a:moveTo>
                  <a:lnTo>
                    <a:pt x="0" y="84146"/>
                  </a:lnTo>
                  <a:lnTo>
                    <a:pt x="100558" y="91606"/>
                  </a:lnTo>
                  <a:lnTo>
                    <a:pt x="123832" y="93396"/>
                  </a:lnTo>
                  <a:close/>
                </a:path>
              </a:pathLst>
            </a:custGeom>
            <a:solidFill>
              <a:schemeClr val="dk1"/>
            </a:solidFill>
            <a:ln>
              <a:noFill/>
            </a:ln>
          </p:spPr>
        </p:sp>
      </p:grpSp>
      <p:sp>
        <p:nvSpPr>
          <p:cNvPr id="162" name="Google Shape;162;p18"/>
          <p:cNvSpPr txBox="1"/>
          <p:nvPr>
            <p:ph idx="1" type="subTitle"/>
          </p:nvPr>
        </p:nvSpPr>
        <p:spPr>
          <a:xfrm flipH="1">
            <a:off x="959074" y="2306276"/>
            <a:ext cx="2214000" cy="601800"/>
          </a:xfrm>
          <a:prstGeom prst="rect">
            <a:avLst/>
          </a:prstGeom>
        </p:spPr>
        <p:txBody>
          <a:bodyPr anchorCtr="0" anchor="ctr" bIns="91425" lIns="91425" spcFirstLastPara="1" rIns="91425" wrap="square" tIns="91425">
            <a:noAutofit/>
          </a:bodyPr>
          <a:lstStyle>
            <a:lvl1pPr lvl="0" rtl="0" algn="r">
              <a:lnSpc>
                <a:spcPct val="100000"/>
              </a:lnSpc>
              <a:spcBef>
                <a:spcPts val="0"/>
              </a:spcBef>
              <a:spcAft>
                <a:spcPts val="0"/>
              </a:spcAft>
              <a:buSzPts val="1400"/>
              <a:buNone/>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p:txBody>
      </p:sp>
      <p:sp>
        <p:nvSpPr>
          <p:cNvPr id="163" name="Google Shape;163;p18"/>
          <p:cNvSpPr txBox="1"/>
          <p:nvPr>
            <p:ph idx="2" type="subTitle"/>
          </p:nvPr>
        </p:nvSpPr>
        <p:spPr>
          <a:xfrm flipH="1">
            <a:off x="5970950" y="2306276"/>
            <a:ext cx="2214000" cy="6018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SzPts val="1400"/>
              <a:buNone/>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p:txBody>
      </p:sp>
      <p:sp>
        <p:nvSpPr>
          <p:cNvPr id="164" name="Google Shape;164;p18"/>
          <p:cNvSpPr txBox="1"/>
          <p:nvPr>
            <p:ph idx="3" type="subTitle"/>
          </p:nvPr>
        </p:nvSpPr>
        <p:spPr>
          <a:xfrm flipH="1">
            <a:off x="959075" y="3783971"/>
            <a:ext cx="2214000" cy="594900"/>
          </a:xfrm>
          <a:prstGeom prst="rect">
            <a:avLst/>
          </a:prstGeom>
        </p:spPr>
        <p:txBody>
          <a:bodyPr anchorCtr="0" anchor="ctr" bIns="91425" lIns="91425" spcFirstLastPara="1" rIns="91425" wrap="square" tIns="91425">
            <a:noAutofit/>
          </a:bodyPr>
          <a:lstStyle>
            <a:lvl1pPr lvl="0" rtl="0" algn="r">
              <a:lnSpc>
                <a:spcPct val="100000"/>
              </a:lnSpc>
              <a:spcBef>
                <a:spcPts val="0"/>
              </a:spcBef>
              <a:spcAft>
                <a:spcPts val="0"/>
              </a:spcAft>
              <a:buSzPts val="1400"/>
              <a:buNone/>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p:txBody>
      </p:sp>
      <p:sp>
        <p:nvSpPr>
          <p:cNvPr id="165" name="Google Shape;165;p18"/>
          <p:cNvSpPr/>
          <p:nvPr/>
        </p:nvSpPr>
        <p:spPr>
          <a:xfrm>
            <a:off x="1937401" y="5974922"/>
            <a:ext cx="1723" cy="1723"/>
          </a:xfrm>
          <a:custGeom>
            <a:rect b="b" l="l" r="r" t="t"/>
            <a:pathLst>
              <a:path extrusionOk="0" h="22" w="22">
                <a:moveTo>
                  <a:pt x="22" y="0"/>
                </a:moveTo>
                <a:cubicBezTo>
                  <a:pt x="15" y="4"/>
                  <a:pt x="8" y="15"/>
                  <a:pt x="1" y="21"/>
                </a:cubicBezTo>
                <a:cubicBezTo>
                  <a:pt x="8" y="15"/>
                  <a:pt x="15" y="7"/>
                  <a:pt x="22"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 name="Google Shape;166;p18"/>
          <p:cNvSpPr/>
          <p:nvPr/>
        </p:nvSpPr>
        <p:spPr>
          <a:xfrm>
            <a:off x="1984073" y="5766463"/>
            <a:ext cx="78" cy="470"/>
          </a:xfrm>
          <a:custGeom>
            <a:rect b="b" l="l" r="r" t="t"/>
            <a:pathLst>
              <a:path extrusionOk="0" h="6" w="1">
                <a:moveTo>
                  <a:pt x="0" y="5"/>
                </a:moveTo>
                <a:lnTo>
                  <a:pt x="0" y="1"/>
                </a:ln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 name="Google Shape;167;p18"/>
          <p:cNvSpPr/>
          <p:nvPr/>
        </p:nvSpPr>
        <p:spPr>
          <a:xfrm>
            <a:off x="710297" y="5766463"/>
            <a:ext cx="78" cy="470"/>
          </a:xfrm>
          <a:custGeom>
            <a:rect b="b" l="l" r="r" t="t"/>
            <a:pathLst>
              <a:path extrusionOk="0" h="6" w="1">
                <a:moveTo>
                  <a:pt x="1" y="5"/>
                </a:moveTo>
                <a:lnTo>
                  <a:pt x="1" y="1"/>
                </a:ln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p18"/>
          <p:cNvSpPr txBox="1"/>
          <p:nvPr>
            <p:ph type="title"/>
          </p:nvPr>
        </p:nvSpPr>
        <p:spPr>
          <a:xfrm>
            <a:off x="599675" y="517925"/>
            <a:ext cx="7948800" cy="5643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169" name="Google Shape;169;p18"/>
          <p:cNvSpPr txBox="1"/>
          <p:nvPr>
            <p:ph idx="4" type="ctrTitle"/>
          </p:nvPr>
        </p:nvSpPr>
        <p:spPr>
          <a:xfrm>
            <a:off x="959063" y="1993925"/>
            <a:ext cx="2214000" cy="375000"/>
          </a:xfrm>
          <a:prstGeom prst="rect">
            <a:avLst/>
          </a:prstGeom>
          <a:noFill/>
        </p:spPr>
        <p:txBody>
          <a:bodyPr anchorCtr="0" anchor="ctr" bIns="91425" lIns="91425" spcFirstLastPara="1" rIns="91425" wrap="square" tIns="91425">
            <a:noAutofit/>
          </a:bodyPr>
          <a:lstStyle>
            <a:lvl1pPr lvl="0" rtl="0" algn="r">
              <a:lnSpc>
                <a:spcPct val="90000"/>
              </a:lnSpc>
              <a:spcBef>
                <a:spcPts val="0"/>
              </a:spcBef>
              <a:spcAft>
                <a:spcPts val="0"/>
              </a:spcAft>
              <a:buSzPts val="5200"/>
              <a:buFont typeface="Questrial"/>
              <a:buNone/>
              <a:defRPr sz="20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170" name="Google Shape;170;p18"/>
          <p:cNvSpPr txBox="1"/>
          <p:nvPr>
            <p:ph idx="5" type="ctrTitle"/>
          </p:nvPr>
        </p:nvSpPr>
        <p:spPr>
          <a:xfrm>
            <a:off x="5970938" y="1993925"/>
            <a:ext cx="2214000" cy="375000"/>
          </a:xfrm>
          <a:prstGeom prst="rect">
            <a:avLst/>
          </a:prstGeom>
          <a:noFill/>
        </p:spPr>
        <p:txBody>
          <a:bodyPr anchorCtr="0" anchor="ctr" bIns="91425" lIns="91425" spcFirstLastPara="1" rIns="91425" wrap="square" tIns="91425">
            <a:noAutofit/>
          </a:bodyPr>
          <a:lstStyle>
            <a:lvl1pPr lvl="0" rtl="0">
              <a:lnSpc>
                <a:spcPct val="90000"/>
              </a:lnSpc>
              <a:spcBef>
                <a:spcPts val="0"/>
              </a:spcBef>
              <a:spcAft>
                <a:spcPts val="0"/>
              </a:spcAft>
              <a:buSzPts val="5200"/>
              <a:buFont typeface="Questrial"/>
              <a:buNone/>
              <a:defRPr sz="20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171" name="Google Shape;171;p18"/>
          <p:cNvSpPr txBox="1"/>
          <p:nvPr>
            <p:ph idx="6" type="ctrTitle"/>
          </p:nvPr>
        </p:nvSpPr>
        <p:spPr>
          <a:xfrm>
            <a:off x="959063" y="3471176"/>
            <a:ext cx="2214000" cy="375000"/>
          </a:xfrm>
          <a:prstGeom prst="rect">
            <a:avLst/>
          </a:prstGeom>
          <a:noFill/>
        </p:spPr>
        <p:txBody>
          <a:bodyPr anchorCtr="0" anchor="ctr" bIns="91425" lIns="91425" spcFirstLastPara="1" rIns="91425" wrap="square" tIns="91425">
            <a:noAutofit/>
          </a:bodyPr>
          <a:lstStyle>
            <a:lvl1pPr lvl="0" rtl="0" algn="r">
              <a:lnSpc>
                <a:spcPct val="90000"/>
              </a:lnSpc>
              <a:spcBef>
                <a:spcPts val="0"/>
              </a:spcBef>
              <a:spcAft>
                <a:spcPts val="0"/>
              </a:spcAft>
              <a:buSzPts val="5200"/>
              <a:buFont typeface="Questrial"/>
              <a:buNone/>
              <a:defRPr sz="20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172" name="Google Shape;172;p18"/>
          <p:cNvSpPr txBox="1"/>
          <p:nvPr>
            <p:ph idx="7" type="ctrTitle"/>
          </p:nvPr>
        </p:nvSpPr>
        <p:spPr>
          <a:xfrm>
            <a:off x="5970938" y="3471176"/>
            <a:ext cx="2214000" cy="375000"/>
          </a:xfrm>
          <a:prstGeom prst="rect">
            <a:avLst/>
          </a:prstGeom>
          <a:noFill/>
        </p:spPr>
        <p:txBody>
          <a:bodyPr anchorCtr="0" anchor="ctr" bIns="91425" lIns="91425" spcFirstLastPara="1" rIns="91425" wrap="square" tIns="91425">
            <a:noAutofit/>
          </a:bodyPr>
          <a:lstStyle>
            <a:lvl1pPr lvl="0" rtl="0">
              <a:lnSpc>
                <a:spcPct val="90000"/>
              </a:lnSpc>
              <a:spcBef>
                <a:spcPts val="0"/>
              </a:spcBef>
              <a:spcAft>
                <a:spcPts val="0"/>
              </a:spcAft>
              <a:buSzPts val="5200"/>
              <a:buFont typeface="Questrial"/>
              <a:buNone/>
              <a:defRPr sz="20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173" name="Google Shape;173;p18"/>
          <p:cNvSpPr txBox="1"/>
          <p:nvPr>
            <p:ph idx="8" type="subTitle"/>
          </p:nvPr>
        </p:nvSpPr>
        <p:spPr>
          <a:xfrm flipH="1">
            <a:off x="5970950" y="3783971"/>
            <a:ext cx="2214000" cy="5949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SzPts val="1400"/>
              <a:buNone/>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Six columns ">
  <p:cSld name="BLANK_1_1_1_1_1">
    <p:bg>
      <p:bgPr>
        <a:solidFill>
          <a:schemeClr val="accent1"/>
        </a:solidFill>
      </p:bgPr>
    </p:bg>
    <p:spTree>
      <p:nvGrpSpPr>
        <p:cNvPr id="174" name="Shape 174"/>
        <p:cNvGrpSpPr/>
        <p:nvPr/>
      </p:nvGrpSpPr>
      <p:grpSpPr>
        <a:xfrm>
          <a:off x="0" y="0"/>
          <a:ext cx="0" cy="0"/>
          <a:chOff x="0" y="0"/>
          <a:chExt cx="0" cy="0"/>
        </a:xfrm>
      </p:grpSpPr>
      <p:grpSp>
        <p:nvGrpSpPr>
          <p:cNvPr id="175" name="Google Shape;175;p19"/>
          <p:cNvGrpSpPr/>
          <p:nvPr/>
        </p:nvGrpSpPr>
        <p:grpSpPr>
          <a:xfrm flipH="1">
            <a:off x="-289825" y="-1257137"/>
            <a:ext cx="9614725" cy="6793147"/>
            <a:chOff x="-55102" y="-1257137"/>
            <a:chExt cx="9614725" cy="6793147"/>
          </a:xfrm>
        </p:grpSpPr>
        <p:grpSp>
          <p:nvGrpSpPr>
            <p:cNvPr id="176" name="Google Shape;176;p19"/>
            <p:cNvGrpSpPr/>
            <p:nvPr/>
          </p:nvGrpSpPr>
          <p:grpSpPr>
            <a:xfrm flipH="1" rot="5400000">
              <a:off x="7349194" y="-1162479"/>
              <a:ext cx="2234387" cy="2045071"/>
              <a:chOff x="-1007429" y="-802063"/>
              <a:chExt cx="1842338" cy="1619217"/>
            </a:xfrm>
          </p:grpSpPr>
          <p:sp>
            <p:nvSpPr>
              <p:cNvPr id="177" name="Google Shape;177;p19"/>
              <p:cNvSpPr/>
              <p:nvPr/>
            </p:nvSpPr>
            <p:spPr>
              <a:xfrm>
                <a:off x="-1007429" y="-802063"/>
                <a:ext cx="1619217" cy="1619217"/>
              </a:xfrm>
              <a:custGeom>
                <a:rect b="b" l="l" r="r" t="t"/>
                <a:pathLst>
                  <a:path extrusionOk="0" h="65291" w="65291">
                    <a:moveTo>
                      <a:pt x="32645" y="1"/>
                    </a:moveTo>
                    <a:lnTo>
                      <a:pt x="0" y="32646"/>
                    </a:lnTo>
                    <a:lnTo>
                      <a:pt x="32645" y="65290"/>
                    </a:lnTo>
                    <a:lnTo>
                      <a:pt x="65290" y="32646"/>
                    </a:lnTo>
                    <a:lnTo>
                      <a:pt x="3264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p19"/>
              <p:cNvSpPr/>
              <p:nvPr/>
            </p:nvSpPr>
            <p:spPr>
              <a:xfrm>
                <a:off x="-784308" y="-802063"/>
                <a:ext cx="1619217" cy="1619217"/>
              </a:xfrm>
              <a:custGeom>
                <a:rect b="b" l="l" r="r" t="t"/>
                <a:pathLst>
                  <a:path extrusionOk="0" h="65291" w="65291">
                    <a:moveTo>
                      <a:pt x="32645" y="1"/>
                    </a:moveTo>
                    <a:lnTo>
                      <a:pt x="0" y="32646"/>
                    </a:lnTo>
                    <a:lnTo>
                      <a:pt x="32645" y="65290"/>
                    </a:lnTo>
                    <a:lnTo>
                      <a:pt x="65290" y="32646"/>
                    </a:lnTo>
                    <a:lnTo>
                      <a:pt x="32645" y="1"/>
                    </a:lnTo>
                    <a:close/>
                  </a:path>
                </a:pathLst>
              </a:custGeom>
              <a:noFill/>
              <a:ln cap="flat" cmpd="sng" w="381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79" name="Google Shape;179;p19"/>
            <p:cNvSpPr/>
            <p:nvPr/>
          </p:nvSpPr>
          <p:spPr>
            <a:xfrm rot="5399589">
              <a:off x="-736821" y="215078"/>
              <a:ext cx="2587470" cy="1223721"/>
            </a:xfrm>
            <a:custGeom>
              <a:rect b="b" l="l" r="r" t="t"/>
              <a:pathLst>
                <a:path extrusionOk="0" h="93396" w="123832">
                  <a:moveTo>
                    <a:pt x="43864" y="0"/>
                  </a:moveTo>
                  <a:lnTo>
                    <a:pt x="0" y="84146"/>
                  </a:lnTo>
                  <a:lnTo>
                    <a:pt x="100558" y="91606"/>
                  </a:lnTo>
                  <a:lnTo>
                    <a:pt x="123832" y="93396"/>
                  </a:lnTo>
                  <a:close/>
                </a:path>
              </a:pathLst>
            </a:custGeom>
            <a:solidFill>
              <a:schemeClr val="dk1"/>
            </a:solidFill>
            <a:ln>
              <a:noFill/>
            </a:ln>
          </p:spPr>
        </p:sp>
        <p:sp>
          <p:nvSpPr>
            <p:cNvPr id="180" name="Google Shape;180;p19"/>
            <p:cNvSpPr/>
            <p:nvPr/>
          </p:nvSpPr>
          <p:spPr>
            <a:xfrm rot="677809">
              <a:off x="8418476" y="3760968"/>
              <a:ext cx="984707" cy="1695006"/>
            </a:xfrm>
            <a:custGeom>
              <a:rect b="b" l="l" r="r" t="t"/>
              <a:pathLst>
                <a:path extrusionOk="0" h="59678" w="41775">
                  <a:moveTo>
                    <a:pt x="35509" y="0"/>
                  </a:moveTo>
                  <a:lnTo>
                    <a:pt x="0" y="52516"/>
                  </a:lnTo>
                  <a:lnTo>
                    <a:pt x="41775" y="59678"/>
                  </a:lnTo>
                  <a:close/>
                </a:path>
              </a:pathLst>
            </a:custGeom>
            <a:solidFill>
              <a:schemeClr val="dk1"/>
            </a:solidFill>
            <a:ln>
              <a:noFill/>
            </a:ln>
          </p:spPr>
        </p:sp>
      </p:grpSp>
      <p:sp>
        <p:nvSpPr>
          <p:cNvPr id="181" name="Google Shape;181;p19"/>
          <p:cNvSpPr/>
          <p:nvPr/>
        </p:nvSpPr>
        <p:spPr>
          <a:xfrm>
            <a:off x="1937401" y="5974922"/>
            <a:ext cx="1723" cy="1723"/>
          </a:xfrm>
          <a:custGeom>
            <a:rect b="b" l="l" r="r" t="t"/>
            <a:pathLst>
              <a:path extrusionOk="0" h="22" w="22">
                <a:moveTo>
                  <a:pt x="22" y="0"/>
                </a:moveTo>
                <a:cubicBezTo>
                  <a:pt x="15" y="4"/>
                  <a:pt x="8" y="15"/>
                  <a:pt x="1" y="21"/>
                </a:cubicBezTo>
                <a:cubicBezTo>
                  <a:pt x="8" y="15"/>
                  <a:pt x="15" y="7"/>
                  <a:pt x="22"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p19"/>
          <p:cNvSpPr/>
          <p:nvPr/>
        </p:nvSpPr>
        <p:spPr>
          <a:xfrm>
            <a:off x="1984073" y="5766463"/>
            <a:ext cx="78" cy="470"/>
          </a:xfrm>
          <a:custGeom>
            <a:rect b="b" l="l" r="r" t="t"/>
            <a:pathLst>
              <a:path extrusionOk="0" h="6" w="1">
                <a:moveTo>
                  <a:pt x="0" y="5"/>
                </a:moveTo>
                <a:lnTo>
                  <a:pt x="0" y="1"/>
                </a:ln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p19"/>
          <p:cNvSpPr/>
          <p:nvPr/>
        </p:nvSpPr>
        <p:spPr>
          <a:xfrm>
            <a:off x="710297" y="5766463"/>
            <a:ext cx="78" cy="470"/>
          </a:xfrm>
          <a:custGeom>
            <a:rect b="b" l="l" r="r" t="t"/>
            <a:pathLst>
              <a:path extrusionOk="0" h="6" w="1">
                <a:moveTo>
                  <a:pt x="1" y="5"/>
                </a:moveTo>
                <a:lnTo>
                  <a:pt x="1" y="1"/>
                </a:ln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 name="Google Shape;184;p19"/>
          <p:cNvSpPr txBox="1"/>
          <p:nvPr>
            <p:ph idx="1" type="subTitle"/>
          </p:nvPr>
        </p:nvSpPr>
        <p:spPr>
          <a:xfrm>
            <a:off x="719775" y="2334424"/>
            <a:ext cx="2192100" cy="6909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None/>
              <a:defRPr/>
            </a:lvl1pPr>
            <a:lvl2pPr lvl="1" rtl="0" algn="ctr">
              <a:lnSpc>
                <a:spcPct val="100000"/>
              </a:lnSpc>
              <a:spcBef>
                <a:spcPts val="1600"/>
              </a:spcBef>
              <a:spcAft>
                <a:spcPts val="0"/>
              </a:spcAft>
              <a:buNone/>
              <a:defRPr/>
            </a:lvl2pPr>
            <a:lvl3pPr lvl="2" rtl="0" algn="ctr">
              <a:lnSpc>
                <a:spcPct val="100000"/>
              </a:lnSpc>
              <a:spcBef>
                <a:spcPts val="1600"/>
              </a:spcBef>
              <a:spcAft>
                <a:spcPts val="0"/>
              </a:spcAft>
              <a:buNone/>
              <a:defRPr/>
            </a:lvl3pPr>
            <a:lvl4pPr lvl="3" rtl="0" algn="ctr">
              <a:lnSpc>
                <a:spcPct val="100000"/>
              </a:lnSpc>
              <a:spcBef>
                <a:spcPts val="1600"/>
              </a:spcBef>
              <a:spcAft>
                <a:spcPts val="0"/>
              </a:spcAft>
              <a:buNone/>
              <a:defRPr/>
            </a:lvl4pPr>
            <a:lvl5pPr lvl="4" rtl="0" algn="ctr">
              <a:lnSpc>
                <a:spcPct val="100000"/>
              </a:lnSpc>
              <a:spcBef>
                <a:spcPts val="1600"/>
              </a:spcBef>
              <a:spcAft>
                <a:spcPts val="0"/>
              </a:spcAft>
              <a:buNone/>
              <a:defRPr/>
            </a:lvl5pPr>
            <a:lvl6pPr lvl="5" rtl="0" algn="ctr">
              <a:lnSpc>
                <a:spcPct val="100000"/>
              </a:lnSpc>
              <a:spcBef>
                <a:spcPts val="1600"/>
              </a:spcBef>
              <a:spcAft>
                <a:spcPts val="0"/>
              </a:spcAft>
              <a:buNone/>
              <a:defRPr/>
            </a:lvl6pPr>
            <a:lvl7pPr lvl="6" rtl="0" algn="ctr">
              <a:lnSpc>
                <a:spcPct val="100000"/>
              </a:lnSpc>
              <a:spcBef>
                <a:spcPts val="1600"/>
              </a:spcBef>
              <a:spcAft>
                <a:spcPts val="0"/>
              </a:spcAft>
              <a:buNone/>
              <a:defRPr/>
            </a:lvl7pPr>
            <a:lvl8pPr lvl="7" rtl="0" algn="ctr">
              <a:lnSpc>
                <a:spcPct val="100000"/>
              </a:lnSpc>
              <a:spcBef>
                <a:spcPts val="1600"/>
              </a:spcBef>
              <a:spcAft>
                <a:spcPts val="0"/>
              </a:spcAft>
              <a:buNone/>
              <a:defRPr/>
            </a:lvl8pPr>
            <a:lvl9pPr lvl="8" rtl="0" algn="ctr">
              <a:lnSpc>
                <a:spcPct val="100000"/>
              </a:lnSpc>
              <a:spcBef>
                <a:spcPts val="1600"/>
              </a:spcBef>
              <a:spcAft>
                <a:spcPts val="1600"/>
              </a:spcAft>
              <a:buNone/>
              <a:defRPr/>
            </a:lvl9pPr>
          </a:lstStyle>
          <a:p/>
        </p:txBody>
      </p:sp>
      <p:sp>
        <p:nvSpPr>
          <p:cNvPr id="185" name="Google Shape;185;p19"/>
          <p:cNvSpPr txBox="1"/>
          <p:nvPr>
            <p:ph idx="2" type="subTitle"/>
          </p:nvPr>
        </p:nvSpPr>
        <p:spPr>
          <a:xfrm>
            <a:off x="3475713" y="2334424"/>
            <a:ext cx="2192100" cy="6909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None/>
              <a:defRPr/>
            </a:lvl1pPr>
            <a:lvl2pPr lvl="1" rtl="0" algn="ctr">
              <a:lnSpc>
                <a:spcPct val="100000"/>
              </a:lnSpc>
              <a:spcBef>
                <a:spcPts val="1600"/>
              </a:spcBef>
              <a:spcAft>
                <a:spcPts val="0"/>
              </a:spcAft>
              <a:buNone/>
              <a:defRPr/>
            </a:lvl2pPr>
            <a:lvl3pPr lvl="2" rtl="0" algn="ctr">
              <a:lnSpc>
                <a:spcPct val="100000"/>
              </a:lnSpc>
              <a:spcBef>
                <a:spcPts val="1600"/>
              </a:spcBef>
              <a:spcAft>
                <a:spcPts val="0"/>
              </a:spcAft>
              <a:buNone/>
              <a:defRPr/>
            </a:lvl3pPr>
            <a:lvl4pPr lvl="3" rtl="0" algn="ctr">
              <a:lnSpc>
                <a:spcPct val="100000"/>
              </a:lnSpc>
              <a:spcBef>
                <a:spcPts val="1600"/>
              </a:spcBef>
              <a:spcAft>
                <a:spcPts val="0"/>
              </a:spcAft>
              <a:buNone/>
              <a:defRPr/>
            </a:lvl4pPr>
            <a:lvl5pPr lvl="4" rtl="0" algn="ctr">
              <a:lnSpc>
                <a:spcPct val="100000"/>
              </a:lnSpc>
              <a:spcBef>
                <a:spcPts val="1600"/>
              </a:spcBef>
              <a:spcAft>
                <a:spcPts val="0"/>
              </a:spcAft>
              <a:buNone/>
              <a:defRPr/>
            </a:lvl5pPr>
            <a:lvl6pPr lvl="5" rtl="0" algn="ctr">
              <a:lnSpc>
                <a:spcPct val="100000"/>
              </a:lnSpc>
              <a:spcBef>
                <a:spcPts val="1600"/>
              </a:spcBef>
              <a:spcAft>
                <a:spcPts val="0"/>
              </a:spcAft>
              <a:buNone/>
              <a:defRPr/>
            </a:lvl6pPr>
            <a:lvl7pPr lvl="6" rtl="0" algn="ctr">
              <a:lnSpc>
                <a:spcPct val="100000"/>
              </a:lnSpc>
              <a:spcBef>
                <a:spcPts val="1600"/>
              </a:spcBef>
              <a:spcAft>
                <a:spcPts val="0"/>
              </a:spcAft>
              <a:buNone/>
              <a:defRPr/>
            </a:lvl7pPr>
            <a:lvl8pPr lvl="7" rtl="0" algn="ctr">
              <a:lnSpc>
                <a:spcPct val="100000"/>
              </a:lnSpc>
              <a:spcBef>
                <a:spcPts val="1600"/>
              </a:spcBef>
              <a:spcAft>
                <a:spcPts val="0"/>
              </a:spcAft>
              <a:buNone/>
              <a:defRPr/>
            </a:lvl8pPr>
            <a:lvl9pPr lvl="8" rtl="0" algn="ctr">
              <a:lnSpc>
                <a:spcPct val="100000"/>
              </a:lnSpc>
              <a:spcBef>
                <a:spcPts val="1600"/>
              </a:spcBef>
              <a:spcAft>
                <a:spcPts val="1600"/>
              </a:spcAft>
              <a:buNone/>
              <a:defRPr/>
            </a:lvl9pPr>
          </a:lstStyle>
          <a:p/>
        </p:txBody>
      </p:sp>
      <p:sp>
        <p:nvSpPr>
          <p:cNvPr id="186" name="Google Shape;186;p19"/>
          <p:cNvSpPr txBox="1"/>
          <p:nvPr>
            <p:ph idx="3" type="subTitle"/>
          </p:nvPr>
        </p:nvSpPr>
        <p:spPr>
          <a:xfrm>
            <a:off x="6231675" y="2334424"/>
            <a:ext cx="2192100" cy="6909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None/>
              <a:defRPr/>
            </a:lvl1pPr>
            <a:lvl2pPr lvl="1" rtl="0" algn="ctr">
              <a:lnSpc>
                <a:spcPct val="100000"/>
              </a:lnSpc>
              <a:spcBef>
                <a:spcPts val="1600"/>
              </a:spcBef>
              <a:spcAft>
                <a:spcPts val="0"/>
              </a:spcAft>
              <a:buNone/>
              <a:defRPr/>
            </a:lvl2pPr>
            <a:lvl3pPr lvl="2" rtl="0" algn="ctr">
              <a:lnSpc>
                <a:spcPct val="100000"/>
              </a:lnSpc>
              <a:spcBef>
                <a:spcPts val="1600"/>
              </a:spcBef>
              <a:spcAft>
                <a:spcPts val="0"/>
              </a:spcAft>
              <a:buNone/>
              <a:defRPr/>
            </a:lvl3pPr>
            <a:lvl4pPr lvl="3" rtl="0" algn="ctr">
              <a:lnSpc>
                <a:spcPct val="100000"/>
              </a:lnSpc>
              <a:spcBef>
                <a:spcPts val="1600"/>
              </a:spcBef>
              <a:spcAft>
                <a:spcPts val="0"/>
              </a:spcAft>
              <a:buNone/>
              <a:defRPr/>
            </a:lvl4pPr>
            <a:lvl5pPr lvl="4" rtl="0" algn="ctr">
              <a:lnSpc>
                <a:spcPct val="100000"/>
              </a:lnSpc>
              <a:spcBef>
                <a:spcPts val="1600"/>
              </a:spcBef>
              <a:spcAft>
                <a:spcPts val="0"/>
              </a:spcAft>
              <a:buNone/>
              <a:defRPr/>
            </a:lvl5pPr>
            <a:lvl6pPr lvl="5" rtl="0" algn="ctr">
              <a:lnSpc>
                <a:spcPct val="100000"/>
              </a:lnSpc>
              <a:spcBef>
                <a:spcPts val="1600"/>
              </a:spcBef>
              <a:spcAft>
                <a:spcPts val="0"/>
              </a:spcAft>
              <a:buNone/>
              <a:defRPr/>
            </a:lvl6pPr>
            <a:lvl7pPr lvl="6" rtl="0" algn="ctr">
              <a:lnSpc>
                <a:spcPct val="100000"/>
              </a:lnSpc>
              <a:spcBef>
                <a:spcPts val="1600"/>
              </a:spcBef>
              <a:spcAft>
                <a:spcPts val="0"/>
              </a:spcAft>
              <a:buNone/>
              <a:defRPr/>
            </a:lvl7pPr>
            <a:lvl8pPr lvl="7" rtl="0" algn="ctr">
              <a:lnSpc>
                <a:spcPct val="100000"/>
              </a:lnSpc>
              <a:spcBef>
                <a:spcPts val="1600"/>
              </a:spcBef>
              <a:spcAft>
                <a:spcPts val="0"/>
              </a:spcAft>
              <a:buNone/>
              <a:defRPr/>
            </a:lvl8pPr>
            <a:lvl9pPr lvl="8" rtl="0" algn="ctr">
              <a:lnSpc>
                <a:spcPct val="100000"/>
              </a:lnSpc>
              <a:spcBef>
                <a:spcPts val="1600"/>
              </a:spcBef>
              <a:spcAft>
                <a:spcPts val="1600"/>
              </a:spcAft>
              <a:buNone/>
              <a:defRPr/>
            </a:lvl9pPr>
          </a:lstStyle>
          <a:p/>
        </p:txBody>
      </p:sp>
      <p:sp>
        <p:nvSpPr>
          <p:cNvPr id="187" name="Google Shape;187;p19"/>
          <p:cNvSpPr txBox="1"/>
          <p:nvPr>
            <p:ph idx="4" type="subTitle"/>
          </p:nvPr>
        </p:nvSpPr>
        <p:spPr>
          <a:xfrm>
            <a:off x="719775" y="3956957"/>
            <a:ext cx="2192100" cy="6909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None/>
              <a:defRPr/>
            </a:lvl1pPr>
            <a:lvl2pPr lvl="1" rtl="0" algn="ctr">
              <a:lnSpc>
                <a:spcPct val="100000"/>
              </a:lnSpc>
              <a:spcBef>
                <a:spcPts val="1600"/>
              </a:spcBef>
              <a:spcAft>
                <a:spcPts val="0"/>
              </a:spcAft>
              <a:buNone/>
              <a:defRPr/>
            </a:lvl2pPr>
            <a:lvl3pPr lvl="2" rtl="0" algn="ctr">
              <a:lnSpc>
                <a:spcPct val="100000"/>
              </a:lnSpc>
              <a:spcBef>
                <a:spcPts val="1600"/>
              </a:spcBef>
              <a:spcAft>
                <a:spcPts val="0"/>
              </a:spcAft>
              <a:buNone/>
              <a:defRPr/>
            </a:lvl3pPr>
            <a:lvl4pPr lvl="3" rtl="0" algn="ctr">
              <a:lnSpc>
                <a:spcPct val="100000"/>
              </a:lnSpc>
              <a:spcBef>
                <a:spcPts val="1600"/>
              </a:spcBef>
              <a:spcAft>
                <a:spcPts val="0"/>
              </a:spcAft>
              <a:buNone/>
              <a:defRPr/>
            </a:lvl4pPr>
            <a:lvl5pPr lvl="4" rtl="0" algn="ctr">
              <a:lnSpc>
                <a:spcPct val="100000"/>
              </a:lnSpc>
              <a:spcBef>
                <a:spcPts val="1600"/>
              </a:spcBef>
              <a:spcAft>
                <a:spcPts val="0"/>
              </a:spcAft>
              <a:buNone/>
              <a:defRPr/>
            </a:lvl5pPr>
            <a:lvl6pPr lvl="5" rtl="0" algn="ctr">
              <a:lnSpc>
                <a:spcPct val="100000"/>
              </a:lnSpc>
              <a:spcBef>
                <a:spcPts val="1600"/>
              </a:spcBef>
              <a:spcAft>
                <a:spcPts val="0"/>
              </a:spcAft>
              <a:buNone/>
              <a:defRPr/>
            </a:lvl6pPr>
            <a:lvl7pPr lvl="6" rtl="0" algn="ctr">
              <a:lnSpc>
                <a:spcPct val="100000"/>
              </a:lnSpc>
              <a:spcBef>
                <a:spcPts val="1600"/>
              </a:spcBef>
              <a:spcAft>
                <a:spcPts val="0"/>
              </a:spcAft>
              <a:buNone/>
              <a:defRPr/>
            </a:lvl7pPr>
            <a:lvl8pPr lvl="7" rtl="0" algn="ctr">
              <a:lnSpc>
                <a:spcPct val="100000"/>
              </a:lnSpc>
              <a:spcBef>
                <a:spcPts val="1600"/>
              </a:spcBef>
              <a:spcAft>
                <a:spcPts val="0"/>
              </a:spcAft>
              <a:buNone/>
              <a:defRPr/>
            </a:lvl8pPr>
            <a:lvl9pPr lvl="8" rtl="0" algn="ctr">
              <a:lnSpc>
                <a:spcPct val="100000"/>
              </a:lnSpc>
              <a:spcBef>
                <a:spcPts val="1600"/>
              </a:spcBef>
              <a:spcAft>
                <a:spcPts val="1600"/>
              </a:spcAft>
              <a:buNone/>
              <a:defRPr/>
            </a:lvl9pPr>
          </a:lstStyle>
          <a:p/>
        </p:txBody>
      </p:sp>
      <p:sp>
        <p:nvSpPr>
          <p:cNvPr id="188" name="Google Shape;188;p19"/>
          <p:cNvSpPr txBox="1"/>
          <p:nvPr>
            <p:ph idx="5" type="subTitle"/>
          </p:nvPr>
        </p:nvSpPr>
        <p:spPr>
          <a:xfrm>
            <a:off x="3475713" y="3956957"/>
            <a:ext cx="2192100" cy="6909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None/>
              <a:defRPr/>
            </a:lvl1pPr>
            <a:lvl2pPr lvl="1" rtl="0" algn="ctr">
              <a:lnSpc>
                <a:spcPct val="100000"/>
              </a:lnSpc>
              <a:spcBef>
                <a:spcPts val="1600"/>
              </a:spcBef>
              <a:spcAft>
                <a:spcPts val="0"/>
              </a:spcAft>
              <a:buNone/>
              <a:defRPr/>
            </a:lvl2pPr>
            <a:lvl3pPr lvl="2" rtl="0" algn="ctr">
              <a:lnSpc>
                <a:spcPct val="100000"/>
              </a:lnSpc>
              <a:spcBef>
                <a:spcPts val="1600"/>
              </a:spcBef>
              <a:spcAft>
                <a:spcPts val="0"/>
              </a:spcAft>
              <a:buNone/>
              <a:defRPr/>
            </a:lvl3pPr>
            <a:lvl4pPr lvl="3" rtl="0" algn="ctr">
              <a:lnSpc>
                <a:spcPct val="100000"/>
              </a:lnSpc>
              <a:spcBef>
                <a:spcPts val="1600"/>
              </a:spcBef>
              <a:spcAft>
                <a:spcPts val="0"/>
              </a:spcAft>
              <a:buNone/>
              <a:defRPr/>
            </a:lvl4pPr>
            <a:lvl5pPr lvl="4" rtl="0" algn="ctr">
              <a:lnSpc>
                <a:spcPct val="100000"/>
              </a:lnSpc>
              <a:spcBef>
                <a:spcPts val="1600"/>
              </a:spcBef>
              <a:spcAft>
                <a:spcPts val="0"/>
              </a:spcAft>
              <a:buNone/>
              <a:defRPr/>
            </a:lvl5pPr>
            <a:lvl6pPr lvl="5" rtl="0" algn="ctr">
              <a:lnSpc>
                <a:spcPct val="100000"/>
              </a:lnSpc>
              <a:spcBef>
                <a:spcPts val="1600"/>
              </a:spcBef>
              <a:spcAft>
                <a:spcPts val="0"/>
              </a:spcAft>
              <a:buNone/>
              <a:defRPr/>
            </a:lvl6pPr>
            <a:lvl7pPr lvl="6" rtl="0" algn="ctr">
              <a:lnSpc>
                <a:spcPct val="100000"/>
              </a:lnSpc>
              <a:spcBef>
                <a:spcPts val="1600"/>
              </a:spcBef>
              <a:spcAft>
                <a:spcPts val="0"/>
              </a:spcAft>
              <a:buNone/>
              <a:defRPr/>
            </a:lvl7pPr>
            <a:lvl8pPr lvl="7" rtl="0" algn="ctr">
              <a:lnSpc>
                <a:spcPct val="100000"/>
              </a:lnSpc>
              <a:spcBef>
                <a:spcPts val="1600"/>
              </a:spcBef>
              <a:spcAft>
                <a:spcPts val="0"/>
              </a:spcAft>
              <a:buNone/>
              <a:defRPr/>
            </a:lvl8pPr>
            <a:lvl9pPr lvl="8" rtl="0" algn="ctr">
              <a:lnSpc>
                <a:spcPct val="100000"/>
              </a:lnSpc>
              <a:spcBef>
                <a:spcPts val="1600"/>
              </a:spcBef>
              <a:spcAft>
                <a:spcPts val="1600"/>
              </a:spcAft>
              <a:buNone/>
              <a:defRPr/>
            </a:lvl9pPr>
          </a:lstStyle>
          <a:p/>
        </p:txBody>
      </p:sp>
      <p:sp>
        <p:nvSpPr>
          <p:cNvPr id="189" name="Google Shape;189;p19"/>
          <p:cNvSpPr txBox="1"/>
          <p:nvPr>
            <p:ph idx="6" type="subTitle"/>
          </p:nvPr>
        </p:nvSpPr>
        <p:spPr>
          <a:xfrm>
            <a:off x="6231675" y="3956957"/>
            <a:ext cx="2192100" cy="6909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None/>
              <a:defRPr/>
            </a:lvl1pPr>
            <a:lvl2pPr lvl="1" rtl="0" algn="ctr">
              <a:lnSpc>
                <a:spcPct val="100000"/>
              </a:lnSpc>
              <a:spcBef>
                <a:spcPts val="1600"/>
              </a:spcBef>
              <a:spcAft>
                <a:spcPts val="0"/>
              </a:spcAft>
              <a:buNone/>
              <a:defRPr/>
            </a:lvl2pPr>
            <a:lvl3pPr lvl="2" rtl="0" algn="ctr">
              <a:lnSpc>
                <a:spcPct val="100000"/>
              </a:lnSpc>
              <a:spcBef>
                <a:spcPts val="1600"/>
              </a:spcBef>
              <a:spcAft>
                <a:spcPts val="0"/>
              </a:spcAft>
              <a:buNone/>
              <a:defRPr/>
            </a:lvl3pPr>
            <a:lvl4pPr lvl="3" rtl="0" algn="ctr">
              <a:lnSpc>
                <a:spcPct val="100000"/>
              </a:lnSpc>
              <a:spcBef>
                <a:spcPts val="1600"/>
              </a:spcBef>
              <a:spcAft>
                <a:spcPts val="0"/>
              </a:spcAft>
              <a:buNone/>
              <a:defRPr/>
            </a:lvl4pPr>
            <a:lvl5pPr lvl="4" rtl="0" algn="ctr">
              <a:lnSpc>
                <a:spcPct val="100000"/>
              </a:lnSpc>
              <a:spcBef>
                <a:spcPts val="1600"/>
              </a:spcBef>
              <a:spcAft>
                <a:spcPts val="0"/>
              </a:spcAft>
              <a:buNone/>
              <a:defRPr/>
            </a:lvl5pPr>
            <a:lvl6pPr lvl="5" rtl="0" algn="ctr">
              <a:lnSpc>
                <a:spcPct val="100000"/>
              </a:lnSpc>
              <a:spcBef>
                <a:spcPts val="1600"/>
              </a:spcBef>
              <a:spcAft>
                <a:spcPts val="0"/>
              </a:spcAft>
              <a:buNone/>
              <a:defRPr/>
            </a:lvl6pPr>
            <a:lvl7pPr lvl="6" rtl="0" algn="ctr">
              <a:lnSpc>
                <a:spcPct val="100000"/>
              </a:lnSpc>
              <a:spcBef>
                <a:spcPts val="1600"/>
              </a:spcBef>
              <a:spcAft>
                <a:spcPts val="0"/>
              </a:spcAft>
              <a:buNone/>
              <a:defRPr/>
            </a:lvl7pPr>
            <a:lvl8pPr lvl="7" rtl="0" algn="ctr">
              <a:lnSpc>
                <a:spcPct val="100000"/>
              </a:lnSpc>
              <a:spcBef>
                <a:spcPts val="1600"/>
              </a:spcBef>
              <a:spcAft>
                <a:spcPts val="0"/>
              </a:spcAft>
              <a:buNone/>
              <a:defRPr/>
            </a:lvl8pPr>
            <a:lvl9pPr lvl="8" rtl="0" algn="ctr">
              <a:lnSpc>
                <a:spcPct val="100000"/>
              </a:lnSpc>
              <a:spcBef>
                <a:spcPts val="1600"/>
              </a:spcBef>
              <a:spcAft>
                <a:spcPts val="1600"/>
              </a:spcAft>
              <a:buNone/>
              <a:defRPr/>
            </a:lvl9pPr>
          </a:lstStyle>
          <a:p/>
        </p:txBody>
      </p:sp>
      <p:sp>
        <p:nvSpPr>
          <p:cNvPr id="190" name="Google Shape;190;p19"/>
          <p:cNvSpPr txBox="1"/>
          <p:nvPr>
            <p:ph type="title"/>
          </p:nvPr>
        </p:nvSpPr>
        <p:spPr>
          <a:xfrm>
            <a:off x="619125" y="513050"/>
            <a:ext cx="7909800" cy="5643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191" name="Google Shape;191;p19"/>
          <p:cNvSpPr txBox="1"/>
          <p:nvPr>
            <p:ph hasCustomPrompt="1" idx="7" type="title"/>
          </p:nvPr>
        </p:nvSpPr>
        <p:spPr>
          <a:xfrm flipH="1">
            <a:off x="722487" y="1777300"/>
            <a:ext cx="506400" cy="501000"/>
          </a:xfrm>
          <a:prstGeom prst="rect">
            <a:avLst/>
          </a:prstGeom>
          <a:solidFill>
            <a:schemeClr val="lt1"/>
          </a:solidFill>
        </p:spPr>
        <p:txBody>
          <a:bodyPr anchorCtr="0" anchor="ctr" bIns="91425" lIns="91425" spcFirstLastPara="1" rIns="91425" wrap="square" tIns="91425">
            <a:noAutofit/>
          </a:bodyPr>
          <a:lstStyle>
            <a:lvl1pPr lvl="0" rtl="0" algn="ctr">
              <a:spcBef>
                <a:spcPts val="0"/>
              </a:spcBef>
              <a:spcAft>
                <a:spcPts val="0"/>
              </a:spcAft>
              <a:buClr>
                <a:srgbClr val="F3F3F3"/>
              </a:buClr>
              <a:buSzPts val="3600"/>
              <a:buNone/>
              <a:defRPr sz="2300"/>
            </a:lvl1pPr>
            <a:lvl2pPr lvl="1" rtl="0">
              <a:spcBef>
                <a:spcPts val="0"/>
              </a:spcBef>
              <a:spcAft>
                <a:spcPts val="0"/>
              </a:spcAft>
              <a:buClr>
                <a:srgbClr val="F3F3F3"/>
              </a:buClr>
              <a:buSzPts val="3600"/>
              <a:buFont typeface="Fira Sans Extra Condensed Medium"/>
              <a:buNone/>
              <a:defRPr sz="3600">
                <a:solidFill>
                  <a:srgbClr val="F3F3F3"/>
                </a:solidFill>
                <a:latin typeface="Fira Sans Extra Condensed Medium"/>
                <a:ea typeface="Fira Sans Extra Condensed Medium"/>
                <a:cs typeface="Fira Sans Extra Condensed Medium"/>
                <a:sym typeface="Fira Sans Extra Condensed Medium"/>
              </a:defRPr>
            </a:lvl2pPr>
            <a:lvl3pPr lvl="2" rtl="0">
              <a:spcBef>
                <a:spcPts val="0"/>
              </a:spcBef>
              <a:spcAft>
                <a:spcPts val="0"/>
              </a:spcAft>
              <a:buClr>
                <a:srgbClr val="F3F3F3"/>
              </a:buClr>
              <a:buSzPts val="3600"/>
              <a:buFont typeface="Fira Sans Extra Condensed Medium"/>
              <a:buNone/>
              <a:defRPr sz="3600">
                <a:solidFill>
                  <a:srgbClr val="F3F3F3"/>
                </a:solidFill>
                <a:latin typeface="Fira Sans Extra Condensed Medium"/>
                <a:ea typeface="Fira Sans Extra Condensed Medium"/>
                <a:cs typeface="Fira Sans Extra Condensed Medium"/>
                <a:sym typeface="Fira Sans Extra Condensed Medium"/>
              </a:defRPr>
            </a:lvl3pPr>
            <a:lvl4pPr lvl="3" rtl="0">
              <a:spcBef>
                <a:spcPts val="0"/>
              </a:spcBef>
              <a:spcAft>
                <a:spcPts val="0"/>
              </a:spcAft>
              <a:buClr>
                <a:srgbClr val="F3F3F3"/>
              </a:buClr>
              <a:buSzPts val="3600"/>
              <a:buFont typeface="Fira Sans Extra Condensed Medium"/>
              <a:buNone/>
              <a:defRPr sz="3600">
                <a:solidFill>
                  <a:srgbClr val="F3F3F3"/>
                </a:solidFill>
                <a:latin typeface="Fira Sans Extra Condensed Medium"/>
                <a:ea typeface="Fira Sans Extra Condensed Medium"/>
                <a:cs typeface="Fira Sans Extra Condensed Medium"/>
                <a:sym typeface="Fira Sans Extra Condensed Medium"/>
              </a:defRPr>
            </a:lvl4pPr>
            <a:lvl5pPr lvl="4" rtl="0">
              <a:spcBef>
                <a:spcPts val="0"/>
              </a:spcBef>
              <a:spcAft>
                <a:spcPts val="0"/>
              </a:spcAft>
              <a:buClr>
                <a:srgbClr val="F3F3F3"/>
              </a:buClr>
              <a:buSzPts val="3600"/>
              <a:buFont typeface="Fira Sans Extra Condensed Medium"/>
              <a:buNone/>
              <a:defRPr sz="3600">
                <a:solidFill>
                  <a:srgbClr val="F3F3F3"/>
                </a:solidFill>
                <a:latin typeface="Fira Sans Extra Condensed Medium"/>
                <a:ea typeface="Fira Sans Extra Condensed Medium"/>
                <a:cs typeface="Fira Sans Extra Condensed Medium"/>
                <a:sym typeface="Fira Sans Extra Condensed Medium"/>
              </a:defRPr>
            </a:lvl5pPr>
            <a:lvl6pPr lvl="5" rtl="0">
              <a:spcBef>
                <a:spcPts val="0"/>
              </a:spcBef>
              <a:spcAft>
                <a:spcPts val="0"/>
              </a:spcAft>
              <a:buClr>
                <a:srgbClr val="F3F3F3"/>
              </a:buClr>
              <a:buSzPts val="3600"/>
              <a:buFont typeface="Fira Sans Extra Condensed Medium"/>
              <a:buNone/>
              <a:defRPr sz="3600">
                <a:solidFill>
                  <a:srgbClr val="F3F3F3"/>
                </a:solidFill>
                <a:latin typeface="Fira Sans Extra Condensed Medium"/>
                <a:ea typeface="Fira Sans Extra Condensed Medium"/>
                <a:cs typeface="Fira Sans Extra Condensed Medium"/>
                <a:sym typeface="Fira Sans Extra Condensed Medium"/>
              </a:defRPr>
            </a:lvl6pPr>
            <a:lvl7pPr lvl="6" rtl="0">
              <a:spcBef>
                <a:spcPts val="0"/>
              </a:spcBef>
              <a:spcAft>
                <a:spcPts val="0"/>
              </a:spcAft>
              <a:buClr>
                <a:srgbClr val="F3F3F3"/>
              </a:buClr>
              <a:buSzPts val="3600"/>
              <a:buFont typeface="Fira Sans Extra Condensed Medium"/>
              <a:buNone/>
              <a:defRPr sz="3600">
                <a:solidFill>
                  <a:srgbClr val="F3F3F3"/>
                </a:solidFill>
                <a:latin typeface="Fira Sans Extra Condensed Medium"/>
                <a:ea typeface="Fira Sans Extra Condensed Medium"/>
                <a:cs typeface="Fira Sans Extra Condensed Medium"/>
                <a:sym typeface="Fira Sans Extra Condensed Medium"/>
              </a:defRPr>
            </a:lvl7pPr>
            <a:lvl8pPr lvl="7" rtl="0">
              <a:spcBef>
                <a:spcPts val="0"/>
              </a:spcBef>
              <a:spcAft>
                <a:spcPts val="0"/>
              </a:spcAft>
              <a:buClr>
                <a:srgbClr val="F3F3F3"/>
              </a:buClr>
              <a:buSzPts val="3600"/>
              <a:buFont typeface="Fira Sans Extra Condensed Medium"/>
              <a:buNone/>
              <a:defRPr sz="3600">
                <a:solidFill>
                  <a:srgbClr val="F3F3F3"/>
                </a:solidFill>
                <a:latin typeface="Fira Sans Extra Condensed Medium"/>
                <a:ea typeface="Fira Sans Extra Condensed Medium"/>
                <a:cs typeface="Fira Sans Extra Condensed Medium"/>
                <a:sym typeface="Fira Sans Extra Condensed Medium"/>
              </a:defRPr>
            </a:lvl8pPr>
            <a:lvl9pPr lvl="8" rtl="0">
              <a:spcBef>
                <a:spcPts val="0"/>
              </a:spcBef>
              <a:spcAft>
                <a:spcPts val="0"/>
              </a:spcAft>
              <a:buClr>
                <a:srgbClr val="F3F3F3"/>
              </a:buClr>
              <a:buSzPts val="3600"/>
              <a:buFont typeface="Fira Sans Extra Condensed Medium"/>
              <a:buNone/>
              <a:defRPr sz="3600">
                <a:solidFill>
                  <a:srgbClr val="F3F3F3"/>
                </a:solidFill>
                <a:latin typeface="Fira Sans Extra Condensed Medium"/>
                <a:ea typeface="Fira Sans Extra Condensed Medium"/>
                <a:cs typeface="Fira Sans Extra Condensed Medium"/>
                <a:sym typeface="Fira Sans Extra Condensed Medium"/>
              </a:defRPr>
            </a:lvl9pPr>
          </a:lstStyle>
          <a:p>
            <a:r>
              <a:t>xx%</a:t>
            </a:r>
          </a:p>
        </p:txBody>
      </p:sp>
      <p:sp>
        <p:nvSpPr>
          <p:cNvPr id="192" name="Google Shape;192;p19"/>
          <p:cNvSpPr txBox="1"/>
          <p:nvPr>
            <p:ph hasCustomPrompt="1" idx="8" type="title"/>
          </p:nvPr>
        </p:nvSpPr>
        <p:spPr>
          <a:xfrm flipH="1">
            <a:off x="3478804" y="1777300"/>
            <a:ext cx="505800" cy="501000"/>
          </a:xfrm>
          <a:prstGeom prst="rect">
            <a:avLst/>
          </a:prstGeom>
          <a:solidFill>
            <a:schemeClr val="lt1"/>
          </a:solidFill>
        </p:spPr>
        <p:txBody>
          <a:bodyPr anchorCtr="0" anchor="ctr" bIns="91425" lIns="91425" spcFirstLastPara="1" rIns="91425" wrap="square" tIns="91425">
            <a:noAutofit/>
          </a:bodyPr>
          <a:lstStyle>
            <a:lvl1pPr lvl="0" rtl="0" algn="ctr">
              <a:spcBef>
                <a:spcPts val="0"/>
              </a:spcBef>
              <a:spcAft>
                <a:spcPts val="0"/>
              </a:spcAft>
              <a:buClr>
                <a:srgbClr val="F3F3F3"/>
              </a:buClr>
              <a:buSzPts val="3600"/>
              <a:buNone/>
              <a:defRPr sz="2300"/>
            </a:lvl1pPr>
            <a:lvl2pPr lvl="1" rtl="0">
              <a:spcBef>
                <a:spcPts val="0"/>
              </a:spcBef>
              <a:spcAft>
                <a:spcPts val="0"/>
              </a:spcAft>
              <a:buClr>
                <a:srgbClr val="F3F3F3"/>
              </a:buClr>
              <a:buSzPts val="3600"/>
              <a:buFont typeface="Fira Sans Extra Condensed Medium"/>
              <a:buNone/>
              <a:defRPr sz="3600">
                <a:solidFill>
                  <a:srgbClr val="F3F3F3"/>
                </a:solidFill>
                <a:latin typeface="Fira Sans Extra Condensed Medium"/>
                <a:ea typeface="Fira Sans Extra Condensed Medium"/>
                <a:cs typeface="Fira Sans Extra Condensed Medium"/>
                <a:sym typeface="Fira Sans Extra Condensed Medium"/>
              </a:defRPr>
            </a:lvl2pPr>
            <a:lvl3pPr lvl="2" rtl="0">
              <a:spcBef>
                <a:spcPts val="0"/>
              </a:spcBef>
              <a:spcAft>
                <a:spcPts val="0"/>
              </a:spcAft>
              <a:buClr>
                <a:srgbClr val="F3F3F3"/>
              </a:buClr>
              <a:buSzPts val="3600"/>
              <a:buFont typeface="Fira Sans Extra Condensed Medium"/>
              <a:buNone/>
              <a:defRPr sz="3600">
                <a:solidFill>
                  <a:srgbClr val="F3F3F3"/>
                </a:solidFill>
                <a:latin typeface="Fira Sans Extra Condensed Medium"/>
                <a:ea typeface="Fira Sans Extra Condensed Medium"/>
                <a:cs typeface="Fira Sans Extra Condensed Medium"/>
                <a:sym typeface="Fira Sans Extra Condensed Medium"/>
              </a:defRPr>
            </a:lvl3pPr>
            <a:lvl4pPr lvl="3" rtl="0">
              <a:spcBef>
                <a:spcPts val="0"/>
              </a:spcBef>
              <a:spcAft>
                <a:spcPts val="0"/>
              </a:spcAft>
              <a:buClr>
                <a:srgbClr val="F3F3F3"/>
              </a:buClr>
              <a:buSzPts val="3600"/>
              <a:buFont typeface="Fira Sans Extra Condensed Medium"/>
              <a:buNone/>
              <a:defRPr sz="3600">
                <a:solidFill>
                  <a:srgbClr val="F3F3F3"/>
                </a:solidFill>
                <a:latin typeface="Fira Sans Extra Condensed Medium"/>
                <a:ea typeface="Fira Sans Extra Condensed Medium"/>
                <a:cs typeface="Fira Sans Extra Condensed Medium"/>
                <a:sym typeface="Fira Sans Extra Condensed Medium"/>
              </a:defRPr>
            </a:lvl4pPr>
            <a:lvl5pPr lvl="4" rtl="0">
              <a:spcBef>
                <a:spcPts val="0"/>
              </a:spcBef>
              <a:spcAft>
                <a:spcPts val="0"/>
              </a:spcAft>
              <a:buClr>
                <a:srgbClr val="F3F3F3"/>
              </a:buClr>
              <a:buSzPts val="3600"/>
              <a:buFont typeface="Fira Sans Extra Condensed Medium"/>
              <a:buNone/>
              <a:defRPr sz="3600">
                <a:solidFill>
                  <a:srgbClr val="F3F3F3"/>
                </a:solidFill>
                <a:latin typeface="Fira Sans Extra Condensed Medium"/>
                <a:ea typeface="Fira Sans Extra Condensed Medium"/>
                <a:cs typeface="Fira Sans Extra Condensed Medium"/>
                <a:sym typeface="Fira Sans Extra Condensed Medium"/>
              </a:defRPr>
            </a:lvl5pPr>
            <a:lvl6pPr lvl="5" rtl="0">
              <a:spcBef>
                <a:spcPts val="0"/>
              </a:spcBef>
              <a:spcAft>
                <a:spcPts val="0"/>
              </a:spcAft>
              <a:buClr>
                <a:srgbClr val="F3F3F3"/>
              </a:buClr>
              <a:buSzPts val="3600"/>
              <a:buFont typeface="Fira Sans Extra Condensed Medium"/>
              <a:buNone/>
              <a:defRPr sz="3600">
                <a:solidFill>
                  <a:srgbClr val="F3F3F3"/>
                </a:solidFill>
                <a:latin typeface="Fira Sans Extra Condensed Medium"/>
                <a:ea typeface="Fira Sans Extra Condensed Medium"/>
                <a:cs typeface="Fira Sans Extra Condensed Medium"/>
                <a:sym typeface="Fira Sans Extra Condensed Medium"/>
              </a:defRPr>
            </a:lvl6pPr>
            <a:lvl7pPr lvl="6" rtl="0">
              <a:spcBef>
                <a:spcPts val="0"/>
              </a:spcBef>
              <a:spcAft>
                <a:spcPts val="0"/>
              </a:spcAft>
              <a:buClr>
                <a:srgbClr val="F3F3F3"/>
              </a:buClr>
              <a:buSzPts val="3600"/>
              <a:buFont typeface="Fira Sans Extra Condensed Medium"/>
              <a:buNone/>
              <a:defRPr sz="3600">
                <a:solidFill>
                  <a:srgbClr val="F3F3F3"/>
                </a:solidFill>
                <a:latin typeface="Fira Sans Extra Condensed Medium"/>
                <a:ea typeface="Fira Sans Extra Condensed Medium"/>
                <a:cs typeface="Fira Sans Extra Condensed Medium"/>
                <a:sym typeface="Fira Sans Extra Condensed Medium"/>
              </a:defRPr>
            </a:lvl7pPr>
            <a:lvl8pPr lvl="7" rtl="0">
              <a:spcBef>
                <a:spcPts val="0"/>
              </a:spcBef>
              <a:spcAft>
                <a:spcPts val="0"/>
              </a:spcAft>
              <a:buClr>
                <a:srgbClr val="F3F3F3"/>
              </a:buClr>
              <a:buSzPts val="3600"/>
              <a:buFont typeface="Fira Sans Extra Condensed Medium"/>
              <a:buNone/>
              <a:defRPr sz="3600">
                <a:solidFill>
                  <a:srgbClr val="F3F3F3"/>
                </a:solidFill>
                <a:latin typeface="Fira Sans Extra Condensed Medium"/>
                <a:ea typeface="Fira Sans Extra Condensed Medium"/>
                <a:cs typeface="Fira Sans Extra Condensed Medium"/>
                <a:sym typeface="Fira Sans Extra Condensed Medium"/>
              </a:defRPr>
            </a:lvl8pPr>
            <a:lvl9pPr lvl="8" rtl="0">
              <a:spcBef>
                <a:spcPts val="0"/>
              </a:spcBef>
              <a:spcAft>
                <a:spcPts val="0"/>
              </a:spcAft>
              <a:buClr>
                <a:srgbClr val="F3F3F3"/>
              </a:buClr>
              <a:buSzPts val="3600"/>
              <a:buFont typeface="Fira Sans Extra Condensed Medium"/>
              <a:buNone/>
              <a:defRPr sz="3600">
                <a:solidFill>
                  <a:srgbClr val="F3F3F3"/>
                </a:solidFill>
                <a:latin typeface="Fira Sans Extra Condensed Medium"/>
                <a:ea typeface="Fira Sans Extra Condensed Medium"/>
                <a:cs typeface="Fira Sans Extra Condensed Medium"/>
                <a:sym typeface="Fira Sans Extra Condensed Medium"/>
              </a:defRPr>
            </a:lvl9pPr>
          </a:lstStyle>
          <a:p>
            <a:r>
              <a:t>xx%</a:t>
            </a:r>
          </a:p>
        </p:txBody>
      </p:sp>
      <p:sp>
        <p:nvSpPr>
          <p:cNvPr id="193" name="Google Shape;193;p19"/>
          <p:cNvSpPr txBox="1"/>
          <p:nvPr>
            <p:ph hasCustomPrompt="1" idx="9" type="title"/>
          </p:nvPr>
        </p:nvSpPr>
        <p:spPr>
          <a:xfrm flipH="1">
            <a:off x="6234709" y="1777300"/>
            <a:ext cx="506100" cy="501000"/>
          </a:xfrm>
          <a:prstGeom prst="rect">
            <a:avLst/>
          </a:prstGeom>
          <a:solidFill>
            <a:schemeClr val="lt1"/>
          </a:solidFill>
        </p:spPr>
        <p:txBody>
          <a:bodyPr anchorCtr="0" anchor="ctr" bIns="91425" lIns="91425" spcFirstLastPara="1" rIns="91425" wrap="square" tIns="91425">
            <a:noAutofit/>
          </a:bodyPr>
          <a:lstStyle>
            <a:lvl1pPr lvl="0" rtl="0" algn="ctr">
              <a:spcBef>
                <a:spcPts val="0"/>
              </a:spcBef>
              <a:spcAft>
                <a:spcPts val="0"/>
              </a:spcAft>
              <a:buClr>
                <a:srgbClr val="F3F3F3"/>
              </a:buClr>
              <a:buSzPts val="3600"/>
              <a:buNone/>
              <a:defRPr sz="2300"/>
            </a:lvl1pPr>
            <a:lvl2pPr lvl="1" rtl="0">
              <a:spcBef>
                <a:spcPts val="0"/>
              </a:spcBef>
              <a:spcAft>
                <a:spcPts val="0"/>
              </a:spcAft>
              <a:buClr>
                <a:srgbClr val="F3F3F3"/>
              </a:buClr>
              <a:buSzPts val="3600"/>
              <a:buFont typeface="Fira Sans Extra Condensed Medium"/>
              <a:buNone/>
              <a:defRPr sz="3600">
                <a:solidFill>
                  <a:srgbClr val="F3F3F3"/>
                </a:solidFill>
                <a:latin typeface="Fira Sans Extra Condensed Medium"/>
                <a:ea typeface="Fira Sans Extra Condensed Medium"/>
                <a:cs typeface="Fira Sans Extra Condensed Medium"/>
                <a:sym typeface="Fira Sans Extra Condensed Medium"/>
              </a:defRPr>
            </a:lvl2pPr>
            <a:lvl3pPr lvl="2" rtl="0">
              <a:spcBef>
                <a:spcPts val="0"/>
              </a:spcBef>
              <a:spcAft>
                <a:spcPts val="0"/>
              </a:spcAft>
              <a:buClr>
                <a:srgbClr val="F3F3F3"/>
              </a:buClr>
              <a:buSzPts val="3600"/>
              <a:buFont typeface="Fira Sans Extra Condensed Medium"/>
              <a:buNone/>
              <a:defRPr sz="3600">
                <a:solidFill>
                  <a:srgbClr val="F3F3F3"/>
                </a:solidFill>
                <a:latin typeface="Fira Sans Extra Condensed Medium"/>
                <a:ea typeface="Fira Sans Extra Condensed Medium"/>
                <a:cs typeface="Fira Sans Extra Condensed Medium"/>
                <a:sym typeface="Fira Sans Extra Condensed Medium"/>
              </a:defRPr>
            </a:lvl3pPr>
            <a:lvl4pPr lvl="3" rtl="0">
              <a:spcBef>
                <a:spcPts val="0"/>
              </a:spcBef>
              <a:spcAft>
                <a:spcPts val="0"/>
              </a:spcAft>
              <a:buClr>
                <a:srgbClr val="F3F3F3"/>
              </a:buClr>
              <a:buSzPts val="3600"/>
              <a:buFont typeface="Fira Sans Extra Condensed Medium"/>
              <a:buNone/>
              <a:defRPr sz="3600">
                <a:solidFill>
                  <a:srgbClr val="F3F3F3"/>
                </a:solidFill>
                <a:latin typeface="Fira Sans Extra Condensed Medium"/>
                <a:ea typeface="Fira Sans Extra Condensed Medium"/>
                <a:cs typeface="Fira Sans Extra Condensed Medium"/>
                <a:sym typeface="Fira Sans Extra Condensed Medium"/>
              </a:defRPr>
            </a:lvl4pPr>
            <a:lvl5pPr lvl="4" rtl="0">
              <a:spcBef>
                <a:spcPts val="0"/>
              </a:spcBef>
              <a:spcAft>
                <a:spcPts val="0"/>
              </a:spcAft>
              <a:buClr>
                <a:srgbClr val="F3F3F3"/>
              </a:buClr>
              <a:buSzPts val="3600"/>
              <a:buFont typeface="Fira Sans Extra Condensed Medium"/>
              <a:buNone/>
              <a:defRPr sz="3600">
                <a:solidFill>
                  <a:srgbClr val="F3F3F3"/>
                </a:solidFill>
                <a:latin typeface="Fira Sans Extra Condensed Medium"/>
                <a:ea typeface="Fira Sans Extra Condensed Medium"/>
                <a:cs typeface="Fira Sans Extra Condensed Medium"/>
                <a:sym typeface="Fira Sans Extra Condensed Medium"/>
              </a:defRPr>
            </a:lvl5pPr>
            <a:lvl6pPr lvl="5" rtl="0">
              <a:spcBef>
                <a:spcPts val="0"/>
              </a:spcBef>
              <a:spcAft>
                <a:spcPts val="0"/>
              </a:spcAft>
              <a:buClr>
                <a:srgbClr val="F3F3F3"/>
              </a:buClr>
              <a:buSzPts val="3600"/>
              <a:buFont typeface="Fira Sans Extra Condensed Medium"/>
              <a:buNone/>
              <a:defRPr sz="3600">
                <a:solidFill>
                  <a:srgbClr val="F3F3F3"/>
                </a:solidFill>
                <a:latin typeface="Fira Sans Extra Condensed Medium"/>
                <a:ea typeface="Fira Sans Extra Condensed Medium"/>
                <a:cs typeface="Fira Sans Extra Condensed Medium"/>
                <a:sym typeface="Fira Sans Extra Condensed Medium"/>
              </a:defRPr>
            </a:lvl6pPr>
            <a:lvl7pPr lvl="6" rtl="0">
              <a:spcBef>
                <a:spcPts val="0"/>
              </a:spcBef>
              <a:spcAft>
                <a:spcPts val="0"/>
              </a:spcAft>
              <a:buClr>
                <a:srgbClr val="F3F3F3"/>
              </a:buClr>
              <a:buSzPts val="3600"/>
              <a:buFont typeface="Fira Sans Extra Condensed Medium"/>
              <a:buNone/>
              <a:defRPr sz="3600">
                <a:solidFill>
                  <a:srgbClr val="F3F3F3"/>
                </a:solidFill>
                <a:latin typeface="Fira Sans Extra Condensed Medium"/>
                <a:ea typeface="Fira Sans Extra Condensed Medium"/>
                <a:cs typeface="Fira Sans Extra Condensed Medium"/>
                <a:sym typeface="Fira Sans Extra Condensed Medium"/>
              </a:defRPr>
            </a:lvl7pPr>
            <a:lvl8pPr lvl="7" rtl="0">
              <a:spcBef>
                <a:spcPts val="0"/>
              </a:spcBef>
              <a:spcAft>
                <a:spcPts val="0"/>
              </a:spcAft>
              <a:buClr>
                <a:srgbClr val="F3F3F3"/>
              </a:buClr>
              <a:buSzPts val="3600"/>
              <a:buFont typeface="Fira Sans Extra Condensed Medium"/>
              <a:buNone/>
              <a:defRPr sz="3600">
                <a:solidFill>
                  <a:srgbClr val="F3F3F3"/>
                </a:solidFill>
                <a:latin typeface="Fira Sans Extra Condensed Medium"/>
                <a:ea typeface="Fira Sans Extra Condensed Medium"/>
                <a:cs typeface="Fira Sans Extra Condensed Medium"/>
                <a:sym typeface="Fira Sans Extra Condensed Medium"/>
              </a:defRPr>
            </a:lvl8pPr>
            <a:lvl9pPr lvl="8" rtl="0">
              <a:spcBef>
                <a:spcPts val="0"/>
              </a:spcBef>
              <a:spcAft>
                <a:spcPts val="0"/>
              </a:spcAft>
              <a:buClr>
                <a:srgbClr val="F3F3F3"/>
              </a:buClr>
              <a:buSzPts val="3600"/>
              <a:buFont typeface="Fira Sans Extra Condensed Medium"/>
              <a:buNone/>
              <a:defRPr sz="3600">
                <a:solidFill>
                  <a:srgbClr val="F3F3F3"/>
                </a:solidFill>
                <a:latin typeface="Fira Sans Extra Condensed Medium"/>
                <a:ea typeface="Fira Sans Extra Condensed Medium"/>
                <a:cs typeface="Fira Sans Extra Condensed Medium"/>
                <a:sym typeface="Fira Sans Extra Condensed Medium"/>
              </a:defRPr>
            </a:lvl9pPr>
          </a:lstStyle>
          <a:p>
            <a:r>
              <a:t>xx%</a:t>
            </a:r>
          </a:p>
        </p:txBody>
      </p:sp>
      <p:sp>
        <p:nvSpPr>
          <p:cNvPr id="194" name="Google Shape;194;p19"/>
          <p:cNvSpPr txBox="1"/>
          <p:nvPr>
            <p:ph hasCustomPrompt="1" idx="13" type="title"/>
          </p:nvPr>
        </p:nvSpPr>
        <p:spPr>
          <a:xfrm flipH="1">
            <a:off x="722749" y="3400400"/>
            <a:ext cx="506400" cy="501000"/>
          </a:xfrm>
          <a:prstGeom prst="rect">
            <a:avLst/>
          </a:prstGeom>
          <a:solidFill>
            <a:schemeClr val="lt1"/>
          </a:solidFill>
        </p:spPr>
        <p:txBody>
          <a:bodyPr anchorCtr="0" anchor="ctr" bIns="91425" lIns="91425" spcFirstLastPara="1" rIns="91425" wrap="square" tIns="91425">
            <a:noAutofit/>
          </a:bodyPr>
          <a:lstStyle>
            <a:lvl1pPr lvl="0" rtl="0" algn="ctr">
              <a:spcBef>
                <a:spcPts val="0"/>
              </a:spcBef>
              <a:spcAft>
                <a:spcPts val="0"/>
              </a:spcAft>
              <a:buClr>
                <a:srgbClr val="F3F3F3"/>
              </a:buClr>
              <a:buSzPts val="3600"/>
              <a:buNone/>
              <a:defRPr sz="2300"/>
            </a:lvl1pPr>
            <a:lvl2pPr lvl="1" rtl="0">
              <a:spcBef>
                <a:spcPts val="0"/>
              </a:spcBef>
              <a:spcAft>
                <a:spcPts val="0"/>
              </a:spcAft>
              <a:buClr>
                <a:srgbClr val="F3F3F3"/>
              </a:buClr>
              <a:buSzPts val="3600"/>
              <a:buFont typeface="Fira Sans Extra Condensed Medium"/>
              <a:buNone/>
              <a:defRPr sz="3600">
                <a:solidFill>
                  <a:srgbClr val="F3F3F3"/>
                </a:solidFill>
                <a:latin typeface="Fira Sans Extra Condensed Medium"/>
                <a:ea typeface="Fira Sans Extra Condensed Medium"/>
                <a:cs typeface="Fira Sans Extra Condensed Medium"/>
                <a:sym typeface="Fira Sans Extra Condensed Medium"/>
              </a:defRPr>
            </a:lvl2pPr>
            <a:lvl3pPr lvl="2" rtl="0">
              <a:spcBef>
                <a:spcPts val="0"/>
              </a:spcBef>
              <a:spcAft>
                <a:spcPts val="0"/>
              </a:spcAft>
              <a:buClr>
                <a:srgbClr val="F3F3F3"/>
              </a:buClr>
              <a:buSzPts val="3600"/>
              <a:buFont typeface="Fira Sans Extra Condensed Medium"/>
              <a:buNone/>
              <a:defRPr sz="3600">
                <a:solidFill>
                  <a:srgbClr val="F3F3F3"/>
                </a:solidFill>
                <a:latin typeface="Fira Sans Extra Condensed Medium"/>
                <a:ea typeface="Fira Sans Extra Condensed Medium"/>
                <a:cs typeface="Fira Sans Extra Condensed Medium"/>
                <a:sym typeface="Fira Sans Extra Condensed Medium"/>
              </a:defRPr>
            </a:lvl3pPr>
            <a:lvl4pPr lvl="3" rtl="0">
              <a:spcBef>
                <a:spcPts val="0"/>
              </a:spcBef>
              <a:spcAft>
                <a:spcPts val="0"/>
              </a:spcAft>
              <a:buClr>
                <a:srgbClr val="F3F3F3"/>
              </a:buClr>
              <a:buSzPts val="3600"/>
              <a:buFont typeface="Fira Sans Extra Condensed Medium"/>
              <a:buNone/>
              <a:defRPr sz="3600">
                <a:solidFill>
                  <a:srgbClr val="F3F3F3"/>
                </a:solidFill>
                <a:latin typeface="Fira Sans Extra Condensed Medium"/>
                <a:ea typeface="Fira Sans Extra Condensed Medium"/>
                <a:cs typeface="Fira Sans Extra Condensed Medium"/>
                <a:sym typeface="Fira Sans Extra Condensed Medium"/>
              </a:defRPr>
            </a:lvl4pPr>
            <a:lvl5pPr lvl="4" rtl="0">
              <a:spcBef>
                <a:spcPts val="0"/>
              </a:spcBef>
              <a:spcAft>
                <a:spcPts val="0"/>
              </a:spcAft>
              <a:buClr>
                <a:srgbClr val="F3F3F3"/>
              </a:buClr>
              <a:buSzPts val="3600"/>
              <a:buFont typeface="Fira Sans Extra Condensed Medium"/>
              <a:buNone/>
              <a:defRPr sz="3600">
                <a:solidFill>
                  <a:srgbClr val="F3F3F3"/>
                </a:solidFill>
                <a:latin typeface="Fira Sans Extra Condensed Medium"/>
                <a:ea typeface="Fira Sans Extra Condensed Medium"/>
                <a:cs typeface="Fira Sans Extra Condensed Medium"/>
                <a:sym typeface="Fira Sans Extra Condensed Medium"/>
              </a:defRPr>
            </a:lvl5pPr>
            <a:lvl6pPr lvl="5" rtl="0">
              <a:spcBef>
                <a:spcPts val="0"/>
              </a:spcBef>
              <a:spcAft>
                <a:spcPts val="0"/>
              </a:spcAft>
              <a:buClr>
                <a:srgbClr val="F3F3F3"/>
              </a:buClr>
              <a:buSzPts val="3600"/>
              <a:buFont typeface="Fira Sans Extra Condensed Medium"/>
              <a:buNone/>
              <a:defRPr sz="3600">
                <a:solidFill>
                  <a:srgbClr val="F3F3F3"/>
                </a:solidFill>
                <a:latin typeface="Fira Sans Extra Condensed Medium"/>
                <a:ea typeface="Fira Sans Extra Condensed Medium"/>
                <a:cs typeface="Fira Sans Extra Condensed Medium"/>
                <a:sym typeface="Fira Sans Extra Condensed Medium"/>
              </a:defRPr>
            </a:lvl6pPr>
            <a:lvl7pPr lvl="6" rtl="0">
              <a:spcBef>
                <a:spcPts val="0"/>
              </a:spcBef>
              <a:spcAft>
                <a:spcPts val="0"/>
              </a:spcAft>
              <a:buClr>
                <a:srgbClr val="F3F3F3"/>
              </a:buClr>
              <a:buSzPts val="3600"/>
              <a:buFont typeface="Fira Sans Extra Condensed Medium"/>
              <a:buNone/>
              <a:defRPr sz="3600">
                <a:solidFill>
                  <a:srgbClr val="F3F3F3"/>
                </a:solidFill>
                <a:latin typeface="Fira Sans Extra Condensed Medium"/>
                <a:ea typeface="Fira Sans Extra Condensed Medium"/>
                <a:cs typeface="Fira Sans Extra Condensed Medium"/>
                <a:sym typeface="Fira Sans Extra Condensed Medium"/>
              </a:defRPr>
            </a:lvl7pPr>
            <a:lvl8pPr lvl="7" rtl="0">
              <a:spcBef>
                <a:spcPts val="0"/>
              </a:spcBef>
              <a:spcAft>
                <a:spcPts val="0"/>
              </a:spcAft>
              <a:buClr>
                <a:srgbClr val="F3F3F3"/>
              </a:buClr>
              <a:buSzPts val="3600"/>
              <a:buFont typeface="Fira Sans Extra Condensed Medium"/>
              <a:buNone/>
              <a:defRPr sz="3600">
                <a:solidFill>
                  <a:srgbClr val="F3F3F3"/>
                </a:solidFill>
                <a:latin typeface="Fira Sans Extra Condensed Medium"/>
                <a:ea typeface="Fira Sans Extra Condensed Medium"/>
                <a:cs typeface="Fira Sans Extra Condensed Medium"/>
                <a:sym typeface="Fira Sans Extra Condensed Medium"/>
              </a:defRPr>
            </a:lvl8pPr>
            <a:lvl9pPr lvl="8" rtl="0">
              <a:spcBef>
                <a:spcPts val="0"/>
              </a:spcBef>
              <a:spcAft>
                <a:spcPts val="0"/>
              </a:spcAft>
              <a:buClr>
                <a:srgbClr val="F3F3F3"/>
              </a:buClr>
              <a:buSzPts val="3600"/>
              <a:buFont typeface="Fira Sans Extra Condensed Medium"/>
              <a:buNone/>
              <a:defRPr sz="3600">
                <a:solidFill>
                  <a:srgbClr val="F3F3F3"/>
                </a:solidFill>
                <a:latin typeface="Fira Sans Extra Condensed Medium"/>
                <a:ea typeface="Fira Sans Extra Condensed Medium"/>
                <a:cs typeface="Fira Sans Extra Condensed Medium"/>
                <a:sym typeface="Fira Sans Extra Condensed Medium"/>
              </a:defRPr>
            </a:lvl9pPr>
          </a:lstStyle>
          <a:p>
            <a:r>
              <a:t>xx%</a:t>
            </a:r>
          </a:p>
        </p:txBody>
      </p:sp>
      <p:sp>
        <p:nvSpPr>
          <p:cNvPr id="195" name="Google Shape;195;p19"/>
          <p:cNvSpPr txBox="1"/>
          <p:nvPr>
            <p:ph hasCustomPrompt="1" idx="14" type="title"/>
          </p:nvPr>
        </p:nvSpPr>
        <p:spPr>
          <a:xfrm flipH="1">
            <a:off x="3479068" y="3400400"/>
            <a:ext cx="505800" cy="501000"/>
          </a:xfrm>
          <a:prstGeom prst="rect">
            <a:avLst/>
          </a:prstGeom>
          <a:solidFill>
            <a:schemeClr val="lt1"/>
          </a:solidFill>
        </p:spPr>
        <p:txBody>
          <a:bodyPr anchorCtr="0" anchor="ctr" bIns="91425" lIns="91425" spcFirstLastPara="1" rIns="91425" wrap="square" tIns="91425">
            <a:noAutofit/>
          </a:bodyPr>
          <a:lstStyle>
            <a:lvl1pPr lvl="0" rtl="0" algn="ctr">
              <a:spcBef>
                <a:spcPts val="0"/>
              </a:spcBef>
              <a:spcAft>
                <a:spcPts val="0"/>
              </a:spcAft>
              <a:buClr>
                <a:srgbClr val="F3F3F3"/>
              </a:buClr>
              <a:buSzPts val="3600"/>
              <a:buNone/>
              <a:defRPr sz="2300"/>
            </a:lvl1pPr>
            <a:lvl2pPr lvl="1" rtl="0">
              <a:spcBef>
                <a:spcPts val="0"/>
              </a:spcBef>
              <a:spcAft>
                <a:spcPts val="0"/>
              </a:spcAft>
              <a:buClr>
                <a:srgbClr val="F3F3F3"/>
              </a:buClr>
              <a:buSzPts val="3600"/>
              <a:buFont typeface="Fira Sans Extra Condensed Medium"/>
              <a:buNone/>
              <a:defRPr sz="3600">
                <a:solidFill>
                  <a:srgbClr val="F3F3F3"/>
                </a:solidFill>
                <a:latin typeface="Fira Sans Extra Condensed Medium"/>
                <a:ea typeface="Fira Sans Extra Condensed Medium"/>
                <a:cs typeface="Fira Sans Extra Condensed Medium"/>
                <a:sym typeface="Fira Sans Extra Condensed Medium"/>
              </a:defRPr>
            </a:lvl2pPr>
            <a:lvl3pPr lvl="2" rtl="0">
              <a:spcBef>
                <a:spcPts val="0"/>
              </a:spcBef>
              <a:spcAft>
                <a:spcPts val="0"/>
              </a:spcAft>
              <a:buClr>
                <a:srgbClr val="F3F3F3"/>
              </a:buClr>
              <a:buSzPts val="3600"/>
              <a:buFont typeface="Fira Sans Extra Condensed Medium"/>
              <a:buNone/>
              <a:defRPr sz="3600">
                <a:solidFill>
                  <a:srgbClr val="F3F3F3"/>
                </a:solidFill>
                <a:latin typeface="Fira Sans Extra Condensed Medium"/>
                <a:ea typeface="Fira Sans Extra Condensed Medium"/>
                <a:cs typeface="Fira Sans Extra Condensed Medium"/>
                <a:sym typeface="Fira Sans Extra Condensed Medium"/>
              </a:defRPr>
            </a:lvl3pPr>
            <a:lvl4pPr lvl="3" rtl="0">
              <a:spcBef>
                <a:spcPts val="0"/>
              </a:spcBef>
              <a:spcAft>
                <a:spcPts val="0"/>
              </a:spcAft>
              <a:buClr>
                <a:srgbClr val="F3F3F3"/>
              </a:buClr>
              <a:buSzPts val="3600"/>
              <a:buFont typeface="Fira Sans Extra Condensed Medium"/>
              <a:buNone/>
              <a:defRPr sz="3600">
                <a:solidFill>
                  <a:srgbClr val="F3F3F3"/>
                </a:solidFill>
                <a:latin typeface="Fira Sans Extra Condensed Medium"/>
                <a:ea typeface="Fira Sans Extra Condensed Medium"/>
                <a:cs typeface="Fira Sans Extra Condensed Medium"/>
                <a:sym typeface="Fira Sans Extra Condensed Medium"/>
              </a:defRPr>
            </a:lvl4pPr>
            <a:lvl5pPr lvl="4" rtl="0">
              <a:spcBef>
                <a:spcPts val="0"/>
              </a:spcBef>
              <a:spcAft>
                <a:spcPts val="0"/>
              </a:spcAft>
              <a:buClr>
                <a:srgbClr val="F3F3F3"/>
              </a:buClr>
              <a:buSzPts val="3600"/>
              <a:buFont typeface="Fira Sans Extra Condensed Medium"/>
              <a:buNone/>
              <a:defRPr sz="3600">
                <a:solidFill>
                  <a:srgbClr val="F3F3F3"/>
                </a:solidFill>
                <a:latin typeface="Fira Sans Extra Condensed Medium"/>
                <a:ea typeface="Fira Sans Extra Condensed Medium"/>
                <a:cs typeface="Fira Sans Extra Condensed Medium"/>
                <a:sym typeface="Fira Sans Extra Condensed Medium"/>
              </a:defRPr>
            </a:lvl5pPr>
            <a:lvl6pPr lvl="5" rtl="0">
              <a:spcBef>
                <a:spcPts val="0"/>
              </a:spcBef>
              <a:spcAft>
                <a:spcPts val="0"/>
              </a:spcAft>
              <a:buClr>
                <a:srgbClr val="F3F3F3"/>
              </a:buClr>
              <a:buSzPts val="3600"/>
              <a:buFont typeface="Fira Sans Extra Condensed Medium"/>
              <a:buNone/>
              <a:defRPr sz="3600">
                <a:solidFill>
                  <a:srgbClr val="F3F3F3"/>
                </a:solidFill>
                <a:latin typeface="Fira Sans Extra Condensed Medium"/>
                <a:ea typeface="Fira Sans Extra Condensed Medium"/>
                <a:cs typeface="Fira Sans Extra Condensed Medium"/>
                <a:sym typeface="Fira Sans Extra Condensed Medium"/>
              </a:defRPr>
            </a:lvl6pPr>
            <a:lvl7pPr lvl="6" rtl="0">
              <a:spcBef>
                <a:spcPts val="0"/>
              </a:spcBef>
              <a:spcAft>
                <a:spcPts val="0"/>
              </a:spcAft>
              <a:buClr>
                <a:srgbClr val="F3F3F3"/>
              </a:buClr>
              <a:buSzPts val="3600"/>
              <a:buFont typeface="Fira Sans Extra Condensed Medium"/>
              <a:buNone/>
              <a:defRPr sz="3600">
                <a:solidFill>
                  <a:srgbClr val="F3F3F3"/>
                </a:solidFill>
                <a:latin typeface="Fira Sans Extra Condensed Medium"/>
                <a:ea typeface="Fira Sans Extra Condensed Medium"/>
                <a:cs typeface="Fira Sans Extra Condensed Medium"/>
                <a:sym typeface="Fira Sans Extra Condensed Medium"/>
              </a:defRPr>
            </a:lvl7pPr>
            <a:lvl8pPr lvl="7" rtl="0">
              <a:spcBef>
                <a:spcPts val="0"/>
              </a:spcBef>
              <a:spcAft>
                <a:spcPts val="0"/>
              </a:spcAft>
              <a:buClr>
                <a:srgbClr val="F3F3F3"/>
              </a:buClr>
              <a:buSzPts val="3600"/>
              <a:buFont typeface="Fira Sans Extra Condensed Medium"/>
              <a:buNone/>
              <a:defRPr sz="3600">
                <a:solidFill>
                  <a:srgbClr val="F3F3F3"/>
                </a:solidFill>
                <a:latin typeface="Fira Sans Extra Condensed Medium"/>
                <a:ea typeface="Fira Sans Extra Condensed Medium"/>
                <a:cs typeface="Fira Sans Extra Condensed Medium"/>
                <a:sym typeface="Fira Sans Extra Condensed Medium"/>
              </a:defRPr>
            </a:lvl8pPr>
            <a:lvl9pPr lvl="8" rtl="0">
              <a:spcBef>
                <a:spcPts val="0"/>
              </a:spcBef>
              <a:spcAft>
                <a:spcPts val="0"/>
              </a:spcAft>
              <a:buClr>
                <a:srgbClr val="F3F3F3"/>
              </a:buClr>
              <a:buSzPts val="3600"/>
              <a:buFont typeface="Fira Sans Extra Condensed Medium"/>
              <a:buNone/>
              <a:defRPr sz="3600">
                <a:solidFill>
                  <a:srgbClr val="F3F3F3"/>
                </a:solidFill>
                <a:latin typeface="Fira Sans Extra Condensed Medium"/>
                <a:ea typeface="Fira Sans Extra Condensed Medium"/>
                <a:cs typeface="Fira Sans Extra Condensed Medium"/>
                <a:sym typeface="Fira Sans Extra Condensed Medium"/>
              </a:defRPr>
            </a:lvl9pPr>
          </a:lstStyle>
          <a:p>
            <a:r>
              <a:t>xx%</a:t>
            </a:r>
          </a:p>
        </p:txBody>
      </p:sp>
      <p:sp>
        <p:nvSpPr>
          <p:cNvPr id="196" name="Google Shape;196;p19"/>
          <p:cNvSpPr txBox="1"/>
          <p:nvPr>
            <p:ph hasCustomPrompt="1" idx="15" type="title"/>
          </p:nvPr>
        </p:nvSpPr>
        <p:spPr>
          <a:xfrm flipH="1">
            <a:off x="6234975" y="3400400"/>
            <a:ext cx="506100" cy="501000"/>
          </a:xfrm>
          <a:prstGeom prst="rect">
            <a:avLst/>
          </a:prstGeom>
          <a:solidFill>
            <a:schemeClr val="lt1"/>
          </a:solidFill>
        </p:spPr>
        <p:txBody>
          <a:bodyPr anchorCtr="0" anchor="ctr" bIns="91425" lIns="91425" spcFirstLastPara="1" rIns="91425" wrap="square" tIns="91425">
            <a:noAutofit/>
          </a:bodyPr>
          <a:lstStyle>
            <a:lvl1pPr lvl="0" rtl="0" algn="ctr">
              <a:spcBef>
                <a:spcPts val="0"/>
              </a:spcBef>
              <a:spcAft>
                <a:spcPts val="0"/>
              </a:spcAft>
              <a:buClr>
                <a:srgbClr val="F3F3F3"/>
              </a:buClr>
              <a:buSzPts val="3600"/>
              <a:buNone/>
              <a:defRPr sz="2300"/>
            </a:lvl1pPr>
            <a:lvl2pPr lvl="1" rtl="0">
              <a:spcBef>
                <a:spcPts val="0"/>
              </a:spcBef>
              <a:spcAft>
                <a:spcPts val="0"/>
              </a:spcAft>
              <a:buClr>
                <a:srgbClr val="F3F3F3"/>
              </a:buClr>
              <a:buSzPts val="3600"/>
              <a:buFont typeface="Fira Sans Extra Condensed Medium"/>
              <a:buNone/>
              <a:defRPr sz="3600">
                <a:solidFill>
                  <a:srgbClr val="F3F3F3"/>
                </a:solidFill>
                <a:latin typeface="Fira Sans Extra Condensed Medium"/>
                <a:ea typeface="Fira Sans Extra Condensed Medium"/>
                <a:cs typeface="Fira Sans Extra Condensed Medium"/>
                <a:sym typeface="Fira Sans Extra Condensed Medium"/>
              </a:defRPr>
            </a:lvl2pPr>
            <a:lvl3pPr lvl="2" rtl="0">
              <a:spcBef>
                <a:spcPts val="0"/>
              </a:spcBef>
              <a:spcAft>
                <a:spcPts val="0"/>
              </a:spcAft>
              <a:buClr>
                <a:srgbClr val="F3F3F3"/>
              </a:buClr>
              <a:buSzPts val="3600"/>
              <a:buFont typeface="Fira Sans Extra Condensed Medium"/>
              <a:buNone/>
              <a:defRPr sz="3600">
                <a:solidFill>
                  <a:srgbClr val="F3F3F3"/>
                </a:solidFill>
                <a:latin typeface="Fira Sans Extra Condensed Medium"/>
                <a:ea typeface="Fira Sans Extra Condensed Medium"/>
                <a:cs typeface="Fira Sans Extra Condensed Medium"/>
                <a:sym typeface="Fira Sans Extra Condensed Medium"/>
              </a:defRPr>
            </a:lvl3pPr>
            <a:lvl4pPr lvl="3" rtl="0">
              <a:spcBef>
                <a:spcPts val="0"/>
              </a:spcBef>
              <a:spcAft>
                <a:spcPts val="0"/>
              </a:spcAft>
              <a:buClr>
                <a:srgbClr val="F3F3F3"/>
              </a:buClr>
              <a:buSzPts val="3600"/>
              <a:buFont typeface="Fira Sans Extra Condensed Medium"/>
              <a:buNone/>
              <a:defRPr sz="3600">
                <a:solidFill>
                  <a:srgbClr val="F3F3F3"/>
                </a:solidFill>
                <a:latin typeface="Fira Sans Extra Condensed Medium"/>
                <a:ea typeface="Fira Sans Extra Condensed Medium"/>
                <a:cs typeface="Fira Sans Extra Condensed Medium"/>
                <a:sym typeface="Fira Sans Extra Condensed Medium"/>
              </a:defRPr>
            </a:lvl4pPr>
            <a:lvl5pPr lvl="4" rtl="0">
              <a:spcBef>
                <a:spcPts val="0"/>
              </a:spcBef>
              <a:spcAft>
                <a:spcPts val="0"/>
              </a:spcAft>
              <a:buClr>
                <a:srgbClr val="F3F3F3"/>
              </a:buClr>
              <a:buSzPts val="3600"/>
              <a:buFont typeface="Fira Sans Extra Condensed Medium"/>
              <a:buNone/>
              <a:defRPr sz="3600">
                <a:solidFill>
                  <a:srgbClr val="F3F3F3"/>
                </a:solidFill>
                <a:latin typeface="Fira Sans Extra Condensed Medium"/>
                <a:ea typeface="Fira Sans Extra Condensed Medium"/>
                <a:cs typeface="Fira Sans Extra Condensed Medium"/>
                <a:sym typeface="Fira Sans Extra Condensed Medium"/>
              </a:defRPr>
            </a:lvl5pPr>
            <a:lvl6pPr lvl="5" rtl="0">
              <a:spcBef>
                <a:spcPts val="0"/>
              </a:spcBef>
              <a:spcAft>
                <a:spcPts val="0"/>
              </a:spcAft>
              <a:buClr>
                <a:srgbClr val="F3F3F3"/>
              </a:buClr>
              <a:buSzPts val="3600"/>
              <a:buFont typeface="Fira Sans Extra Condensed Medium"/>
              <a:buNone/>
              <a:defRPr sz="3600">
                <a:solidFill>
                  <a:srgbClr val="F3F3F3"/>
                </a:solidFill>
                <a:latin typeface="Fira Sans Extra Condensed Medium"/>
                <a:ea typeface="Fira Sans Extra Condensed Medium"/>
                <a:cs typeface="Fira Sans Extra Condensed Medium"/>
                <a:sym typeface="Fira Sans Extra Condensed Medium"/>
              </a:defRPr>
            </a:lvl6pPr>
            <a:lvl7pPr lvl="6" rtl="0">
              <a:spcBef>
                <a:spcPts val="0"/>
              </a:spcBef>
              <a:spcAft>
                <a:spcPts val="0"/>
              </a:spcAft>
              <a:buClr>
                <a:srgbClr val="F3F3F3"/>
              </a:buClr>
              <a:buSzPts val="3600"/>
              <a:buFont typeface="Fira Sans Extra Condensed Medium"/>
              <a:buNone/>
              <a:defRPr sz="3600">
                <a:solidFill>
                  <a:srgbClr val="F3F3F3"/>
                </a:solidFill>
                <a:latin typeface="Fira Sans Extra Condensed Medium"/>
                <a:ea typeface="Fira Sans Extra Condensed Medium"/>
                <a:cs typeface="Fira Sans Extra Condensed Medium"/>
                <a:sym typeface="Fira Sans Extra Condensed Medium"/>
              </a:defRPr>
            </a:lvl7pPr>
            <a:lvl8pPr lvl="7" rtl="0">
              <a:spcBef>
                <a:spcPts val="0"/>
              </a:spcBef>
              <a:spcAft>
                <a:spcPts val="0"/>
              </a:spcAft>
              <a:buClr>
                <a:srgbClr val="F3F3F3"/>
              </a:buClr>
              <a:buSzPts val="3600"/>
              <a:buFont typeface="Fira Sans Extra Condensed Medium"/>
              <a:buNone/>
              <a:defRPr sz="3600">
                <a:solidFill>
                  <a:srgbClr val="F3F3F3"/>
                </a:solidFill>
                <a:latin typeface="Fira Sans Extra Condensed Medium"/>
                <a:ea typeface="Fira Sans Extra Condensed Medium"/>
                <a:cs typeface="Fira Sans Extra Condensed Medium"/>
                <a:sym typeface="Fira Sans Extra Condensed Medium"/>
              </a:defRPr>
            </a:lvl8pPr>
            <a:lvl9pPr lvl="8" rtl="0">
              <a:spcBef>
                <a:spcPts val="0"/>
              </a:spcBef>
              <a:spcAft>
                <a:spcPts val="0"/>
              </a:spcAft>
              <a:buClr>
                <a:srgbClr val="F3F3F3"/>
              </a:buClr>
              <a:buSzPts val="3600"/>
              <a:buFont typeface="Fira Sans Extra Condensed Medium"/>
              <a:buNone/>
              <a:defRPr sz="3600">
                <a:solidFill>
                  <a:srgbClr val="F3F3F3"/>
                </a:solidFill>
                <a:latin typeface="Fira Sans Extra Condensed Medium"/>
                <a:ea typeface="Fira Sans Extra Condensed Medium"/>
                <a:cs typeface="Fira Sans Extra Condensed Medium"/>
                <a:sym typeface="Fira Sans Extra Condensed Medium"/>
              </a:defRPr>
            </a:lvl9pPr>
          </a:lstStyle>
          <a:p>
            <a:r>
              <a:t>xx%</a:t>
            </a:r>
          </a:p>
        </p:txBody>
      </p:sp>
      <p:sp>
        <p:nvSpPr>
          <p:cNvPr id="197" name="Google Shape;197;p19"/>
          <p:cNvSpPr txBox="1"/>
          <p:nvPr>
            <p:ph idx="16" type="title"/>
          </p:nvPr>
        </p:nvSpPr>
        <p:spPr>
          <a:xfrm>
            <a:off x="720963" y="1777300"/>
            <a:ext cx="2190900" cy="5010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3000"/>
              <a:buNone/>
              <a:defRPr sz="2300"/>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198" name="Google Shape;198;p19"/>
          <p:cNvSpPr txBox="1"/>
          <p:nvPr>
            <p:ph idx="17" type="title"/>
          </p:nvPr>
        </p:nvSpPr>
        <p:spPr>
          <a:xfrm>
            <a:off x="3476313" y="1777300"/>
            <a:ext cx="2190900" cy="5010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3000"/>
              <a:buNone/>
              <a:defRPr sz="2300"/>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199" name="Google Shape;199;p19"/>
          <p:cNvSpPr txBox="1"/>
          <p:nvPr>
            <p:ph idx="18" type="title"/>
          </p:nvPr>
        </p:nvSpPr>
        <p:spPr>
          <a:xfrm>
            <a:off x="6236563" y="1777300"/>
            <a:ext cx="2190900" cy="5010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3000"/>
              <a:buNone/>
              <a:defRPr sz="2300"/>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200" name="Google Shape;200;p19"/>
          <p:cNvSpPr txBox="1"/>
          <p:nvPr>
            <p:ph idx="19" type="title"/>
          </p:nvPr>
        </p:nvSpPr>
        <p:spPr>
          <a:xfrm>
            <a:off x="720963" y="3400400"/>
            <a:ext cx="2190900" cy="5010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3000"/>
              <a:buNone/>
              <a:defRPr sz="2300"/>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201" name="Google Shape;201;p19"/>
          <p:cNvSpPr txBox="1"/>
          <p:nvPr>
            <p:ph idx="20" type="title"/>
          </p:nvPr>
        </p:nvSpPr>
        <p:spPr>
          <a:xfrm>
            <a:off x="3476313" y="3400400"/>
            <a:ext cx="2190900" cy="5010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3000"/>
              <a:buNone/>
              <a:defRPr sz="2300"/>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202" name="Google Shape;202;p19"/>
          <p:cNvSpPr txBox="1"/>
          <p:nvPr>
            <p:ph idx="21" type="title"/>
          </p:nvPr>
        </p:nvSpPr>
        <p:spPr>
          <a:xfrm>
            <a:off x="6236563" y="3400400"/>
            <a:ext cx="2190900" cy="5010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3000"/>
              <a:buNone/>
              <a:defRPr sz="2300"/>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p:cSld name="BLANK_1_1_1_1_1_1">
    <p:spTree>
      <p:nvGrpSpPr>
        <p:cNvPr id="203" name="Shape 203"/>
        <p:cNvGrpSpPr/>
        <p:nvPr/>
      </p:nvGrpSpPr>
      <p:grpSpPr>
        <a:xfrm>
          <a:off x="0" y="0"/>
          <a:ext cx="0" cy="0"/>
          <a:chOff x="0" y="0"/>
          <a:chExt cx="0" cy="0"/>
        </a:xfrm>
      </p:grpSpPr>
      <p:sp>
        <p:nvSpPr>
          <p:cNvPr id="204" name="Google Shape;204;p20"/>
          <p:cNvSpPr/>
          <p:nvPr/>
        </p:nvSpPr>
        <p:spPr>
          <a:xfrm rot="-5400000">
            <a:off x="3039545" y="-3039530"/>
            <a:ext cx="3087110" cy="9166201"/>
          </a:xfrm>
          <a:custGeom>
            <a:rect b="b" l="l" r="r" t="t"/>
            <a:pathLst>
              <a:path extrusionOk="0" h="160733" w="156448">
                <a:moveTo>
                  <a:pt x="1" y="0"/>
                </a:moveTo>
                <a:lnTo>
                  <a:pt x="63224" y="97874"/>
                </a:lnTo>
                <a:lnTo>
                  <a:pt x="64166" y="99363"/>
                </a:lnTo>
                <a:lnTo>
                  <a:pt x="65534" y="101461"/>
                </a:lnTo>
                <a:lnTo>
                  <a:pt x="66446" y="102920"/>
                </a:lnTo>
                <a:lnTo>
                  <a:pt x="67662" y="104804"/>
                </a:lnTo>
                <a:lnTo>
                  <a:pt x="67814" y="105017"/>
                </a:lnTo>
                <a:lnTo>
                  <a:pt x="68118" y="105473"/>
                </a:lnTo>
                <a:lnTo>
                  <a:pt x="68756" y="106506"/>
                </a:lnTo>
                <a:lnTo>
                  <a:pt x="69151" y="107084"/>
                </a:lnTo>
                <a:lnTo>
                  <a:pt x="69607" y="107783"/>
                </a:lnTo>
                <a:lnTo>
                  <a:pt x="70458" y="109120"/>
                </a:lnTo>
                <a:lnTo>
                  <a:pt x="70914" y="109819"/>
                </a:lnTo>
                <a:lnTo>
                  <a:pt x="103802" y="160732"/>
                </a:lnTo>
                <a:lnTo>
                  <a:pt x="156448" y="160732"/>
                </a:lnTo>
                <a:lnTo>
                  <a:pt x="156448" y="486"/>
                </a:lnTo>
                <a:lnTo>
                  <a:pt x="1" y="0"/>
                </a:lnTo>
                <a:close/>
              </a:path>
            </a:pathLst>
          </a:custGeom>
          <a:solidFill>
            <a:srgbClr val="FFDD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05" name="Google Shape;205;p20"/>
          <p:cNvGrpSpPr/>
          <p:nvPr/>
        </p:nvGrpSpPr>
        <p:grpSpPr>
          <a:xfrm>
            <a:off x="-1274874" y="-1308499"/>
            <a:ext cx="2571160" cy="2825482"/>
            <a:chOff x="-1274874" y="-1308499"/>
            <a:chExt cx="2571160" cy="2825482"/>
          </a:xfrm>
        </p:grpSpPr>
        <p:sp>
          <p:nvSpPr>
            <p:cNvPr id="206" name="Google Shape;206;p20"/>
            <p:cNvSpPr/>
            <p:nvPr/>
          </p:nvSpPr>
          <p:spPr>
            <a:xfrm>
              <a:off x="-914372" y="-251097"/>
              <a:ext cx="1768080" cy="1768080"/>
            </a:xfrm>
            <a:custGeom>
              <a:rect b="b" l="l" r="r" t="t"/>
              <a:pathLst>
                <a:path extrusionOk="0" h="65291" w="65291">
                  <a:moveTo>
                    <a:pt x="32645" y="1"/>
                  </a:moveTo>
                  <a:lnTo>
                    <a:pt x="0" y="32646"/>
                  </a:lnTo>
                  <a:lnTo>
                    <a:pt x="32645" y="65290"/>
                  </a:lnTo>
                  <a:lnTo>
                    <a:pt x="65290" y="32646"/>
                  </a:lnTo>
                  <a:lnTo>
                    <a:pt x="3264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 name="Google Shape;207;p20"/>
            <p:cNvSpPr/>
            <p:nvPr/>
          </p:nvSpPr>
          <p:spPr>
            <a:xfrm>
              <a:off x="-1274874" y="-1308499"/>
              <a:ext cx="2571160" cy="2571160"/>
            </a:xfrm>
            <a:custGeom>
              <a:rect b="b" l="l" r="r" t="t"/>
              <a:pathLst>
                <a:path extrusionOk="0" h="65291" w="65291">
                  <a:moveTo>
                    <a:pt x="32645" y="1"/>
                  </a:moveTo>
                  <a:lnTo>
                    <a:pt x="0" y="32646"/>
                  </a:lnTo>
                  <a:lnTo>
                    <a:pt x="32645" y="65290"/>
                  </a:lnTo>
                  <a:lnTo>
                    <a:pt x="65290" y="32646"/>
                  </a:lnTo>
                  <a:lnTo>
                    <a:pt x="32645" y="1"/>
                  </a:lnTo>
                  <a:close/>
                </a:path>
              </a:pathLst>
            </a:custGeom>
            <a:noFill/>
            <a:ln cap="flat" cmpd="sng" w="381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08" name="Google Shape;208;p20"/>
          <p:cNvSpPr/>
          <p:nvPr/>
        </p:nvSpPr>
        <p:spPr>
          <a:xfrm>
            <a:off x="1937401" y="5974922"/>
            <a:ext cx="1723" cy="1723"/>
          </a:xfrm>
          <a:custGeom>
            <a:rect b="b" l="l" r="r" t="t"/>
            <a:pathLst>
              <a:path extrusionOk="0" h="22" w="22">
                <a:moveTo>
                  <a:pt x="22" y="0"/>
                </a:moveTo>
                <a:cubicBezTo>
                  <a:pt x="15" y="4"/>
                  <a:pt x="8" y="15"/>
                  <a:pt x="1" y="21"/>
                </a:cubicBezTo>
                <a:cubicBezTo>
                  <a:pt x="8" y="15"/>
                  <a:pt x="15" y="7"/>
                  <a:pt x="22"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p20"/>
          <p:cNvSpPr/>
          <p:nvPr/>
        </p:nvSpPr>
        <p:spPr>
          <a:xfrm>
            <a:off x="1984073" y="5766463"/>
            <a:ext cx="78" cy="470"/>
          </a:xfrm>
          <a:custGeom>
            <a:rect b="b" l="l" r="r" t="t"/>
            <a:pathLst>
              <a:path extrusionOk="0" h="6" w="1">
                <a:moveTo>
                  <a:pt x="0" y="5"/>
                </a:moveTo>
                <a:lnTo>
                  <a:pt x="0" y="1"/>
                </a:ln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 name="Google Shape;210;p20"/>
          <p:cNvSpPr/>
          <p:nvPr/>
        </p:nvSpPr>
        <p:spPr>
          <a:xfrm>
            <a:off x="710297" y="5766463"/>
            <a:ext cx="78" cy="470"/>
          </a:xfrm>
          <a:custGeom>
            <a:rect b="b" l="l" r="r" t="t"/>
            <a:pathLst>
              <a:path extrusionOk="0" h="6" w="1">
                <a:moveTo>
                  <a:pt x="1" y="5"/>
                </a:moveTo>
                <a:lnTo>
                  <a:pt x="1" y="1"/>
                </a:ln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 name="Google Shape;211;p20"/>
          <p:cNvSpPr txBox="1"/>
          <p:nvPr>
            <p:ph idx="1" type="subTitle"/>
          </p:nvPr>
        </p:nvSpPr>
        <p:spPr>
          <a:xfrm>
            <a:off x="784700" y="3126675"/>
            <a:ext cx="2028900" cy="4329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None/>
              <a:defRPr b="1" sz="2500">
                <a:latin typeface="Hind"/>
                <a:ea typeface="Hind"/>
                <a:cs typeface="Hind"/>
                <a:sym typeface="Hind"/>
              </a:defRPr>
            </a:lvl1pPr>
            <a:lvl2pPr lvl="1" rtl="0" algn="ctr">
              <a:lnSpc>
                <a:spcPct val="100000"/>
              </a:lnSpc>
              <a:spcBef>
                <a:spcPts val="1600"/>
              </a:spcBef>
              <a:spcAft>
                <a:spcPts val="0"/>
              </a:spcAft>
              <a:buNone/>
              <a:defRPr b="1" sz="2500">
                <a:latin typeface="Hind"/>
                <a:ea typeface="Hind"/>
                <a:cs typeface="Hind"/>
                <a:sym typeface="Hind"/>
              </a:defRPr>
            </a:lvl2pPr>
            <a:lvl3pPr lvl="2" rtl="0" algn="ctr">
              <a:lnSpc>
                <a:spcPct val="100000"/>
              </a:lnSpc>
              <a:spcBef>
                <a:spcPts val="1600"/>
              </a:spcBef>
              <a:spcAft>
                <a:spcPts val="0"/>
              </a:spcAft>
              <a:buNone/>
              <a:defRPr b="1" sz="2500">
                <a:latin typeface="Hind"/>
                <a:ea typeface="Hind"/>
                <a:cs typeface="Hind"/>
                <a:sym typeface="Hind"/>
              </a:defRPr>
            </a:lvl3pPr>
            <a:lvl4pPr lvl="3" rtl="0" algn="ctr">
              <a:lnSpc>
                <a:spcPct val="100000"/>
              </a:lnSpc>
              <a:spcBef>
                <a:spcPts val="1600"/>
              </a:spcBef>
              <a:spcAft>
                <a:spcPts val="0"/>
              </a:spcAft>
              <a:buNone/>
              <a:defRPr b="1" sz="2500">
                <a:latin typeface="Hind"/>
                <a:ea typeface="Hind"/>
                <a:cs typeface="Hind"/>
                <a:sym typeface="Hind"/>
              </a:defRPr>
            </a:lvl4pPr>
            <a:lvl5pPr lvl="4" rtl="0" algn="ctr">
              <a:lnSpc>
                <a:spcPct val="100000"/>
              </a:lnSpc>
              <a:spcBef>
                <a:spcPts val="1600"/>
              </a:spcBef>
              <a:spcAft>
                <a:spcPts val="0"/>
              </a:spcAft>
              <a:buNone/>
              <a:defRPr b="1" sz="2500">
                <a:latin typeface="Hind"/>
                <a:ea typeface="Hind"/>
                <a:cs typeface="Hind"/>
                <a:sym typeface="Hind"/>
              </a:defRPr>
            </a:lvl5pPr>
            <a:lvl6pPr lvl="5" rtl="0" algn="ctr">
              <a:lnSpc>
                <a:spcPct val="100000"/>
              </a:lnSpc>
              <a:spcBef>
                <a:spcPts val="1600"/>
              </a:spcBef>
              <a:spcAft>
                <a:spcPts val="0"/>
              </a:spcAft>
              <a:buNone/>
              <a:defRPr b="1" sz="2500">
                <a:latin typeface="Hind"/>
                <a:ea typeface="Hind"/>
                <a:cs typeface="Hind"/>
                <a:sym typeface="Hind"/>
              </a:defRPr>
            </a:lvl6pPr>
            <a:lvl7pPr lvl="6" rtl="0" algn="ctr">
              <a:lnSpc>
                <a:spcPct val="100000"/>
              </a:lnSpc>
              <a:spcBef>
                <a:spcPts val="1600"/>
              </a:spcBef>
              <a:spcAft>
                <a:spcPts val="0"/>
              </a:spcAft>
              <a:buNone/>
              <a:defRPr b="1" sz="2500">
                <a:latin typeface="Hind"/>
                <a:ea typeface="Hind"/>
                <a:cs typeface="Hind"/>
                <a:sym typeface="Hind"/>
              </a:defRPr>
            </a:lvl7pPr>
            <a:lvl8pPr lvl="7" rtl="0" algn="ctr">
              <a:lnSpc>
                <a:spcPct val="100000"/>
              </a:lnSpc>
              <a:spcBef>
                <a:spcPts val="1600"/>
              </a:spcBef>
              <a:spcAft>
                <a:spcPts val="0"/>
              </a:spcAft>
              <a:buNone/>
              <a:defRPr b="1" sz="2500">
                <a:latin typeface="Hind"/>
                <a:ea typeface="Hind"/>
                <a:cs typeface="Hind"/>
                <a:sym typeface="Hind"/>
              </a:defRPr>
            </a:lvl8pPr>
            <a:lvl9pPr lvl="8" rtl="0" algn="ctr">
              <a:lnSpc>
                <a:spcPct val="100000"/>
              </a:lnSpc>
              <a:spcBef>
                <a:spcPts val="1600"/>
              </a:spcBef>
              <a:spcAft>
                <a:spcPts val="1600"/>
              </a:spcAft>
              <a:buNone/>
              <a:defRPr b="1" sz="2500">
                <a:latin typeface="Hind"/>
                <a:ea typeface="Hind"/>
                <a:cs typeface="Hind"/>
                <a:sym typeface="Hind"/>
              </a:defRPr>
            </a:lvl9pPr>
          </a:lstStyle>
          <a:p/>
        </p:txBody>
      </p:sp>
      <p:sp>
        <p:nvSpPr>
          <p:cNvPr id="212" name="Google Shape;212;p20"/>
          <p:cNvSpPr txBox="1"/>
          <p:nvPr>
            <p:ph idx="2" type="subTitle"/>
          </p:nvPr>
        </p:nvSpPr>
        <p:spPr>
          <a:xfrm>
            <a:off x="784700" y="3538825"/>
            <a:ext cx="2028900" cy="10233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None/>
              <a:defRPr/>
            </a:lvl1pPr>
            <a:lvl2pPr lvl="1" rtl="0" algn="ctr">
              <a:lnSpc>
                <a:spcPct val="100000"/>
              </a:lnSpc>
              <a:spcBef>
                <a:spcPts val="1600"/>
              </a:spcBef>
              <a:spcAft>
                <a:spcPts val="0"/>
              </a:spcAft>
              <a:buNone/>
              <a:defRPr/>
            </a:lvl2pPr>
            <a:lvl3pPr lvl="2" rtl="0" algn="ctr">
              <a:lnSpc>
                <a:spcPct val="100000"/>
              </a:lnSpc>
              <a:spcBef>
                <a:spcPts val="1600"/>
              </a:spcBef>
              <a:spcAft>
                <a:spcPts val="0"/>
              </a:spcAft>
              <a:buNone/>
              <a:defRPr/>
            </a:lvl3pPr>
            <a:lvl4pPr lvl="3" rtl="0" algn="ctr">
              <a:lnSpc>
                <a:spcPct val="100000"/>
              </a:lnSpc>
              <a:spcBef>
                <a:spcPts val="1600"/>
              </a:spcBef>
              <a:spcAft>
                <a:spcPts val="0"/>
              </a:spcAft>
              <a:buNone/>
              <a:defRPr/>
            </a:lvl4pPr>
            <a:lvl5pPr lvl="4" rtl="0" algn="ctr">
              <a:lnSpc>
                <a:spcPct val="100000"/>
              </a:lnSpc>
              <a:spcBef>
                <a:spcPts val="1600"/>
              </a:spcBef>
              <a:spcAft>
                <a:spcPts val="0"/>
              </a:spcAft>
              <a:buNone/>
              <a:defRPr/>
            </a:lvl5pPr>
            <a:lvl6pPr lvl="5" rtl="0" algn="ctr">
              <a:lnSpc>
                <a:spcPct val="100000"/>
              </a:lnSpc>
              <a:spcBef>
                <a:spcPts val="1600"/>
              </a:spcBef>
              <a:spcAft>
                <a:spcPts val="0"/>
              </a:spcAft>
              <a:buNone/>
              <a:defRPr/>
            </a:lvl6pPr>
            <a:lvl7pPr lvl="6" rtl="0" algn="ctr">
              <a:lnSpc>
                <a:spcPct val="100000"/>
              </a:lnSpc>
              <a:spcBef>
                <a:spcPts val="1600"/>
              </a:spcBef>
              <a:spcAft>
                <a:spcPts val="0"/>
              </a:spcAft>
              <a:buNone/>
              <a:defRPr/>
            </a:lvl7pPr>
            <a:lvl8pPr lvl="7" rtl="0" algn="ctr">
              <a:lnSpc>
                <a:spcPct val="100000"/>
              </a:lnSpc>
              <a:spcBef>
                <a:spcPts val="1600"/>
              </a:spcBef>
              <a:spcAft>
                <a:spcPts val="0"/>
              </a:spcAft>
              <a:buNone/>
              <a:defRPr/>
            </a:lvl8pPr>
            <a:lvl9pPr lvl="8" rtl="0" algn="ctr">
              <a:lnSpc>
                <a:spcPct val="100000"/>
              </a:lnSpc>
              <a:spcBef>
                <a:spcPts val="1600"/>
              </a:spcBef>
              <a:spcAft>
                <a:spcPts val="1600"/>
              </a:spcAft>
              <a:buNone/>
              <a:defRPr/>
            </a:lvl9pPr>
          </a:lstStyle>
          <a:p/>
        </p:txBody>
      </p:sp>
      <p:sp>
        <p:nvSpPr>
          <p:cNvPr id="213" name="Google Shape;213;p20"/>
          <p:cNvSpPr txBox="1"/>
          <p:nvPr>
            <p:ph idx="3" type="subTitle"/>
          </p:nvPr>
        </p:nvSpPr>
        <p:spPr>
          <a:xfrm>
            <a:off x="3563550" y="3126675"/>
            <a:ext cx="2028900" cy="4329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None/>
              <a:defRPr b="1" sz="2500">
                <a:latin typeface="Hind"/>
                <a:ea typeface="Hind"/>
                <a:cs typeface="Hind"/>
                <a:sym typeface="Hind"/>
              </a:defRPr>
            </a:lvl1pPr>
            <a:lvl2pPr lvl="1" rtl="0" algn="ctr">
              <a:lnSpc>
                <a:spcPct val="100000"/>
              </a:lnSpc>
              <a:spcBef>
                <a:spcPts val="1600"/>
              </a:spcBef>
              <a:spcAft>
                <a:spcPts val="0"/>
              </a:spcAft>
              <a:buNone/>
              <a:defRPr b="1" sz="2500">
                <a:latin typeface="Hind"/>
                <a:ea typeface="Hind"/>
                <a:cs typeface="Hind"/>
                <a:sym typeface="Hind"/>
              </a:defRPr>
            </a:lvl2pPr>
            <a:lvl3pPr lvl="2" rtl="0" algn="ctr">
              <a:lnSpc>
                <a:spcPct val="100000"/>
              </a:lnSpc>
              <a:spcBef>
                <a:spcPts val="1600"/>
              </a:spcBef>
              <a:spcAft>
                <a:spcPts val="0"/>
              </a:spcAft>
              <a:buNone/>
              <a:defRPr b="1" sz="2500">
                <a:latin typeface="Hind"/>
                <a:ea typeface="Hind"/>
                <a:cs typeface="Hind"/>
                <a:sym typeface="Hind"/>
              </a:defRPr>
            </a:lvl3pPr>
            <a:lvl4pPr lvl="3" rtl="0" algn="ctr">
              <a:lnSpc>
                <a:spcPct val="100000"/>
              </a:lnSpc>
              <a:spcBef>
                <a:spcPts val="1600"/>
              </a:spcBef>
              <a:spcAft>
                <a:spcPts val="0"/>
              </a:spcAft>
              <a:buNone/>
              <a:defRPr b="1" sz="2500">
                <a:latin typeface="Hind"/>
                <a:ea typeface="Hind"/>
                <a:cs typeface="Hind"/>
                <a:sym typeface="Hind"/>
              </a:defRPr>
            </a:lvl4pPr>
            <a:lvl5pPr lvl="4" rtl="0" algn="ctr">
              <a:lnSpc>
                <a:spcPct val="100000"/>
              </a:lnSpc>
              <a:spcBef>
                <a:spcPts val="1600"/>
              </a:spcBef>
              <a:spcAft>
                <a:spcPts val="0"/>
              </a:spcAft>
              <a:buNone/>
              <a:defRPr b="1" sz="2500">
                <a:latin typeface="Hind"/>
                <a:ea typeface="Hind"/>
                <a:cs typeface="Hind"/>
                <a:sym typeface="Hind"/>
              </a:defRPr>
            </a:lvl5pPr>
            <a:lvl6pPr lvl="5" rtl="0" algn="ctr">
              <a:lnSpc>
                <a:spcPct val="100000"/>
              </a:lnSpc>
              <a:spcBef>
                <a:spcPts val="1600"/>
              </a:spcBef>
              <a:spcAft>
                <a:spcPts val="0"/>
              </a:spcAft>
              <a:buNone/>
              <a:defRPr b="1" sz="2500">
                <a:latin typeface="Hind"/>
                <a:ea typeface="Hind"/>
                <a:cs typeface="Hind"/>
                <a:sym typeface="Hind"/>
              </a:defRPr>
            </a:lvl6pPr>
            <a:lvl7pPr lvl="6" rtl="0" algn="ctr">
              <a:lnSpc>
                <a:spcPct val="100000"/>
              </a:lnSpc>
              <a:spcBef>
                <a:spcPts val="1600"/>
              </a:spcBef>
              <a:spcAft>
                <a:spcPts val="0"/>
              </a:spcAft>
              <a:buNone/>
              <a:defRPr b="1" sz="2500">
                <a:latin typeface="Hind"/>
                <a:ea typeface="Hind"/>
                <a:cs typeface="Hind"/>
                <a:sym typeface="Hind"/>
              </a:defRPr>
            </a:lvl7pPr>
            <a:lvl8pPr lvl="7" rtl="0" algn="ctr">
              <a:lnSpc>
                <a:spcPct val="100000"/>
              </a:lnSpc>
              <a:spcBef>
                <a:spcPts val="1600"/>
              </a:spcBef>
              <a:spcAft>
                <a:spcPts val="0"/>
              </a:spcAft>
              <a:buNone/>
              <a:defRPr b="1" sz="2500">
                <a:latin typeface="Hind"/>
                <a:ea typeface="Hind"/>
                <a:cs typeface="Hind"/>
                <a:sym typeface="Hind"/>
              </a:defRPr>
            </a:lvl8pPr>
            <a:lvl9pPr lvl="8" rtl="0" algn="ctr">
              <a:lnSpc>
                <a:spcPct val="100000"/>
              </a:lnSpc>
              <a:spcBef>
                <a:spcPts val="1600"/>
              </a:spcBef>
              <a:spcAft>
                <a:spcPts val="1600"/>
              </a:spcAft>
              <a:buNone/>
              <a:defRPr b="1" sz="2500">
                <a:latin typeface="Hind"/>
                <a:ea typeface="Hind"/>
                <a:cs typeface="Hind"/>
                <a:sym typeface="Hind"/>
              </a:defRPr>
            </a:lvl9pPr>
          </a:lstStyle>
          <a:p/>
        </p:txBody>
      </p:sp>
      <p:sp>
        <p:nvSpPr>
          <p:cNvPr id="214" name="Google Shape;214;p20"/>
          <p:cNvSpPr txBox="1"/>
          <p:nvPr>
            <p:ph idx="4" type="subTitle"/>
          </p:nvPr>
        </p:nvSpPr>
        <p:spPr>
          <a:xfrm>
            <a:off x="3563550" y="3538825"/>
            <a:ext cx="2028900" cy="10233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None/>
              <a:defRPr/>
            </a:lvl1pPr>
            <a:lvl2pPr lvl="1" rtl="0" algn="ctr">
              <a:lnSpc>
                <a:spcPct val="100000"/>
              </a:lnSpc>
              <a:spcBef>
                <a:spcPts val="1600"/>
              </a:spcBef>
              <a:spcAft>
                <a:spcPts val="0"/>
              </a:spcAft>
              <a:buNone/>
              <a:defRPr/>
            </a:lvl2pPr>
            <a:lvl3pPr lvl="2" rtl="0" algn="ctr">
              <a:lnSpc>
                <a:spcPct val="100000"/>
              </a:lnSpc>
              <a:spcBef>
                <a:spcPts val="1600"/>
              </a:spcBef>
              <a:spcAft>
                <a:spcPts val="0"/>
              </a:spcAft>
              <a:buNone/>
              <a:defRPr/>
            </a:lvl3pPr>
            <a:lvl4pPr lvl="3" rtl="0" algn="ctr">
              <a:lnSpc>
                <a:spcPct val="100000"/>
              </a:lnSpc>
              <a:spcBef>
                <a:spcPts val="1600"/>
              </a:spcBef>
              <a:spcAft>
                <a:spcPts val="0"/>
              </a:spcAft>
              <a:buNone/>
              <a:defRPr/>
            </a:lvl4pPr>
            <a:lvl5pPr lvl="4" rtl="0" algn="ctr">
              <a:lnSpc>
                <a:spcPct val="100000"/>
              </a:lnSpc>
              <a:spcBef>
                <a:spcPts val="1600"/>
              </a:spcBef>
              <a:spcAft>
                <a:spcPts val="0"/>
              </a:spcAft>
              <a:buNone/>
              <a:defRPr/>
            </a:lvl5pPr>
            <a:lvl6pPr lvl="5" rtl="0" algn="ctr">
              <a:lnSpc>
                <a:spcPct val="100000"/>
              </a:lnSpc>
              <a:spcBef>
                <a:spcPts val="1600"/>
              </a:spcBef>
              <a:spcAft>
                <a:spcPts val="0"/>
              </a:spcAft>
              <a:buNone/>
              <a:defRPr/>
            </a:lvl6pPr>
            <a:lvl7pPr lvl="6" rtl="0" algn="ctr">
              <a:lnSpc>
                <a:spcPct val="100000"/>
              </a:lnSpc>
              <a:spcBef>
                <a:spcPts val="1600"/>
              </a:spcBef>
              <a:spcAft>
                <a:spcPts val="0"/>
              </a:spcAft>
              <a:buNone/>
              <a:defRPr/>
            </a:lvl7pPr>
            <a:lvl8pPr lvl="7" rtl="0" algn="ctr">
              <a:lnSpc>
                <a:spcPct val="100000"/>
              </a:lnSpc>
              <a:spcBef>
                <a:spcPts val="1600"/>
              </a:spcBef>
              <a:spcAft>
                <a:spcPts val="0"/>
              </a:spcAft>
              <a:buNone/>
              <a:defRPr/>
            </a:lvl8pPr>
            <a:lvl9pPr lvl="8" rtl="0" algn="ctr">
              <a:lnSpc>
                <a:spcPct val="100000"/>
              </a:lnSpc>
              <a:spcBef>
                <a:spcPts val="1600"/>
              </a:spcBef>
              <a:spcAft>
                <a:spcPts val="1600"/>
              </a:spcAft>
              <a:buNone/>
              <a:defRPr/>
            </a:lvl9pPr>
          </a:lstStyle>
          <a:p/>
        </p:txBody>
      </p:sp>
      <p:sp>
        <p:nvSpPr>
          <p:cNvPr id="215" name="Google Shape;215;p20"/>
          <p:cNvSpPr txBox="1"/>
          <p:nvPr>
            <p:ph idx="5" type="subTitle"/>
          </p:nvPr>
        </p:nvSpPr>
        <p:spPr>
          <a:xfrm>
            <a:off x="6334450" y="3126675"/>
            <a:ext cx="2012700" cy="4329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None/>
              <a:defRPr b="1" sz="2500">
                <a:latin typeface="Hind"/>
                <a:ea typeface="Hind"/>
                <a:cs typeface="Hind"/>
                <a:sym typeface="Hind"/>
              </a:defRPr>
            </a:lvl1pPr>
            <a:lvl2pPr lvl="1" rtl="0" algn="ctr">
              <a:lnSpc>
                <a:spcPct val="100000"/>
              </a:lnSpc>
              <a:spcBef>
                <a:spcPts val="1600"/>
              </a:spcBef>
              <a:spcAft>
                <a:spcPts val="0"/>
              </a:spcAft>
              <a:buNone/>
              <a:defRPr b="1" sz="2500">
                <a:latin typeface="Hind"/>
                <a:ea typeface="Hind"/>
                <a:cs typeface="Hind"/>
                <a:sym typeface="Hind"/>
              </a:defRPr>
            </a:lvl2pPr>
            <a:lvl3pPr lvl="2" rtl="0" algn="ctr">
              <a:lnSpc>
                <a:spcPct val="100000"/>
              </a:lnSpc>
              <a:spcBef>
                <a:spcPts val="1600"/>
              </a:spcBef>
              <a:spcAft>
                <a:spcPts val="0"/>
              </a:spcAft>
              <a:buNone/>
              <a:defRPr b="1" sz="2500">
                <a:latin typeface="Hind"/>
                <a:ea typeface="Hind"/>
                <a:cs typeface="Hind"/>
                <a:sym typeface="Hind"/>
              </a:defRPr>
            </a:lvl3pPr>
            <a:lvl4pPr lvl="3" rtl="0" algn="ctr">
              <a:lnSpc>
                <a:spcPct val="100000"/>
              </a:lnSpc>
              <a:spcBef>
                <a:spcPts val="1600"/>
              </a:spcBef>
              <a:spcAft>
                <a:spcPts val="0"/>
              </a:spcAft>
              <a:buNone/>
              <a:defRPr b="1" sz="2500">
                <a:latin typeface="Hind"/>
                <a:ea typeface="Hind"/>
                <a:cs typeface="Hind"/>
                <a:sym typeface="Hind"/>
              </a:defRPr>
            </a:lvl4pPr>
            <a:lvl5pPr lvl="4" rtl="0" algn="ctr">
              <a:lnSpc>
                <a:spcPct val="100000"/>
              </a:lnSpc>
              <a:spcBef>
                <a:spcPts val="1600"/>
              </a:spcBef>
              <a:spcAft>
                <a:spcPts val="0"/>
              </a:spcAft>
              <a:buNone/>
              <a:defRPr b="1" sz="2500">
                <a:latin typeface="Hind"/>
                <a:ea typeface="Hind"/>
                <a:cs typeface="Hind"/>
                <a:sym typeface="Hind"/>
              </a:defRPr>
            </a:lvl5pPr>
            <a:lvl6pPr lvl="5" rtl="0" algn="ctr">
              <a:lnSpc>
                <a:spcPct val="100000"/>
              </a:lnSpc>
              <a:spcBef>
                <a:spcPts val="1600"/>
              </a:spcBef>
              <a:spcAft>
                <a:spcPts val="0"/>
              </a:spcAft>
              <a:buNone/>
              <a:defRPr b="1" sz="2500">
                <a:latin typeface="Hind"/>
                <a:ea typeface="Hind"/>
                <a:cs typeface="Hind"/>
                <a:sym typeface="Hind"/>
              </a:defRPr>
            </a:lvl6pPr>
            <a:lvl7pPr lvl="6" rtl="0" algn="ctr">
              <a:lnSpc>
                <a:spcPct val="100000"/>
              </a:lnSpc>
              <a:spcBef>
                <a:spcPts val="1600"/>
              </a:spcBef>
              <a:spcAft>
                <a:spcPts val="0"/>
              </a:spcAft>
              <a:buNone/>
              <a:defRPr b="1" sz="2500">
                <a:latin typeface="Hind"/>
                <a:ea typeface="Hind"/>
                <a:cs typeface="Hind"/>
                <a:sym typeface="Hind"/>
              </a:defRPr>
            </a:lvl7pPr>
            <a:lvl8pPr lvl="7" rtl="0" algn="ctr">
              <a:lnSpc>
                <a:spcPct val="100000"/>
              </a:lnSpc>
              <a:spcBef>
                <a:spcPts val="1600"/>
              </a:spcBef>
              <a:spcAft>
                <a:spcPts val="0"/>
              </a:spcAft>
              <a:buNone/>
              <a:defRPr b="1" sz="2500">
                <a:latin typeface="Hind"/>
                <a:ea typeface="Hind"/>
                <a:cs typeface="Hind"/>
                <a:sym typeface="Hind"/>
              </a:defRPr>
            </a:lvl8pPr>
            <a:lvl9pPr lvl="8" rtl="0" algn="ctr">
              <a:lnSpc>
                <a:spcPct val="100000"/>
              </a:lnSpc>
              <a:spcBef>
                <a:spcPts val="1600"/>
              </a:spcBef>
              <a:spcAft>
                <a:spcPts val="1600"/>
              </a:spcAft>
              <a:buNone/>
              <a:defRPr b="1" sz="2500">
                <a:latin typeface="Hind"/>
                <a:ea typeface="Hind"/>
                <a:cs typeface="Hind"/>
                <a:sym typeface="Hind"/>
              </a:defRPr>
            </a:lvl9pPr>
          </a:lstStyle>
          <a:p/>
        </p:txBody>
      </p:sp>
      <p:sp>
        <p:nvSpPr>
          <p:cNvPr id="216" name="Google Shape;216;p20"/>
          <p:cNvSpPr txBox="1"/>
          <p:nvPr>
            <p:ph idx="6" type="subTitle"/>
          </p:nvPr>
        </p:nvSpPr>
        <p:spPr>
          <a:xfrm>
            <a:off x="6334450" y="3538825"/>
            <a:ext cx="2028900" cy="10233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None/>
              <a:defRPr/>
            </a:lvl1pPr>
            <a:lvl2pPr lvl="1" rtl="0" algn="ctr">
              <a:lnSpc>
                <a:spcPct val="100000"/>
              </a:lnSpc>
              <a:spcBef>
                <a:spcPts val="1600"/>
              </a:spcBef>
              <a:spcAft>
                <a:spcPts val="0"/>
              </a:spcAft>
              <a:buNone/>
              <a:defRPr/>
            </a:lvl2pPr>
            <a:lvl3pPr lvl="2" rtl="0" algn="ctr">
              <a:lnSpc>
                <a:spcPct val="100000"/>
              </a:lnSpc>
              <a:spcBef>
                <a:spcPts val="1600"/>
              </a:spcBef>
              <a:spcAft>
                <a:spcPts val="0"/>
              </a:spcAft>
              <a:buNone/>
              <a:defRPr/>
            </a:lvl3pPr>
            <a:lvl4pPr lvl="3" rtl="0" algn="ctr">
              <a:lnSpc>
                <a:spcPct val="100000"/>
              </a:lnSpc>
              <a:spcBef>
                <a:spcPts val="1600"/>
              </a:spcBef>
              <a:spcAft>
                <a:spcPts val="0"/>
              </a:spcAft>
              <a:buNone/>
              <a:defRPr/>
            </a:lvl4pPr>
            <a:lvl5pPr lvl="4" rtl="0" algn="ctr">
              <a:lnSpc>
                <a:spcPct val="100000"/>
              </a:lnSpc>
              <a:spcBef>
                <a:spcPts val="1600"/>
              </a:spcBef>
              <a:spcAft>
                <a:spcPts val="0"/>
              </a:spcAft>
              <a:buNone/>
              <a:defRPr/>
            </a:lvl5pPr>
            <a:lvl6pPr lvl="5" rtl="0" algn="ctr">
              <a:lnSpc>
                <a:spcPct val="100000"/>
              </a:lnSpc>
              <a:spcBef>
                <a:spcPts val="1600"/>
              </a:spcBef>
              <a:spcAft>
                <a:spcPts val="0"/>
              </a:spcAft>
              <a:buNone/>
              <a:defRPr/>
            </a:lvl6pPr>
            <a:lvl7pPr lvl="6" rtl="0" algn="ctr">
              <a:lnSpc>
                <a:spcPct val="100000"/>
              </a:lnSpc>
              <a:spcBef>
                <a:spcPts val="1600"/>
              </a:spcBef>
              <a:spcAft>
                <a:spcPts val="0"/>
              </a:spcAft>
              <a:buNone/>
              <a:defRPr/>
            </a:lvl7pPr>
            <a:lvl8pPr lvl="7" rtl="0" algn="ctr">
              <a:lnSpc>
                <a:spcPct val="100000"/>
              </a:lnSpc>
              <a:spcBef>
                <a:spcPts val="1600"/>
              </a:spcBef>
              <a:spcAft>
                <a:spcPts val="0"/>
              </a:spcAft>
              <a:buNone/>
              <a:defRPr/>
            </a:lvl8pPr>
            <a:lvl9pPr lvl="8" rtl="0" algn="ctr">
              <a:lnSpc>
                <a:spcPct val="100000"/>
              </a:lnSpc>
              <a:spcBef>
                <a:spcPts val="1600"/>
              </a:spcBef>
              <a:spcAft>
                <a:spcPts val="1600"/>
              </a:spcAft>
              <a:buNone/>
              <a:defRPr/>
            </a:lvl9pPr>
          </a:lstStyle>
          <a:p/>
        </p:txBody>
      </p:sp>
      <p:sp>
        <p:nvSpPr>
          <p:cNvPr id="217" name="Google Shape;217;p20"/>
          <p:cNvSpPr txBox="1"/>
          <p:nvPr>
            <p:ph type="title"/>
          </p:nvPr>
        </p:nvSpPr>
        <p:spPr>
          <a:xfrm>
            <a:off x="619125" y="513050"/>
            <a:ext cx="7909800" cy="5643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7" name="Shape 17"/>
        <p:cNvGrpSpPr/>
        <p:nvPr/>
      </p:nvGrpSpPr>
      <p:grpSpPr>
        <a:xfrm>
          <a:off x="0" y="0"/>
          <a:ext cx="0" cy="0"/>
          <a:chOff x="0" y="0"/>
          <a:chExt cx="0" cy="0"/>
        </a:xfrm>
      </p:grpSpPr>
      <p:grpSp>
        <p:nvGrpSpPr>
          <p:cNvPr id="18" name="Google Shape;18;p3"/>
          <p:cNvGrpSpPr/>
          <p:nvPr/>
        </p:nvGrpSpPr>
        <p:grpSpPr>
          <a:xfrm>
            <a:off x="-2470259" y="-1727323"/>
            <a:ext cx="14974834" cy="9954284"/>
            <a:chOff x="-2470259" y="-1727323"/>
            <a:chExt cx="14974834" cy="9954284"/>
          </a:xfrm>
        </p:grpSpPr>
        <p:sp>
          <p:nvSpPr>
            <p:cNvPr id="19" name="Google Shape;19;p3"/>
            <p:cNvSpPr/>
            <p:nvPr/>
          </p:nvSpPr>
          <p:spPr>
            <a:xfrm flipH="1">
              <a:off x="7771746" y="1945774"/>
              <a:ext cx="2744541" cy="2639400"/>
            </a:xfrm>
            <a:custGeom>
              <a:rect b="b" l="l" r="r" t="t"/>
              <a:pathLst>
                <a:path extrusionOk="0" h="101340" w="101340">
                  <a:moveTo>
                    <a:pt x="50670" y="1"/>
                  </a:moveTo>
                  <a:lnTo>
                    <a:pt x="0" y="50670"/>
                  </a:lnTo>
                  <a:lnTo>
                    <a:pt x="50670" y="101340"/>
                  </a:lnTo>
                  <a:lnTo>
                    <a:pt x="101340" y="50670"/>
                  </a:lnTo>
                  <a:lnTo>
                    <a:pt x="50670"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p3"/>
            <p:cNvSpPr/>
            <p:nvPr/>
          </p:nvSpPr>
          <p:spPr>
            <a:xfrm flipH="1" rot="-622695">
              <a:off x="-1331153" y="-213047"/>
              <a:ext cx="5023994" cy="5358483"/>
            </a:xfrm>
            <a:custGeom>
              <a:rect b="b" l="l" r="r" t="t"/>
              <a:pathLst>
                <a:path extrusionOk="0" h="160733" w="156448">
                  <a:moveTo>
                    <a:pt x="1" y="0"/>
                  </a:moveTo>
                  <a:lnTo>
                    <a:pt x="63224" y="97874"/>
                  </a:lnTo>
                  <a:lnTo>
                    <a:pt x="64166" y="99363"/>
                  </a:lnTo>
                  <a:lnTo>
                    <a:pt x="65534" y="101461"/>
                  </a:lnTo>
                  <a:lnTo>
                    <a:pt x="66446" y="102920"/>
                  </a:lnTo>
                  <a:lnTo>
                    <a:pt x="67662" y="104804"/>
                  </a:lnTo>
                  <a:lnTo>
                    <a:pt x="67814" y="105017"/>
                  </a:lnTo>
                  <a:lnTo>
                    <a:pt x="68118" y="105473"/>
                  </a:lnTo>
                  <a:lnTo>
                    <a:pt x="68756" y="106506"/>
                  </a:lnTo>
                  <a:lnTo>
                    <a:pt x="69151" y="107084"/>
                  </a:lnTo>
                  <a:lnTo>
                    <a:pt x="69607" y="107783"/>
                  </a:lnTo>
                  <a:lnTo>
                    <a:pt x="70458" y="109120"/>
                  </a:lnTo>
                  <a:lnTo>
                    <a:pt x="70914" y="109819"/>
                  </a:lnTo>
                  <a:lnTo>
                    <a:pt x="103802" y="160732"/>
                  </a:lnTo>
                  <a:lnTo>
                    <a:pt x="156448" y="160732"/>
                  </a:lnTo>
                  <a:lnTo>
                    <a:pt x="156448" y="486"/>
                  </a:lnTo>
                  <a:lnTo>
                    <a:pt x="1" y="0"/>
                  </a:lnTo>
                  <a:close/>
                </a:path>
              </a:pathLst>
            </a:custGeom>
            <a:solidFill>
              <a:srgbClr val="FFDD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 name="Google Shape;21;p3"/>
            <p:cNvSpPr/>
            <p:nvPr/>
          </p:nvSpPr>
          <p:spPr>
            <a:xfrm flipH="1">
              <a:off x="5783453" y="3482475"/>
              <a:ext cx="6721122" cy="4744485"/>
            </a:xfrm>
            <a:custGeom>
              <a:rect b="b" l="l" r="r" t="t"/>
              <a:pathLst>
                <a:path extrusionOk="0" h="101340" w="101340">
                  <a:moveTo>
                    <a:pt x="50670" y="1"/>
                  </a:moveTo>
                  <a:lnTo>
                    <a:pt x="0" y="50670"/>
                  </a:lnTo>
                  <a:lnTo>
                    <a:pt x="50670" y="101340"/>
                  </a:lnTo>
                  <a:lnTo>
                    <a:pt x="101340" y="50670"/>
                  </a:lnTo>
                  <a:lnTo>
                    <a:pt x="50670" y="1"/>
                  </a:lnTo>
                  <a:close/>
                </a:path>
              </a:pathLst>
            </a:custGeom>
            <a:solidFill>
              <a:srgbClr val="FFDD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 name="Google Shape;22;p3"/>
            <p:cNvSpPr/>
            <p:nvPr/>
          </p:nvSpPr>
          <p:spPr>
            <a:xfrm rot="2700000">
              <a:off x="-1646129" y="416180"/>
              <a:ext cx="2629014" cy="2428247"/>
            </a:xfrm>
            <a:custGeom>
              <a:rect b="b" l="l" r="r" t="t"/>
              <a:pathLst>
                <a:path extrusionOk="0" h="160733" w="156448">
                  <a:moveTo>
                    <a:pt x="1" y="0"/>
                  </a:moveTo>
                  <a:lnTo>
                    <a:pt x="63224" y="97874"/>
                  </a:lnTo>
                  <a:lnTo>
                    <a:pt x="64166" y="99363"/>
                  </a:lnTo>
                  <a:lnTo>
                    <a:pt x="65534" y="101461"/>
                  </a:lnTo>
                  <a:lnTo>
                    <a:pt x="66446" y="102920"/>
                  </a:lnTo>
                  <a:lnTo>
                    <a:pt x="67662" y="104804"/>
                  </a:lnTo>
                  <a:lnTo>
                    <a:pt x="67814" y="105017"/>
                  </a:lnTo>
                  <a:lnTo>
                    <a:pt x="68118" y="105473"/>
                  </a:lnTo>
                  <a:lnTo>
                    <a:pt x="68756" y="106506"/>
                  </a:lnTo>
                  <a:lnTo>
                    <a:pt x="69151" y="107084"/>
                  </a:lnTo>
                  <a:lnTo>
                    <a:pt x="69607" y="107783"/>
                  </a:lnTo>
                  <a:lnTo>
                    <a:pt x="70458" y="109120"/>
                  </a:lnTo>
                  <a:lnTo>
                    <a:pt x="70914" y="109819"/>
                  </a:lnTo>
                  <a:lnTo>
                    <a:pt x="103802" y="160732"/>
                  </a:lnTo>
                  <a:lnTo>
                    <a:pt x="156448" y="160732"/>
                  </a:lnTo>
                  <a:lnTo>
                    <a:pt x="156448" y="486"/>
                  </a:lnTo>
                  <a:lnTo>
                    <a:pt x="1"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 name="Google Shape;23;p3"/>
            <p:cNvSpPr/>
            <p:nvPr/>
          </p:nvSpPr>
          <p:spPr>
            <a:xfrm rot="2700000">
              <a:off x="-1996754" y="416180"/>
              <a:ext cx="2629014" cy="2428247"/>
            </a:xfrm>
            <a:custGeom>
              <a:rect b="b" l="l" r="r" t="t"/>
              <a:pathLst>
                <a:path extrusionOk="0" h="160733" w="156448">
                  <a:moveTo>
                    <a:pt x="1" y="0"/>
                  </a:moveTo>
                  <a:lnTo>
                    <a:pt x="63224" y="97874"/>
                  </a:lnTo>
                  <a:lnTo>
                    <a:pt x="64166" y="99363"/>
                  </a:lnTo>
                  <a:lnTo>
                    <a:pt x="65534" y="101461"/>
                  </a:lnTo>
                  <a:lnTo>
                    <a:pt x="66446" y="102920"/>
                  </a:lnTo>
                  <a:lnTo>
                    <a:pt x="67662" y="104804"/>
                  </a:lnTo>
                  <a:lnTo>
                    <a:pt x="67814" y="105017"/>
                  </a:lnTo>
                  <a:lnTo>
                    <a:pt x="68118" y="105473"/>
                  </a:lnTo>
                  <a:lnTo>
                    <a:pt x="68756" y="106506"/>
                  </a:lnTo>
                  <a:lnTo>
                    <a:pt x="69151" y="107084"/>
                  </a:lnTo>
                  <a:lnTo>
                    <a:pt x="69607" y="107783"/>
                  </a:lnTo>
                  <a:lnTo>
                    <a:pt x="70458" y="109120"/>
                  </a:lnTo>
                  <a:lnTo>
                    <a:pt x="70914" y="109819"/>
                  </a:lnTo>
                  <a:lnTo>
                    <a:pt x="103802" y="160732"/>
                  </a:lnTo>
                  <a:lnTo>
                    <a:pt x="156448" y="160732"/>
                  </a:lnTo>
                  <a:lnTo>
                    <a:pt x="156448" y="486"/>
                  </a:lnTo>
                  <a:lnTo>
                    <a:pt x="1" y="0"/>
                  </a:lnTo>
                  <a:close/>
                </a:path>
              </a:pathLst>
            </a:custGeom>
            <a:noFill/>
            <a:ln cap="flat" cmpd="sng" w="381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 name="Google Shape;24;p3"/>
            <p:cNvSpPr/>
            <p:nvPr/>
          </p:nvSpPr>
          <p:spPr>
            <a:xfrm flipH="1">
              <a:off x="5720514" y="-1727323"/>
              <a:ext cx="3445813" cy="3445813"/>
            </a:xfrm>
            <a:custGeom>
              <a:rect b="b" l="l" r="r" t="t"/>
              <a:pathLst>
                <a:path extrusionOk="0" h="101340" w="101340">
                  <a:moveTo>
                    <a:pt x="50670" y="1"/>
                  </a:moveTo>
                  <a:lnTo>
                    <a:pt x="0" y="50670"/>
                  </a:lnTo>
                  <a:lnTo>
                    <a:pt x="50670" y="101340"/>
                  </a:lnTo>
                  <a:lnTo>
                    <a:pt x="101340" y="50670"/>
                  </a:lnTo>
                  <a:lnTo>
                    <a:pt x="50670" y="1"/>
                  </a:lnTo>
                  <a:close/>
                </a:path>
              </a:pathLst>
            </a:custGeom>
            <a:solidFill>
              <a:srgbClr val="FFDD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 name="Google Shape;25;p3"/>
            <p:cNvSpPr/>
            <p:nvPr/>
          </p:nvSpPr>
          <p:spPr>
            <a:xfrm flipH="1">
              <a:off x="5966595" y="-1622901"/>
              <a:ext cx="2953554" cy="2953554"/>
            </a:xfrm>
            <a:custGeom>
              <a:rect b="b" l="l" r="r" t="t"/>
              <a:pathLst>
                <a:path extrusionOk="0" h="101340" w="101340">
                  <a:moveTo>
                    <a:pt x="50670" y="1"/>
                  </a:moveTo>
                  <a:lnTo>
                    <a:pt x="0" y="50670"/>
                  </a:lnTo>
                  <a:lnTo>
                    <a:pt x="50670" y="101340"/>
                  </a:lnTo>
                  <a:lnTo>
                    <a:pt x="101340" y="50670"/>
                  </a:lnTo>
                  <a:lnTo>
                    <a:pt x="50670" y="1"/>
                  </a:lnTo>
                  <a:close/>
                </a:path>
              </a:pathLst>
            </a:custGeom>
            <a:solidFill>
              <a:srgbClr val="FFDD00"/>
            </a:solidFill>
            <a:ln cap="flat" cmpd="sng" w="3810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6" name="Google Shape;26;p3"/>
          <p:cNvSpPr txBox="1"/>
          <p:nvPr>
            <p:ph type="title"/>
          </p:nvPr>
        </p:nvSpPr>
        <p:spPr>
          <a:xfrm>
            <a:off x="2700500" y="2326046"/>
            <a:ext cx="3743100" cy="16101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4200"/>
              <a:buNone/>
              <a:defRPr sz="4800"/>
            </a:lvl1pPr>
            <a:lvl2pPr lvl="1" rtl="0" algn="ctr">
              <a:spcBef>
                <a:spcPts val="0"/>
              </a:spcBef>
              <a:spcAft>
                <a:spcPts val="0"/>
              </a:spcAft>
              <a:buSzPts val="4200"/>
              <a:buNone/>
              <a:defRPr sz="4200"/>
            </a:lvl2pPr>
            <a:lvl3pPr lvl="2" rtl="0" algn="ctr">
              <a:spcBef>
                <a:spcPts val="0"/>
              </a:spcBef>
              <a:spcAft>
                <a:spcPts val="0"/>
              </a:spcAft>
              <a:buSzPts val="4200"/>
              <a:buNone/>
              <a:defRPr sz="4200"/>
            </a:lvl3pPr>
            <a:lvl4pPr lvl="3" rtl="0" algn="ctr">
              <a:spcBef>
                <a:spcPts val="0"/>
              </a:spcBef>
              <a:spcAft>
                <a:spcPts val="0"/>
              </a:spcAft>
              <a:buSzPts val="4200"/>
              <a:buNone/>
              <a:defRPr sz="4200"/>
            </a:lvl4pPr>
            <a:lvl5pPr lvl="4" rtl="0" algn="ctr">
              <a:spcBef>
                <a:spcPts val="0"/>
              </a:spcBef>
              <a:spcAft>
                <a:spcPts val="0"/>
              </a:spcAft>
              <a:buSzPts val="4200"/>
              <a:buNone/>
              <a:defRPr sz="4200"/>
            </a:lvl5pPr>
            <a:lvl6pPr lvl="5" rtl="0" algn="ctr">
              <a:spcBef>
                <a:spcPts val="0"/>
              </a:spcBef>
              <a:spcAft>
                <a:spcPts val="0"/>
              </a:spcAft>
              <a:buSzPts val="4200"/>
              <a:buNone/>
              <a:defRPr sz="4200"/>
            </a:lvl6pPr>
            <a:lvl7pPr lvl="6" rtl="0" algn="ctr">
              <a:spcBef>
                <a:spcPts val="0"/>
              </a:spcBef>
              <a:spcAft>
                <a:spcPts val="0"/>
              </a:spcAft>
              <a:buSzPts val="4200"/>
              <a:buNone/>
              <a:defRPr sz="4200"/>
            </a:lvl7pPr>
            <a:lvl8pPr lvl="7" rtl="0" algn="ctr">
              <a:spcBef>
                <a:spcPts val="0"/>
              </a:spcBef>
              <a:spcAft>
                <a:spcPts val="0"/>
              </a:spcAft>
              <a:buSzPts val="4200"/>
              <a:buNone/>
              <a:defRPr sz="4200"/>
            </a:lvl8pPr>
            <a:lvl9pPr lvl="8" rtl="0" algn="ctr">
              <a:spcBef>
                <a:spcPts val="0"/>
              </a:spcBef>
              <a:spcAft>
                <a:spcPts val="0"/>
              </a:spcAft>
              <a:buSzPts val="4200"/>
              <a:buNone/>
              <a:defRPr sz="4200"/>
            </a:lvl9pPr>
          </a:lstStyle>
          <a:p/>
        </p:txBody>
      </p:sp>
      <p:sp>
        <p:nvSpPr>
          <p:cNvPr id="27" name="Google Shape;27;p3"/>
          <p:cNvSpPr txBox="1"/>
          <p:nvPr>
            <p:ph idx="1" type="subTitle"/>
          </p:nvPr>
        </p:nvSpPr>
        <p:spPr>
          <a:xfrm>
            <a:off x="2737777" y="3828446"/>
            <a:ext cx="3668400" cy="491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100"/>
              <a:buNone/>
              <a:defRPr/>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28" name="Google Shape;28;p3"/>
          <p:cNvSpPr txBox="1"/>
          <p:nvPr>
            <p:ph hasCustomPrompt="1" idx="2" type="title"/>
          </p:nvPr>
        </p:nvSpPr>
        <p:spPr>
          <a:xfrm flipH="1">
            <a:off x="3422200" y="1159575"/>
            <a:ext cx="2299500" cy="1131300"/>
          </a:xfrm>
          <a:prstGeom prst="rect">
            <a:avLst/>
          </a:prstGeom>
          <a:noFill/>
        </p:spPr>
        <p:txBody>
          <a:bodyPr anchorCtr="0" anchor="ctr" bIns="91425" lIns="91425" spcFirstLastPara="1" rIns="91425" wrap="square" tIns="91425">
            <a:noAutofit/>
          </a:bodyPr>
          <a:lstStyle>
            <a:lvl1pPr lvl="0" rtl="0" algn="ctr">
              <a:spcBef>
                <a:spcPts val="0"/>
              </a:spcBef>
              <a:spcAft>
                <a:spcPts val="0"/>
              </a:spcAft>
              <a:buSzPts val="3600"/>
              <a:buNone/>
              <a:defRPr sz="12000">
                <a:solidFill>
                  <a:schemeClr val="accent3"/>
                </a:solidFill>
              </a:defRPr>
            </a:lvl1pPr>
            <a:lvl2pPr lvl="1" rtl="0" algn="ctr">
              <a:spcBef>
                <a:spcPts val="0"/>
              </a:spcBef>
              <a:spcAft>
                <a:spcPts val="0"/>
              </a:spcAft>
              <a:buClr>
                <a:srgbClr val="E87E45"/>
              </a:buClr>
              <a:buSzPts val="3600"/>
              <a:buFont typeface="Fira Sans Extra Condensed Medium"/>
              <a:buNone/>
              <a:defRPr sz="3600">
                <a:solidFill>
                  <a:srgbClr val="E87E45"/>
                </a:solidFill>
                <a:latin typeface="Fira Sans Extra Condensed Medium"/>
                <a:ea typeface="Fira Sans Extra Condensed Medium"/>
                <a:cs typeface="Fira Sans Extra Condensed Medium"/>
                <a:sym typeface="Fira Sans Extra Condensed Medium"/>
              </a:defRPr>
            </a:lvl2pPr>
            <a:lvl3pPr lvl="2" rtl="0" algn="ctr">
              <a:spcBef>
                <a:spcPts val="0"/>
              </a:spcBef>
              <a:spcAft>
                <a:spcPts val="0"/>
              </a:spcAft>
              <a:buClr>
                <a:srgbClr val="E87E45"/>
              </a:buClr>
              <a:buSzPts val="3600"/>
              <a:buFont typeface="Fira Sans Extra Condensed Medium"/>
              <a:buNone/>
              <a:defRPr sz="3600">
                <a:solidFill>
                  <a:srgbClr val="E87E45"/>
                </a:solidFill>
                <a:latin typeface="Fira Sans Extra Condensed Medium"/>
                <a:ea typeface="Fira Sans Extra Condensed Medium"/>
                <a:cs typeface="Fira Sans Extra Condensed Medium"/>
                <a:sym typeface="Fira Sans Extra Condensed Medium"/>
              </a:defRPr>
            </a:lvl3pPr>
            <a:lvl4pPr lvl="3" rtl="0" algn="ctr">
              <a:spcBef>
                <a:spcPts val="0"/>
              </a:spcBef>
              <a:spcAft>
                <a:spcPts val="0"/>
              </a:spcAft>
              <a:buClr>
                <a:srgbClr val="E87E45"/>
              </a:buClr>
              <a:buSzPts val="3600"/>
              <a:buFont typeface="Fira Sans Extra Condensed Medium"/>
              <a:buNone/>
              <a:defRPr sz="3600">
                <a:solidFill>
                  <a:srgbClr val="E87E45"/>
                </a:solidFill>
                <a:latin typeface="Fira Sans Extra Condensed Medium"/>
                <a:ea typeface="Fira Sans Extra Condensed Medium"/>
                <a:cs typeface="Fira Sans Extra Condensed Medium"/>
                <a:sym typeface="Fira Sans Extra Condensed Medium"/>
              </a:defRPr>
            </a:lvl4pPr>
            <a:lvl5pPr lvl="4" rtl="0" algn="ctr">
              <a:spcBef>
                <a:spcPts val="0"/>
              </a:spcBef>
              <a:spcAft>
                <a:spcPts val="0"/>
              </a:spcAft>
              <a:buClr>
                <a:srgbClr val="E87E45"/>
              </a:buClr>
              <a:buSzPts val="3600"/>
              <a:buFont typeface="Fira Sans Extra Condensed Medium"/>
              <a:buNone/>
              <a:defRPr sz="3600">
                <a:solidFill>
                  <a:srgbClr val="E87E45"/>
                </a:solidFill>
                <a:latin typeface="Fira Sans Extra Condensed Medium"/>
                <a:ea typeface="Fira Sans Extra Condensed Medium"/>
                <a:cs typeface="Fira Sans Extra Condensed Medium"/>
                <a:sym typeface="Fira Sans Extra Condensed Medium"/>
              </a:defRPr>
            </a:lvl5pPr>
            <a:lvl6pPr lvl="5" rtl="0" algn="ctr">
              <a:spcBef>
                <a:spcPts val="0"/>
              </a:spcBef>
              <a:spcAft>
                <a:spcPts val="0"/>
              </a:spcAft>
              <a:buClr>
                <a:srgbClr val="E87E45"/>
              </a:buClr>
              <a:buSzPts val="3600"/>
              <a:buFont typeface="Fira Sans Extra Condensed Medium"/>
              <a:buNone/>
              <a:defRPr sz="3600">
                <a:solidFill>
                  <a:srgbClr val="E87E45"/>
                </a:solidFill>
                <a:latin typeface="Fira Sans Extra Condensed Medium"/>
                <a:ea typeface="Fira Sans Extra Condensed Medium"/>
                <a:cs typeface="Fira Sans Extra Condensed Medium"/>
                <a:sym typeface="Fira Sans Extra Condensed Medium"/>
              </a:defRPr>
            </a:lvl6pPr>
            <a:lvl7pPr lvl="6" rtl="0" algn="ctr">
              <a:spcBef>
                <a:spcPts val="0"/>
              </a:spcBef>
              <a:spcAft>
                <a:spcPts val="0"/>
              </a:spcAft>
              <a:buClr>
                <a:srgbClr val="E87E45"/>
              </a:buClr>
              <a:buSzPts val="3600"/>
              <a:buFont typeface="Fira Sans Extra Condensed Medium"/>
              <a:buNone/>
              <a:defRPr sz="3600">
                <a:solidFill>
                  <a:srgbClr val="E87E45"/>
                </a:solidFill>
                <a:latin typeface="Fira Sans Extra Condensed Medium"/>
                <a:ea typeface="Fira Sans Extra Condensed Medium"/>
                <a:cs typeface="Fira Sans Extra Condensed Medium"/>
                <a:sym typeface="Fira Sans Extra Condensed Medium"/>
              </a:defRPr>
            </a:lvl7pPr>
            <a:lvl8pPr lvl="7" rtl="0" algn="ctr">
              <a:spcBef>
                <a:spcPts val="0"/>
              </a:spcBef>
              <a:spcAft>
                <a:spcPts val="0"/>
              </a:spcAft>
              <a:buClr>
                <a:srgbClr val="E87E45"/>
              </a:buClr>
              <a:buSzPts val="3600"/>
              <a:buFont typeface="Fira Sans Extra Condensed Medium"/>
              <a:buNone/>
              <a:defRPr sz="3600">
                <a:solidFill>
                  <a:srgbClr val="E87E45"/>
                </a:solidFill>
                <a:latin typeface="Fira Sans Extra Condensed Medium"/>
                <a:ea typeface="Fira Sans Extra Condensed Medium"/>
                <a:cs typeface="Fira Sans Extra Condensed Medium"/>
                <a:sym typeface="Fira Sans Extra Condensed Medium"/>
              </a:defRPr>
            </a:lvl8pPr>
            <a:lvl9pPr lvl="8" rtl="0" algn="ctr">
              <a:spcBef>
                <a:spcPts val="0"/>
              </a:spcBef>
              <a:spcAft>
                <a:spcPts val="0"/>
              </a:spcAft>
              <a:buClr>
                <a:srgbClr val="E87E45"/>
              </a:buClr>
              <a:buSzPts val="3600"/>
              <a:buFont typeface="Fira Sans Extra Condensed Medium"/>
              <a:buNone/>
              <a:defRPr sz="3600">
                <a:solidFill>
                  <a:srgbClr val="E87E45"/>
                </a:solidFill>
                <a:latin typeface="Fira Sans Extra Condensed Medium"/>
                <a:ea typeface="Fira Sans Extra Condensed Medium"/>
                <a:cs typeface="Fira Sans Extra Condensed Medium"/>
                <a:sym typeface="Fira Sans Extra Condensed Medium"/>
              </a:defRPr>
            </a:lvl9pPr>
          </a:lstStyle>
          <a:p>
            <a:r>
              <a:t>xx%</a:t>
            </a: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1">
  <p:cSld name="BLANK_1_1_1_1_1_1_2">
    <p:spTree>
      <p:nvGrpSpPr>
        <p:cNvPr id="218" name="Shape 218"/>
        <p:cNvGrpSpPr/>
        <p:nvPr/>
      </p:nvGrpSpPr>
      <p:grpSpPr>
        <a:xfrm>
          <a:off x="0" y="0"/>
          <a:ext cx="0" cy="0"/>
          <a:chOff x="0" y="0"/>
          <a:chExt cx="0" cy="0"/>
        </a:xfrm>
      </p:grpSpPr>
      <p:grpSp>
        <p:nvGrpSpPr>
          <p:cNvPr id="219" name="Google Shape;219;p21"/>
          <p:cNvGrpSpPr/>
          <p:nvPr/>
        </p:nvGrpSpPr>
        <p:grpSpPr>
          <a:xfrm>
            <a:off x="-1391351" y="-165989"/>
            <a:ext cx="11723090" cy="6469928"/>
            <a:chOff x="-1391351" y="-165989"/>
            <a:chExt cx="11723090" cy="6469928"/>
          </a:xfrm>
        </p:grpSpPr>
        <p:sp>
          <p:nvSpPr>
            <p:cNvPr id="220" name="Google Shape;220;p21"/>
            <p:cNvSpPr/>
            <p:nvPr/>
          </p:nvSpPr>
          <p:spPr>
            <a:xfrm flipH="1" rot="5400000">
              <a:off x="3498133" y="-3498042"/>
              <a:ext cx="2169934" cy="9166201"/>
            </a:xfrm>
            <a:custGeom>
              <a:rect b="b" l="l" r="r" t="t"/>
              <a:pathLst>
                <a:path extrusionOk="0" h="160733" w="156448">
                  <a:moveTo>
                    <a:pt x="1" y="0"/>
                  </a:moveTo>
                  <a:lnTo>
                    <a:pt x="63224" y="97874"/>
                  </a:lnTo>
                  <a:lnTo>
                    <a:pt x="64166" y="99363"/>
                  </a:lnTo>
                  <a:lnTo>
                    <a:pt x="65534" y="101461"/>
                  </a:lnTo>
                  <a:lnTo>
                    <a:pt x="66446" y="102920"/>
                  </a:lnTo>
                  <a:lnTo>
                    <a:pt x="67662" y="104804"/>
                  </a:lnTo>
                  <a:lnTo>
                    <a:pt x="67814" y="105017"/>
                  </a:lnTo>
                  <a:lnTo>
                    <a:pt x="68118" y="105473"/>
                  </a:lnTo>
                  <a:lnTo>
                    <a:pt x="68756" y="106506"/>
                  </a:lnTo>
                  <a:lnTo>
                    <a:pt x="69151" y="107084"/>
                  </a:lnTo>
                  <a:lnTo>
                    <a:pt x="69607" y="107783"/>
                  </a:lnTo>
                  <a:lnTo>
                    <a:pt x="70458" y="109120"/>
                  </a:lnTo>
                  <a:lnTo>
                    <a:pt x="70914" y="109819"/>
                  </a:lnTo>
                  <a:lnTo>
                    <a:pt x="103802" y="160732"/>
                  </a:lnTo>
                  <a:lnTo>
                    <a:pt x="156448" y="160732"/>
                  </a:lnTo>
                  <a:lnTo>
                    <a:pt x="156448" y="486"/>
                  </a:lnTo>
                  <a:lnTo>
                    <a:pt x="1" y="0"/>
                  </a:lnTo>
                  <a:close/>
                </a:path>
              </a:pathLst>
            </a:custGeom>
            <a:solidFill>
              <a:srgbClr val="FFDD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p21"/>
            <p:cNvSpPr/>
            <p:nvPr/>
          </p:nvSpPr>
          <p:spPr>
            <a:xfrm>
              <a:off x="-1060876" y="-165989"/>
              <a:ext cx="2115265" cy="2115265"/>
            </a:xfrm>
            <a:custGeom>
              <a:rect b="b" l="l" r="r" t="t"/>
              <a:pathLst>
                <a:path extrusionOk="0" h="65291" w="65291">
                  <a:moveTo>
                    <a:pt x="32645" y="1"/>
                  </a:moveTo>
                  <a:lnTo>
                    <a:pt x="0" y="32646"/>
                  </a:lnTo>
                  <a:lnTo>
                    <a:pt x="32645" y="65290"/>
                  </a:lnTo>
                  <a:lnTo>
                    <a:pt x="65290" y="32646"/>
                  </a:lnTo>
                  <a:lnTo>
                    <a:pt x="3264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 name="Google Shape;222;p21"/>
            <p:cNvSpPr/>
            <p:nvPr/>
          </p:nvSpPr>
          <p:spPr>
            <a:xfrm>
              <a:off x="-1391351" y="-165989"/>
              <a:ext cx="2115265" cy="2115265"/>
            </a:xfrm>
            <a:custGeom>
              <a:rect b="b" l="l" r="r" t="t"/>
              <a:pathLst>
                <a:path extrusionOk="0" h="65291" w="65291">
                  <a:moveTo>
                    <a:pt x="32645" y="1"/>
                  </a:moveTo>
                  <a:lnTo>
                    <a:pt x="0" y="32646"/>
                  </a:lnTo>
                  <a:lnTo>
                    <a:pt x="32645" y="65290"/>
                  </a:lnTo>
                  <a:lnTo>
                    <a:pt x="65290" y="32646"/>
                  </a:lnTo>
                  <a:lnTo>
                    <a:pt x="32645" y="1"/>
                  </a:lnTo>
                  <a:close/>
                </a:path>
              </a:pathLst>
            </a:custGeom>
            <a:noFill/>
            <a:ln cap="flat" cmpd="sng" w="381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 name="Google Shape;223;p21"/>
            <p:cNvSpPr/>
            <p:nvPr/>
          </p:nvSpPr>
          <p:spPr>
            <a:xfrm>
              <a:off x="8216474" y="4188674"/>
              <a:ext cx="2115265" cy="2115265"/>
            </a:xfrm>
            <a:custGeom>
              <a:rect b="b" l="l" r="r" t="t"/>
              <a:pathLst>
                <a:path extrusionOk="0" h="65291" w="65291">
                  <a:moveTo>
                    <a:pt x="32645" y="1"/>
                  </a:moveTo>
                  <a:lnTo>
                    <a:pt x="0" y="32646"/>
                  </a:lnTo>
                  <a:lnTo>
                    <a:pt x="32645" y="65290"/>
                  </a:lnTo>
                  <a:lnTo>
                    <a:pt x="65290" y="32646"/>
                  </a:lnTo>
                  <a:lnTo>
                    <a:pt x="3264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24" name="Google Shape;224;p21"/>
          <p:cNvSpPr/>
          <p:nvPr/>
        </p:nvSpPr>
        <p:spPr>
          <a:xfrm>
            <a:off x="1937401" y="5974922"/>
            <a:ext cx="1723" cy="1723"/>
          </a:xfrm>
          <a:custGeom>
            <a:rect b="b" l="l" r="r" t="t"/>
            <a:pathLst>
              <a:path extrusionOk="0" h="22" w="22">
                <a:moveTo>
                  <a:pt x="22" y="0"/>
                </a:moveTo>
                <a:cubicBezTo>
                  <a:pt x="15" y="4"/>
                  <a:pt x="8" y="15"/>
                  <a:pt x="1" y="21"/>
                </a:cubicBezTo>
                <a:cubicBezTo>
                  <a:pt x="8" y="15"/>
                  <a:pt x="15" y="7"/>
                  <a:pt x="22"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 name="Google Shape;225;p21"/>
          <p:cNvSpPr/>
          <p:nvPr/>
        </p:nvSpPr>
        <p:spPr>
          <a:xfrm>
            <a:off x="1984073" y="5766463"/>
            <a:ext cx="78" cy="470"/>
          </a:xfrm>
          <a:custGeom>
            <a:rect b="b" l="l" r="r" t="t"/>
            <a:pathLst>
              <a:path extrusionOk="0" h="6" w="1">
                <a:moveTo>
                  <a:pt x="0" y="5"/>
                </a:moveTo>
                <a:lnTo>
                  <a:pt x="0" y="1"/>
                </a:ln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 name="Google Shape;226;p21"/>
          <p:cNvSpPr/>
          <p:nvPr/>
        </p:nvSpPr>
        <p:spPr>
          <a:xfrm>
            <a:off x="710297" y="5766463"/>
            <a:ext cx="78" cy="470"/>
          </a:xfrm>
          <a:custGeom>
            <a:rect b="b" l="l" r="r" t="t"/>
            <a:pathLst>
              <a:path extrusionOk="0" h="6" w="1">
                <a:moveTo>
                  <a:pt x="1" y="5"/>
                </a:moveTo>
                <a:lnTo>
                  <a:pt x="1" y="1"/>
                </a:ln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p21"/>
          <p:cNvSpPr txBox="1"/>
          <p:nvPr>
            <p:ph idx="1" type="subTitle"/>
          </p:nvPr>
        </p:nvSpPr>
        <p:spPr>
          <a:xfrm>
            <a:off x="1013300" y="3340988"/>
            <a:ext cx="2028900" cy="4329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None/>
              <a:defRPr b="1" sz="2300">
                <a:latin typeface="Hind"/>
                <a:ea typeface="Hind"/>
                <a:cs typeface="Hind"/>
                <a:sym typeface="Hind"/>
              </a:defRPr>
            </a:lvl1pPr>
            <a:lvl2pPr lvl="1" rtl="0" algn="ctr">
              <a:lnSpc>
                <a:spcPct val="100000"/>
              </a:lnSpc>
              <a:spcBef>
                <a:spcPts val="1600"/>
              </a:spcBef>
              <a:spcAft>
                <a:spcPts val="0"/>
              </a:spcAft>
              <a:buNone/>
              <a:defRPr b="1" sz="2300">
                <a:latin typeface="Hind"/>
                <a:ea typeface="Hind"/>
                <a:cs typeface="Hind"/>
                <a:sym typeface="Hind"/>
              </a:defRPr>
            </a:lvl2pPr>
            <a:lvl3pPr lvl="2" rtl="0" algn="ctr">
              <a:lnSpc>
                <a:spcPct val="100000"/>
              </a:lnSpc>
              <a:spcBef>
                <a:spcPts val="1600"/>
              </a:spcBef>
              <a:spcAft>
                <a:spcPts val="0"/>
              </a:spcAft>
              <a:buNone/>
              <a:defRPr b="1" sz="2300">
                <a:latin typeface="Hind"/>
                <a:ea typeface="Hind"/>
                <a:cs typeface="Hind"/>
                <a:sym typeface="Hind"/>
              </a:defRPr>
            </a:lvl3pPr>
            <a:lvl4pPr lvl="3" rtl="0" algn="ctr">
              <a:lnSpc>
                <a:spcPct val="100000"/>
              </a:lnSpc>
              <a:spcBef>
                <a:spcPts val="1600"/>
              </a:spcBef>
              <a:spcAft>
                <a:spcPts val="0"/>
              </a:spcAft>
              <a:buNone/>
              <a:defRPr b="1" sz="2300">
                <a:latin typeface="Hind"/>
                <a:ea typeface="Hind"/>
                <a:cs typeface="Hind"/>
                <a:sym typeface="Hind"/>
              </a:defRPr>
            </a:lvl4pPr>
            <a:lvl5pPr lvl="4" rtl="0" algn="ctr">
              <a:lnSpc>
                <a:spcPct val="100000"/>
              </a:lnSpc>
              <a:spcBef>
                <a:spcPts val="1600"/>
              </a:spcBef>
              <a:spcAft>
                <a:spcPts val="0"/>
              </a:spcAft>
              <a:buNone/>
              <a:defRPr b="1" sz="2300">
                <a:latin typeface="Hind"/>
                <a:ea typeface="Hind"/>
                <a:cs typeface="Hind"/>
                <a:sym typeface="Hind"/>
              </a:defRPr>
            </a:lvl5pPr>
            <a:lvl6pPr lvl="5" rtl="0" algn="ctr">
              <a:lnSpc>
                <a:spcPct val="100000"/>
              </a:lnSpc>
              <a:spcBef>
                <a:spcPts val="1600"/>
              </a:spcBef>
              <a:spcAft>
                <a:spcPts val="0"/>
              </a:spcAft>
              <a:buNone/>
              <a:defRPr b="1" sz="2300">
                <a:latin typeface="Hind"/>
                <a:ea typeface="Hind"/>
                <a:cs typeface="Hind"/>
                <a:sym typeface="Hind"/>
              </a:defRPr>
            </a:lvl6pPr>
            <a:lvl7pPr lvl="6" rtl="0" algn="ctr">
              <a:lnSpc>
                <a:spcPct val="100000"/>
              </a:lnSpc>
              <a:spcBef>
                <a:spcPts val="1600"/>
              </a:spcBef>
              <a:spcAft>
                <a:spcPts val="0"/>
              </a:spcAft>
              <a:buNone/>
              <a:defRPr b="1" sz="2300">
                <a:latin typeface="Hind"/>
                <a:ea typeface="Hind"/>
                <a:cs typeface="Hind"/>
                <a:sym typeface="Hind"/>
              </a:defRPr>
            </a:lvl7pPr>
            <a:lvl8pPr lvl="7" rtl="0" algn="ctr">
              <a:lnSpc>
                <a:spcPct val="100000"/>
              </a:lnSpc>
              <a:spcBef>
                <a:spcPts val="1600"/>
              </a:spcBef>
              <a:spcAft>
                <a:spcPts val="0"/>
              </a:spcAft>
              <a:buNone/>
              <a:defRPr b="1" sz="2300">
                <a:latin typeface="Hind"/>
                <a:ea typeface="Hind"/>
                <a:cs typeface="Hind"/>
                <a:sym typeface="Hind"/>
              </a:defRPr>
            </a:lvl8pPr>
            <a:lvl9pPr lvl="8" rtl="0" algn="ctr">
              <a:lnSpc>
                <a:spcPct val="100000"/>
              </a:lnSpc>
              <a:spcBef>
                <a:spcPts val="1600"/>
              </a:spcBef>
              <a:spcAft>
                <a:spcPts val="1600"/>
              </a:spcAft>
              <a:buNone/>
              <a:defRPr b="1" sz="2300">
                <a:latin typeface="Hind"/>
                <a:ea typeface="Hind"/>
                <a:cs typeface="Hind"/>
                <a:sym typeface="Hind"/>
              </a:defRPr>
            </a:lvl9pPr>
          </a:lstStyle>
          <a:p/>
        </p:txBody>
      </p:sp>
      <p:sp>
        <p:nvSpPr>
          <p:cNvPr id="228" name="Google Shape;228;p21"/>
          <p:cNvSpPr txBox="1"/>
          <p:nvPr>
            <p:ph idx="2" type="subTitle"/>
          </p:nvPr>
        </p:nvSpPr>
        <p:spPr>
          <a:xfrm>
            <a:off x="1013300" y="3753138"/>
            <a:ext cx="2028900" cy="8085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None/>
              <a:defRPr/>
            </a:lvl1pPr>
            <a:lvl2pPr lvl="1" rtl="0" algn="ctr">
              <a:lnSpc>
                <a:spcPct val="100000"/>
              </a:lnSpc>
              <a:spcBef>
                <a:spcPts val="1600"/>
              </a:spcBef>
              <a:spcAft>
                <a:spcPts val="0"/>
              </a:spcAft>
              <a:buNone/>
              <a:defRPr/>
            </a:lvl2pPr>
            <a:lvl3pPr lvl="2" rtl="0" algn="ctr">
              <a:lnSpc>
                <a:spcPct val="100000"/>
              </a:lnSpc>
              <a:spcBef>
                <a:spcPts val="1600"/>
              </a:spcBef>
              <a:spcAft>
                <a:spcPts val="0"/>
              </a:spcAft>
              <a:buNone/>
              <a:defRPr/>
            </a:lvl3pPr>
            <a:lvl4pPr lvl="3" rtl="0" algn="ctr">
              <a:lnSpc>
                <a:spcPct val="100000"/>
              </a:lnSpc>
              <a:spcBef>
                <a:spcPts val="1600"/>
              </a:spcBef>
              <a:spcAft>
                <a:spcPts val="0"/>
              </a:spcAft>
              <a:buNone/>
              <a:defRPr/>
            </a:lvl4pPr>
            <a:lvl5pPr lvl="4" rtl="0" algn="ctr">
              <a:lnSpc>
                <a:spcPct val="100000"/>
              </a:lnSpc>
              <a:spcBef>
                <a:spcPts val="1600"/>
              </a:spcBef>
              <a:spcAft>
                <a:spcPts val="0"/>
              </a:spcAft>
              <a:buNone/>
              <a:defRPr/>
            </a:lvl5pPr>
            <a:lvl6pPr lvl="5" rtl="0" algn="ctr">
              <a:lnSpc>
                <a:spcPct val="100000"/>
              </a:lnSpc>
              <a:spcBef>
                <a:spcPts val="1600"/>
              </a:spcBef>
              <a:spcAft>
                <a:spcPts val="0"/>
              </a:spcAft>
              <a:buNone/>
              <a:defRPr/>
            </a:lvl6pPr>
            <a:lvl7pPr lvl="6" rtl="0" algn="ctr">
              <a:lnSpc>
                <a:spcPct val="100000"/>
              </a:lnSpc>
              <a:spcBef>
                <a:spcPts val="1600"/>
              </a:spcBef>
              <a:spcAft>
                <a:spcPts val="0"/>
              </a:spcAft>
              <a:buNone/>
              <a:defRPr/>
            </a:lvl7pPr>
            <a:lvl8pPr lvl="7" rtl="0" algn="ctr">
              <a:lnSpc>
                <a:spcPct val="100000"/>
              </a:lnSpc>
              <a:spcBef>
                <a:spcPts val="1600"/>
              </a:spcBef>
              <a:spcAft>
                <a:spcPts val="0"/>
              </a:spcAft>
              <a:buNone/>
              <a:defRPr/>
            </a:lvl8pPr>
            <a:lvl9pPr lvl="8" rtl="0" algn="ctr">
              <a:lnSpc>
                <a:spcPct val="100000"/>
              </a:lnSpc>
              <a:spcBef>
                <a:spcPts val="1600"/>
              </a:spcBef>
              <a:spcAft>
                <a:spcPts val="1600"/>
              </a:spcAft>
              <a:buNone/>
              <a:defRPr/>
            </a:lvl9pPr>
          </a:lstStyle>
          <a:p/>
        </p:txBody>
      </p:sp>
      <p:sp>
        <p:nvSpPr>
          <p:cNvPr id="229" name="Google Shape;229;p21"/>
          <p:cNvSpPr txBox="1"/>
          <p:nvPr>
            <p:ph idx="3" type="subTitle"/>
          </p:nvPr>
        </p:nvSpPr>
        <p:spPr>
          <a:xfrm>
            <a:off x="3563550" y="3340988"/>
            <a:ext cx="2028900" cy="4329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None/>
              <a:defRPr b="1" sz="2300">
                <a:latin typeface="Hind"/>
                <a:ea typeface="Hind"/>
                <a:cs typeface="Hind"/>
                <a:sym typeface="Hind"/>
              </a:defRPr>
            </a:lvl1pPr>
            <a:lvl2pPr lvl="1" rtl="0" algn="ctr">
              <a:lnSpc>
                <a:spcPct val="100000"/>
              </a:lnSpc>
              <a:spcBef>
                <a:spcPts val="1600"/>
              </a:spcBef>
              <a:spcAft>
                <a:spcPts val="0"/>
              </a:spcAft>
              <a:buNone/>
              <a:defRPr b="1" sz="2300">
                <a:latin typeface="Hind"/>
                <a:ea typeface="Hind"/>
                <a:cs typeface="Hind"/>
                <a:sym typeface="Hind"/>
              </a:defRPr>
            </a:lvl2pPr>
            <a:lvl3pPr lvl="2" rtl="0" algn="ctr">
              <a:lnSpc>
                <a:spcPct val="100000"/>
              </a:lnSpc>
              <a:spcBef>
                <a:spcPts val="1600"/>
              </a:spcBef>
              <a:spcAft>
                <a:spcPts val="0"/>
              </a:spcAft>
              <a:buNone/>
              <a:defRPr b="1" sz="2300">
                <a:latin typeface="Hind"/>
                <a:ea typeface="Hind"/>
                <a:cs typeface="Hind"/>
                <a:sym typeface="Hind"/>
              </a:defRPr>
            </a:lvl3pPr>
            <a:lvl4pPr lvl="3" rtl="0" algn="ctr">
              <a:lnSpc>
                <a:spcPct val="100000"/>
              </a:lnSpc>
              <a:spcBef>
                <a:spcPts val="1600"/>
              </a:spcBef>
              <a:spcAft>
                <a:spcPts val="0"/>
              </a:spcAft>
              <a:buNone/>
              <a:defRPr b="1" sz="2300">
                <a:latin typeface="Hind"/>
                <a:ea typeface="Hind"/>
                <a:cs typeface="Hind"/>
                <a:sym typeface="Hind"/>
              </a:defRPr>
            </a:lvl4pPr>
            <a:lvl5pPr lvl="4" rtl="0" algn="ctr">
              <a:lnSpc>
                <a:spcPct val="100000"/>
              </a:lnSpc>
              <a:spcBef>
                <a:spcPts val="1600"/>
              </a:spcBef>
              <a:spcAft>
                <a:spcPts val="0"/>
              </a:spcAft>
              <a:buNone/>
              <a:defRPr b="1" sz="2300">
                <a:latin typeface="Hind"/>
                <a:ea typeface="Hind"/>
                <a:cs typeface="Hind"/>
                <a:sym typeface="Hind"/>
              </a:defRPr>
            </a:lvl5pPr>
            <a:lvl6pPr lvl="5" rtl="0" algn="ctr">
              <a:lnSpc>
                <a:spcPct val="100000"/>
              </a:lnSpc>
              <a:spcBef>
                <a:spcPts val="1600"/>
              </a:spcBef>
              <a:spcAft>
                <a:spcPts val="0"/>
              </a:spcAft>
              <a:buNone/>
              <a:defRPr b="1" sz="2300">
                <a:latin typeface="Hind"/>
                <a:ea typeface="Hind"/>
                <a:cs typeface="Hind"/>
                <a:sym typeface="Hind"/>
              </a:defRPr>
            </a:lvl6pPr>
            <a:lvl7pPr lvl="6" rtl="0" algn="ctr">
              <a:lnSpc>
                <a:spcPct val="100000"/>
              </a:lnSpc>
              <a:spcBef>
                <a:spcPts val="1600"/>
              </a:spcBef>
              <a:spcAft>
                <a:spcPts val="0"/>
              </a:spcAft>
              <a:buNone/>
              <a:defRPr b="1" sz="2300">
                <a:latin typeface="Hind"/>
                <a:ea typeface="Hind"/>
                <a:cs typeface="Hind"/>
                <a:sym typeface="Hind"/>
              </a:defRPr>
            </a:lvl7pPr>
            <a:lvl8pPr lvl="7" rtl="0" algn="ctr">
              <a:lnSpc>
                <a:spcPct val="100000"/>
              </a:lnSpc>
              <a:spcBef>
                <a:spcPts val="1600"/>
              </a:spcBef>
              <a:spcAft>
                <a:spcPts val="0"/>
              </a:spcAft>
              <a:buNone/>
              <a:defRPr b="1" sz="2300">
                <a:latin typeface="Hind"/>
                <a:ea typeface="Hind"/>
                <a:cs typeface="Hind"/>
                <a:sym typeface="Hind"/>
              </a:defRPr>
            </a:lvl8pPr>
            <a:lvl9pPr lvl="8" rtl="0" algn="ctr">
              <a:lnSpc>
                <a:spcPct val="100000"/>
              </a:lnSpc>
              <a:spcBef>
                <a:spcPts val="1600"/>
              </a:spcBef>
              <a:spcAft>
                <a:spcPts val="1600"/>
              </a:spcAft>
              <a:buNone/>
              <a:defRPr b="1" sz="2300">
                <a:latin typeface="Hind"/>
                <a:ea typeface="Hind"/>
                <a:cs typeface="Hind"/>
                <a:sym typeface="Hind"/>
              </a:defRPr>
            </a:lvl9pPr>
          </a:lstStyle>
          <a:p/>
        </p:txBody>
      </p:sp>
      <p:sp>
        <p:nvSpPr>
          <p:cNvPr id="230" name="Google Shape;230;p21"/>
          <p:cNvSpPr txBox="1"/>
          <p:nvPr>
            <p:ph idx="4" type="subTitle"/>
          </p:nvPr>
        </p:nvSpPr>
        <p:spPr>
          <a:xfrm>
            <a:off x="3563550" y="3753138"/>
            <a:ext cx="2028900" cy="8085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None/>
              <a:defRPr/>
            </a:lvl1pPr>
            <a:lvl2pPr lvl="1" rtl="0" algn="ctr">
              <a:lnSpc>
                <a:spcPct val="100000"/>
              </a:lnSpc>
              <a:spcBef>
                <a:spcPts val="1600"/>
              </a:spcBef>
              <a:spcAft>
                <a:spcPts val="0"/>
              </a:spcAft>
              <a:buNone/>
              <a:defRPr/>
            </a:lvl2pPr>
            <a:lvl3pPr lvl="2" rtl="0" algn="ctr">
              <a:lnSpc>
                <a:spcPct val="100000"/>
              </a:lnSpc>
              <a:spcBef>
                <a:spcPts val="1600"/>
              </a:spcBef>
              <a:spcAft>
                <a:spcPts val="0"/>
              </a:spcAft>
              <a:buNone/>
              <a:defRPr/>
            </a:lvl3pPr>
            <a:lvl4pPr lvl="3" rtl="0" algn="ctr">
              <a:lnSpc>
                <a:spcPct val="100000"/>
              </a:lnSpc>
              <a:spcBef>
                <a:spcPts val="1600"/>
              </a:spcBef>
              <a:spcAft>
                <a:spcPts val="0"/>
              </a:spcAft>
              <a:buNone/>
              <a:defRPr/>
            </a:lvl4pPr>
            <a:lvl5pPr lvl="4" rtl="0" algn="ctr">
              <a:lnSpc>
                <a:spcPct val="100000"/>
              </a:lnSpc>
              <a:spcBef>
                <a:spcPts val="1600"/>
              </a:spcBef>
              <a:spcAft>
                <a:spcPts val="0"/>
              </a:spcAft>
              <a:buNone/>
              <a:defRPr/>
            </a:lvl5pPr>
            <a:lvl6pPr lvl="5" rtl="0" algn="ctr">
              <a:lnSpc>
                <a:spcPct val="100000"/>
              </a:lnSpc>
              <a:spcBef>
                <a:spcPts val="1600"/>
              </a:spcBef>
              <a:spcAft>
                <a:spcPts val="0"/>
              </a:spcAft>
              <a:buNone/>
              <a:defRPr/>
            </a:lvl6pPr>
            <a:lvl7pPr lvl="6" rtl="0" algn="ctr">
              <a:lnSpc>
                <a:spcPct val="100000"/>
              </a:lnSpc>
              <a:spcBef>
                <a:spcPts val="1600"/>
              </a:spcBef>
              <a:spcAft>
                <a:spcPts val="0"/>
              </a:spcAft>
              <a:buNone/>
              <a:defRPr/>
            </a:lvl7pPr>
            <a:lvl8pPr lvl="7" rtl="0" algn="ctr">
              <a:lnSpc>
                <a:spcPct val="100000"/>
              </a:lnSpc>
              <a:spcBef>
                <a:spcPts val="1600"/>
              </a:spcBef>
              <a:spcAft>
                <a:spcPts val="0"/>
              </a:spcAft>
              <a:buNone/>
              <a:defRPr/>
            </a:lvl8pPr>
            <a:lvl9pPr lvl="8" rtl="0" algn="ctr">
              <a:lnSpc>
                <a:spcPct val="100000"/>
              </a:lnSpc>
              <a:spcBef>
                <a:spcPts val="1600"/>
              </a:spcBef>
              <a:spcAft>
                <a:spcPts val="1600"/>
              </a:spcAft>
              <a:buNone/>
              <a:defRPr/>
            </a:lvl9pPr>
          </a:lstStyle>
          <a:p/>
        </p:txBody>
      </p:sp>
      <p:sp>
        <p:nvSpPr>
          <p:cNvPr id="231" name="Google Shape;231;p21"/>
          <p:cNvSpPr txBox="1"/>
          <p:nvPr>
            <p:ph idx="5" type="subTitle"/>
          </p:nvPr>
        </p:nvSpPr>
        <p:spPr>
          <a:xfrm>
            <a:off x="6105850" y="3340988"/>
            <a:ext cx="2012700" cy="4329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None/>
              <a:defRPr b="1" sz="2300">
                <a:latin typeface="Hind"/>
                <a:ea typeface="Hind"/>
                <a:cs typeface="Hind"/>
                <a:sym typeface="Hind"/>
              </a:defRPr>
            </a:lvl1pPr>
            <a:lvl2pPr lvl="1" rtl="0" algn="ctr">
              <a:lnSpc>
                <a:spcPct val="100000"/>
              </a:lnSpc>
              <a:spcBef>
                <a:spcPts val="1600"/>
              </a:spcBef>
              <a:spcAft>
                <a:spcPts val="0"/>
              </a:spcAft>
              <a:buNone/>
              <a:defRPr b="1" sz="2300">
                <a:latin typeface="Hind"/>
                <a:ea typeface="Hind"/>
                <a:cs typeface="Hind"/>
                <a:sym typeface="Hind"/>
              </a:defRPr>
            </a:lvl2pPr>
            <a:lvl3pPr lvl="2" rtl="0" algn="ctr">
              <a:lnSpc>
                <a:spcPct val="100000"/>
              </a:lnSpc>
              <a:spcBef>
                <a:spcPts val="1600"/>
              </a:spcBef>
              <a:spcAft>
                <a:spcPts val="0"/>
              </a:spcAft>
              <a:buNone/>
              <a:defRPr b="1" sz="2300">
                <a:latin typeface="Hind"/>
                <a:ea typeface="Hind"/>
                <a:cs typeface="Hind"/>
                <a:sym typeface="Hind"/>
              </a:defRPr>
            </a:lvl3pPr>
            <a:lvl4pPr lvl="3" rtl="0" algn="ctr">
              <a:lnSpc>
                <a:spcPct val="100000"/>
              </a:lnSpc>
              <a:spcBef>
                <a:spcPts val="1600"/>
              </a:spcBef>
              <a:spcAft>
                <a:spcPts val="0"/>
              </a:spcAft>
              <a:buNone/>
              <a:defRPr b="1" sz="2300">
                <a:latin typeface="Hind"/>
                <a:ea typeface="Hind"/>
                <a:cs typeface="Hind"/>
                <a:sym typeface="Hind"/>
              </a:defRPr>
            </a:lvl4pPr>
            <a:lvl5pPr lvl="4" rtl="0" algn="ctr">
              <a:lnSpc>
                <a:spcPct val="100000"/>
              </a:lnSpc>
              <a:spcBef>
                <a:spcPts val="1600"/>
              </a:spcBef>
              <a:spcAft>
                <a:spcPts val="0"/>
              </a:spcAft>
              <a:buNone/>
              <a:defRPr b="1" sz="2300">
                <a:latin typeface="Hind"/>
                <a:ea typeface="Hind"/>
                <a:cs typeface="Hind"/>
                <a:sym typeface="Hind"/>
              </a:defRPr>
            </a:lvl5pPr>
            <a:lvl6pPr lvl="5" rtl="0" algn="ctr">
              <a:lnSpc>
                <a:spcPct val="100000"/>
              </a:lnSpc>
              <a:spcBef>
                <a:spcPts val="1600"/>
              </a:spcBef>
              <a:spcAft>
                <a:spcPts val="0"/>
              </a:spcAft>
              <a:buNone/>
              <a:defRPr b="1" sz="2300">
                <a:latin typeface="Hind"/>
                <a:ea typeface="Hind"/>
                <a:cs typeface="Hind"/>
                <a:sym typeface="Hind"/>
              </a:defRPr>
            </a:lvl6pPr>
            <a:lvl7pPr lvl="6" rtl="0" algn="ctr">
              <a:lnSpc>
                <a:spcPct val="100000"/>
              </a:lnSpc>
              <a:spcBef>
                <a:spcPts val="1600"/>
              </a:spcBef>
              <a:spcAft>
                <a:spcPts val="0"/>
              </a:spcAft>
              <a:buNone/>
              <a:defRPr b="1" sz="2300">
                <a:latin typeface="Hind"/>
                <a:ea typeface="Hind"/>
                <a:cs typeface="Hind"/>
                <a:sym typeface="Hind"/>
              </a:defRPr>
            </a:lvl7pPr>
            <a:lvl8pPr lvl="7" rtl="0" algn="ctr">
              <a:lnSpc>
                <a:spcPct val="100000"/>
              </a:lnSpc>
              <a:spcBef>
                <a:spcPts val="1600"/>
              </a:spcBef>
              <a:spcAft>
                <a:spcPts val="0"/>
              </a:spcAft>
              <a:buNone/>
              <a:defRPr b="1" sz="2300">
                <a:latin typeface="Hind"/>
                <a:ea typeface="Hind"/>
                <a:cs typeface="Hind"/>
                <a:sym typeface="Hind"/>
              </a:defRPr>
            </a:lvl8pPr>
            <a:lvl9pPr lvl="8" rtl="0" algn="ctr">
              <a:lnSpc>
                <a:spcPct val="100000"/>
              </a:lnSpc>
              <a:spcBef>
                <a:spcPts val="1600"/>
              </a:spcBef>
              <a:spcAft>
                <a:spcPts val="1600"/>
              </a:spcAft>
              <a:buNone/>
              <a:defRPr b="1" sz="2300">
                <a:latin typeface="Hind"/>
                <a:ea typeface="Hind"/>
                <a:cs typeface="Hind"/>
                <a:sym typeface="Hind"/>
              </a:defRPr>
            </a:lvl9pPr>
          </a:lstStyle>
          <a:p/>
        </p:txBody>
      </p:sp>
      <p:sp>
        <p:nvSpPr>
          <p:cNvPr id="232" name="Google Shape;232;p21"/>
          <p:cNvSpPr txBox="1"/>
          <p:nvPr>
            <p:ph idx="6" type="subTitle"/>
          </p:nvPr>
        </p:nvSpPr>
        <p:spPr>
          <a:xfrm>
            <a:off x="6105850" y="3753138"/>
            <a:ext cx="2028900" cy="8085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None/>
              <a:defRPr/>
            </a:lvl1pPr>
            <a:lvl2pPr lvl="1" rtl="0" algn="ctr">
              <a:lnSpc>
                <a:spcPct val="100000"/>
              </a:lnSpc>
              <a:spcBef>
                <a:spcPts val="1600"/>
              </a:spcBef>
              <a:spcAft>
                <a:spcPts val="0"/>
              </a:spcAft>
              <a:buNone/>
              <a:defRPr/>
            </a:lvl2pPr>
            <a:lvl3pPr lvl="2" rtl="0" algn="ctr">
              <a:lnSpc>
                <a:spcPct val="100000"/>
              </a:lnSpc>
              <a:spcBef>
                <a:spcPts val="1600"/>
              </a:spcBef>
              <a:spcAft>
                <a:spcPts val="0"/>
              </a:spcAft>
              <a:buNone/>
              <a:defRPr/>
            </a:lvl3pPr>
            <a:lvl4pPr lvl="3" rtl="0" algn="ctr">
              <a:lnSpc>
                <a:spcPct val="100000"/>
              </a:lnSpc>
              <a:spcBef>
                <a:spcPts val="1600"/>
              </a:spcBef>
              <a:spcAft>
                <a:spcPts val="0"/>
              </a:spcAft>
              <a:buNone/>
              <a:defRPr/>
            </a:lvl4pPr>
            <a:lvl5pPr lvl="4" rtl="0" algn="ctr">
              <a:lnSpc>
                <a:spcPct val="100000"/>
              </a:lnSpc>
              <a:spcBef>
                <a:spcPts val="1600"/>
              </a:spcBef>
              <a:spcAft>
                <a:spcPts val="0"/>
              </a:spcAft>
              <a:buNone/>
              <a:defRPr/>
            </a:lvl5pPr>
            <a:lvl6pPr lvl="5" rtl="0" algn="ctr">
              <a:lnSpc>
                <a:spcPct val="100000"/>
              </a:lnSpc>
              <a:spcBef>
                <a:spcPts val="1600"/>
              </a:spcBef>
              <a:spcAft>
                <a:spcPts val="0"/>
              </a:spcAft>
              <a:buNone/>
              <a:defRPr/>
            </a:lvl6pPr>
            <a:lvl7pPr lvl="6" rtl="0" algn="ctr">
              <a:lnSpc>
                <a:spcPct val="100000"/>
              </a:lnSpc>
              <a:spcBef>
                <a:spcPts val="1600"/>
              </a:spcBef>
              <a:spcAft>
                <a:spcPts val="0"/>
              </a:spcAft>
              <a:buNone/>
              <a:defRPr/>
            </a:lvl7pPr>
            <a:lvl8pPr lvl="7" rtl="0" algn="ctr">
              <a:lnSpc>
                <a:spcPct val="100000"/>
              </a:lnSpc>
              <a:spcBef>
                <a:spcPts val="1600"/>
              </a:spcBef>
              <a:spcAft>
                <a:spcPts val="0"/>
              </a:spcAft>
              <a:buNone/>
              <a:defRPr/>
            </a:lvl8pPr>
            <a:lvl9pPr lvl="8" rtl="0" algn="ctr">
              <a:lnSpc>
                <a:spcPct val="100000"/>
              </a:lnSpc>
              <a:spcBef>
                <a:spcPts val="1600"/>
              </a:spcBef>
              <a:spcAft>
                <a:spcPts val="1600"/>
              </a:spcAft>
              <a:buNone/>
              <a:defRPr/>
            </a:lvl9pPr>
          </a:lstStyle>
          <a:p/>
        </p:txBody>
      </p:sp>
      <p:sp>
        <p:nvSpPr>
          <p:cNvPr id="233" name="Google Shape;233;p21"/>
          <p:cNvSpPr txBox="1"/>
          <p:nvPr>
            <p:ph type="title"/>
          </p:nvPr>
        </p:nvSpPr>
        <p:spPr>
          <a:xfrm>
            <a:off x="619125" y="513050"/>
            <a:ext cx="7909800" cy="5643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s">
  <p:cSld name="CUSTOM_2">
    <p:spTree>
      <p:nvGrpSpPr>
        <p:cNvPr id="234" name="Shape 234"/>
        <p:cNvGrpSpPr/>
        <p:nvPr/>
      </p:nvGrpSpPr>
      <p:grpSpPr>
        <a:xfrm>
          <a:off x="0" y="0"/>
          <a:ext cx="0" cy="0"/>
          <a:chOff x="0" y="0"/>
          <a:chExt cx="0" cy="0"/>
        </a:xfrm>
      </p:grpSpPr>
      <p:grpSp>
        <p:nvGrpSpPr>
          <p:cNvPr id="235" name="Google Shape;235;p22"/>
          <p:cNvGrpSpPr/>
          <p:nvPr/>
        </p:nvGrpSpPr>
        <p:grpSpPr>
          <a:xfrm>
            <a:off x="-626275" y="-1650742"/>
            <a:ext cx="12704897" cy="7635458"/>
            <a:chOff x="-626275" y="-1650742"/>
            <a:chExt cx="12704897" cy="7635458"/>
          </a:xfrm>
        </p:grpSpPr>
        <p:grpSp>
          <p:nvGrpSpPr>
            <p:cNvPr id="236" name="Google Shape;236;p22"/>
            <p:cNvGrpSpPr/>
            <p:nvPr/>
          </p:nvGrpSpPr>
          <p:grpSpPr>
            <a:xfrm>
              <a:off x="7218805" y="-1650742"/>
              <a:ext cx="4859818" cy="7289990"/>
              <a:chOff x="7218805" y="-1650742"/>
              <a:chExt cx="4859818" cy="7289990"/>
            </a:xfrm>
          </p:grpSpPr>
          <p:sp>
            <p:nvSpPr>
              <p:cNvPr id="237" name="Google Shape;237;p22"/>
              <p:cNvSpPr/>
              <p:nvPr/>
            </p:nvSpPr>
            <p:spPr>
              <a:xfrm flipH="1" rot="10196148">
                <a:off x="7475533" y="-1336042"/>
                <a:ext cx="3929283" cy="2905360"/>
              </a:xfrm>
              <a:custGeom>
                <a:rect b="b" l="l" r="r" t="t"/>
                <a:pathLst>
                  <a:path extrusionOk="0" h="93396" w="123832">
                    <a:moveTo>
                      <a:pt x="43864" y="0"/>
                    </a:moveTo>
                    <a:lnTo>
                      <a:pt x="0" y="84146"/>
                    </a:lnTo>
                    <a:lnTo>
                      <a:pt x="100558" y="91606"/>
                    </a:lnTo>
                    <a:lnTo>
                      <a:pt x="123832" y="93396"/>
                    </a:lnTo>
                    <a:close/>
                  </a:path>
                </a:pathLst>
              </a:custGeom>
              <a:solidFill>
                <a:schemeClr val="accent2"/>
              </a:solidFill>
              <a:ln>
                <a:noFill/>
              </a:ln>
            </p:spPr>
          </p:sp>
          <p:sp>
            <p:nvSpPr>
              <p:cNvPr id="238" name="Google Shape;238;p22"/>
              <p:cNvSpPr/>
              <p:nvPr/>
            </p:nvSpPr>
            <p:spPr>
              <a:xfrm flipH="1" rot="10196119">
                <a:off x="8024954" y="-1116515"/>
                <a:ext cx="3805093" cy="2813412"/>
              </a:xfrm>
              <a:custGeom>
                <a:rect b="b" l="l" r="r" t="t"/>
                <a:pathLst>
                  <a:path extrusionOk="0" h="93396" w="123832">
                    <a:moveTo>
                      <a:pt x="43864" y="0"/>
                    </a:moveTo>
                    <a:lnTo>
                      <a:pt x="0" y="84146"/>
                    </a:lnTo>
                    <a:lnTo>
                      <a:pt x="100558" y="91606"/>
                    </a:lnTo>
                    <a:lnTo>
                      <a:pt x="123832" y="93396"/>
                    </a:lnTo>
                    <a:close/>
                  </a:path>
                </a:pathLst>
              </a:custGeom>
              <a:noFill/>
              <a:ln cap="flat" cmpd="sng" w="38100">
                <a:solidFill>
                  <a:schemeClr val="dk1"/>
                </a:solidFill>
                <a:prstDash val="solid"/>
                <a:round/>
                <a:headEnd len="med" w="med" type="none"/>
                <a:tailEnd len="med" w="med" type="none"/>
              </a:ln>
            </p:spPr>
          </p:sp>
          <p:sp>
            <p:nvSpPr>
              <p:cNvPr id="239" name="Google Shape;239;p22"/>
              <p:cNvSpPr/>
              <p:nvPr/>
            </p:nvSpPr>
            <p:spPr>
              <a:xfrm flipH="1" rot="487473">
                <a:off x="8154604" y="3698567"/>
                <a:ext cx="1809390" cy="1821938"/>
              </a:xfrm>
              <a:custGeom>
                <a:rect b="b" l="l" r="r" t="t"/>
                <a:pathLst>
                  <a:path extrusionOk="0" h="93396" w="123832">
                    <a:moveTo>
                      <a:pt x="43864" y="0"/>
                    </a:moveTo>
                    <a:lnTo>
                      <a:pt x="0" y="84146"/>
                    </a:lnTo>
                    <a:lnTo>
                      <a:pt x="100558" y="91606"/>
                    </a:lnTo>
                    <a:lnTo>
                      <a:pt x="123832" y="93396"/>
                    </a:lnTo>
                    <a:close/>
                  </a:path>
                </a:pathLst>
              </a:custGeom>
              <a:solidFill>
                <a:schemeClr val="dk1"/>
              </a:solidFill>
              <a:ln>
                <a:noFill/>
              </a:ln>
            </p:spPr>
          </p:sp>
        </p:grpSp>
        <p:sp>
          <p:nvSpPr>
            <p:cNvPr id="240" name="Google Shape;240;p22"/>
            <p:cNvSpPr/>
            <p:nvPr/>
          </p:nvSpPr>
          <p:spPr>
            <a:xfrm flipH="1" rot="5770084">
              <a:off x="-528081" y="4076681"/>
              <a:ext cx="1809444" cy="1821902"/>
            </a:xfrm>
            <a:custGeom>
              <a:rect b="b" l="l" r="r" t="t"/>
              <a:pathLst>
                <a:path extrusionOk="0" h="93396" w="123832">
                  <a:moveTo>
                    <a:pt x="43864" y="0"/>
                  </a:moveTo>
                  <a:lnTo>
                    <a:pt x="0" y="84146"/>
                  </a:lnTo>
                  <a:lnTo>
                    <a:pt x="100558" y="91606"/>
                  </a:lnTo>
                  <a:lnTo>
                    <a:pt x="123832" y="93396"/>
                  </a:lnTo>
                  <a:close/>
                </a:path>
              </a:pathLst>
            </a:custGeom>
            <a:solidFill>
              <a:schemeClr val="accent2"/>
            </a:solidFill>
            <a:ln>
              <a:noFill/>
            </a:ln>
          </p:spPr>
        </p:sp>
      </p:grpSp>
      <p:sp>
        <p:nvSpPr>
          <p:cNvPr id="241" name="Google Shape;241;p22"/>
          <p:cNvSpPr txBox="1"/>
          <p:nvPr>
            <p:ph idx="1" type="subTitle"/>
          </p:nvPr>
        </p:nvSpPr>
        <p:spPr>
          <a:xfrm>
            <a:off x="5038725" y="2164829"/>
            <a:ext cx="2700600" cy="8010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2100"/>
              <a:buNone/>
              <a:defRPr>
                <a:latin typeface="Roboto"/>
                <a:ea typeface="Roboto"/>
                <a:cs typeface="Roboto"/>
                <a:sym typeface="Roboto"/>
              </a:defRPr>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242" name="Google Shape;242;p22"/>
          <p:cNvSpPr txBox="1"/>
          <p:nvPr>
            <p:ph type="title"/>
          </p:nvPr>
        </p:nvSpPr>
        <p:spPr>
          <a:xfrm>
            <a:off x="619125" y="513050"/>
            <a:ext cx="7909800" cy="5643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243" name="Google Shape;243;p22"/>
          <p:cNvSpPr txBox="1"/>
          <p:nvPr>
            <p:ph hasCustomPrompt="1" idx="2" type="title"/>
          </p:nvPr>
        </p:nvSpPr>
        <p:spPr>
          <a:xfrm flipH="1">
            <a:off x="5039050" y="1528500"/>
            <a:ext cx="2700600" cy="629400"/>
          </a:xfrm>
          <a:prstGeom prst="rect">
            <a:avLst/>
          </a:prstGeom>
          <a:solidFill>
            <a:schemeClr val="accent1"/>
          </a:solidFill>
        </p:spPr>
        <p:txBody>
          <a:bodyPr anchorCtr="0" anchor="ctr" bIns="91425" lIns="91425" spcFirstLastPara="1" rIns="91425" wrap="square" tIns="91425">
            <a:noAutofit/>
          </a:bodyPr>
          <a:lstStyle>
            <a:lvl1pPr lvl="0" rtl="0">
              <a:spcBef>
                <a:spcPts val="0"/>
              </a:spcBef>
              <a:spcAft>
                <a:spcPts val="0"/>
              </a:spcAft>
              <a:buClr>
                <a:srgbClr val="E87E45"/>
              </a:buClr>
              <a:buSzPts val="3600"/>
              <a:buNone/>
              <a:defRPr sz="3500"/>
            </a:lvl1pPr>
            <a:lvl2pPr lvl="1" rtl="0" algn="ctr">
              <a:spcBef>
                <a:spcPts val="0"/>
              </a:spcBef>
              <a:spcAft>
                <a:spcPts val="0"/>
              </a:spcAft>
              <a:buClr>
                <a:srgbClr val="E87E45"/>
              </a:buClr>
              <a:buSzPts val="3600"/>
              <a:buFont typeface="Fira Sans Extra Condensed Medium"/>
              <a:buNone/>
              <a:defRPr sz="3600">
                <a:solidFill>
                  <a:srgbClr val="E87E45"/>
                </a:solidFill>
                <a:latin typeface="Fira Sans Extra Condensed Medium"/>
                <a:ea typeface="Fira Sans Extra Condensed Medium"/>
                <a:cs typeface="Fira Sans Extra Condensed Medium"/>
                <a:sym typeface="Fira Sans Extra Condensed Medium"/>
              </a:defRPr>
            </a:lvl2pPr>
            <a:lvl3pPr lvl="2" rtl="0" algn="ctr">
              <a:spcBef>
                <a:spcPts val="0"/>
              </a:spcBef>
              <a:spcAft>
                <a:spcPts val="0"/>
              </a:spcAft>
              <a:buClr>
                <a:srgbClr val="E87E45"/>
              </a:buClr>
              <a:buSzPts val="3600"/>
              <a:buFont typeface="Fira Sans Extra Condensed Medium"/>
              <a:buNone/>
              <a:defRPr sz="3600">
                <a:solidFill>
                  <a:srgbClr val="E87E45"/>
                </a:solidFill>
                <a:latin typeface="Fira Sans Extra Condensed Medium"/>
                <a:ea typeface="Fira Sans Extra Condensed Medium"/>
                <a:cs typeface="Fira Sans Extra Condensed Medium"/>
                <a:sym typeface="Fira Sans Extra Condensed Medium"/>
              </a:defRPr>
            </a:lvl3pPr>
            <a:lvl4pPr lvl="3" rtl="0" algn="ctr">
              <a:spcBef>
                <a:spcPts val="0"/>
              </a:spcBef>
              <a:spcAft>
                <a:spcPts val="0"/>
              </a:spcAft>
              <a:buClr>
                <a:srgbClr val="E87E45"/>
              </a:buClr>
              <a:buSzPts val="3600"/>
              <a:buFont typeface="Fira Sans Extra Condensed Medium"/>
              <a:buNone/>
              <a:defRPr sz="3600">
                <a:solidFill>
                  <a:srgbClr val="E87E45"/>
                </a:solidFill>
                <a:latin typeface="Fira Sans Extra Condensed Medium"/>
                <a:ea typeface="Fira Sans Extra Condensed Medium"/>
                <a:cs typeface="Fira Sans Extra Condensed Medium"/>
                <a:sym typeface="Fira Sans Extra Condensed Medium"/>
              </a:defRPr>
            </a:lvl4pPr>
            <a:lvl5pPr lvl="4" rtl="0" algn="ctr">
              <a:spcBef>
                <a:spcPts val="0"/>
              </a:spcBef>
              <a:spcAft>
                <a:spcPts val="0"/>
              </a:spcAft>
              <a:buClr>
                <a:srgbClr val="E87E45"/>
              </a:buClr>
              <a:buSzPts val="3600"/>
              <a:buFont typeface="Fira Sans Extra Condensed Medium"/>
              <a:buNone/>
              <a:defRPr sz="3600">
                <a:solidFill>
                  <a:srgbClr val="E87E45"/>
                </a:solidFill>
                <a:latin typeface="Fira Sans Extra Condensed Medium"/>
                <a:ea typeface="Fira Sans Extra Condensed Medium"/>
                <a:cs typeface="Fira Sans Extra Condensed Medium"/>
                <a:sym typeface="Fira Sans Extra Condensed Medium"/>
              </a:defRPr>
            </a:lvl5pPr>
            <a:lvl6pPr lvl="5" rtl="0" algn="ctr">
              <a:spcBef>
                <a:spcPts val="0"/>
              </a:spcBef>
              <a:spcAft>
                <a:spcPts val="0"/>
              </a:spcAft>
              <a:buClr>
                <a:srgbClr val="E87E45"/>
              </a:buClr>
              <a:buSzPts val="3600"/>
              <a:buFont typeface="Fira Sans Extra Condensed Medium"/>
              <a:buNone/>
              <a:defRPr sz="3600">
                <a:solidFill>
                  <a:srgbClr val="E87E45"/>
                </a:solidFill>
                <a:latin typeface="Fira Sans Extra Condensed Medium"/>
                <a:ea typeface="Fira Sans Extra Condensed Medium"/>
                <a:cs typeface="Fira Sans Extra Condensed Medium"/>
                <a:sym typeface="Fira Sans Extra Condensed Medium"/>
              </a:defRPr>
            </a:lvl6pPr>
            <a:lvl7pPr lvl="6" rtl="0" algn="ctr">
              <a:spcBef>
                <a:spcPts val="0"/>
              </a:spcBef>
              <a:spcAft>
                <a:spcPts val="0"/>
              </a:spcAft>
              <a:buClr>
                <a:srgbClr val="E87E45"/>
              </a:buClr>
              <a:buSzPts val="3600"/>
              <a:buFont typeface="Fira Sans Extra Condensed Medium"/>
              <a:buNone/>
              <a:defRPr sz="3600">
                <a:solidFill>
                  <a:srgbClr val="E87E45"/>
                </a:solidFill>
                <a:latin typeface="Fira Sans Extra Condensed Medium"/>
                <a:ea typeface="Fira Sans Extra Condensed Medium"/>
                <a:cs typeface="Fira Sans Extra Condensed Medium"/>
                <a:sym typeface="Fira Sans Extra Condensed Medium"/>
              </a:defRPr>
            </a:lvl7pPr>
            <a:lvl8pPr lvl="7" rtl="0" algn="ctr">
              <a:spcBef>
                <a:spcPts val="0"/>
              </a:spcBef>
              <a:spcAft>
                <a:spcPts val="0"/>
              </a:spcAft>
              <a:buClr>
                <a:srgbClr val="E87E45"/>
              </a:buClr>
              <a:buSzPts val="3600"/>
              <a:buFont typeface="Fira Sans Extra Condensed Medium"/>
              <a:buNone/>
              <a:defRPr sz="3600">
                <a:solidFill>
                  <a:srgbClr val="E87E45"/>
                </a:solidFill>
                <a:latin typeface="Fira Sans Extra Condensed Medium"/>
                <a:ea typeface="Fira Sans Extra Condensed Medium"/>
                <a:cs typeface="Fira Sans Extra Condensed Medium"/>
                <a:sym typeface="Fira Sans Extra Condensed Medium"/>
              </a:defRPr>
            </a:lvl8pPr>
            <a:lvl9pPr lvl="8" rtl="0" algn="ctr">
              <a:spcBef>
                <a:spcPts val="0"/>
              </a:spcBef>
              <a:spcAft>
                <a:spcPts val="0"/>
              </a:spcAft>
              <a:buClr>
                <a:srgbClr val="E87E45"/>
              </a:buClr>
              <a:buSzPts val="3600"/>
              <a:buFont typeface="Fira Sans Extra Condensed Medium"/>
              <a:buNone/>
              <a:defRPr sz="3600">
                <a:solidFill>
                  <a:srgbClr val="E87E45"/>
                </a:solidFill>
                <a:latin typeface="Fira Sans Extra Condensed Medium"/>
                <a:ea typeface="Fira Sans Extra Condensed Medium"/>
                <a:cs typeface="Fira Sans Extra Condensed Medium"/>
                <a:sym typeface="Fira Sans Extra Condensed Medium"/>
              </a:defRPr>
            </a:lvl9pPr>
          </a:lstStyle>
          <a:p>
            <a:r>
              <a:t>xx%</a:t>
            </a:r>
          </a:p>
        </p:txBody>
      </p:sp>
      <p:sp>
        <p:nvSpPr>
          <p:cNvPr id="244" name="Google Shape;244;p22"/>
          <p:cNvSpPr txBox="1"/>
          <p:nvPr>
            <p:ph idx="3" type="subTitle"/>
          </p:nvPr>
        </p:nvSpPr>
        <p:spPr>
          <a:xfrm>
            <a:off x="5038725" y="3757174"/>
            <a:ext cx="2700600" cy="8010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2100"/>
              <a:buNone/>
              <a:defRPr/>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245" name="Google Shape;245;p22"/>
          <p:cNvSpPr txBox="1"/>
          <p:nvPr>
            <p:ph hasCustomPrompt="1" idx="4" type="title"/>
          </p:nvPr>
        </p:nvSpPr>
        <p:spPr>
          <a:xfrm flipH="1">
            <a:off x="5039050" y="3128971"/>
            <a:ext cx="2700600" cy="629400"/>
          </a:xfrm>
          <a:prstGeom prst="rect">
            <a:avLst/>
          </a:prstGeom>
          <a:solidFill>
            <a:schemeClr val="accent1"/>
          </a:solidFill>
        </p:spPr>
        <p:txBody>
          <a:bodyPr anchorCtr="0" anchor="ctr" bIns="91425" lIns="91425" spcFirstLastPara="1" rIns="91425" wrap="square" tIns="91425">
            <a:noAutofit/>
          </a:bodyPr>
          <a:lstStyle>
            <a:lvl1pPr lvl="0" rtl="0">
              <a:spcBef>
                <a:spcPts val="0"/>
              </a:spcBef>
              <a:spcAft>
                <a:spcPts val="0"/>
              </a:spcAft>
              <a:buClr>
                <a:srgbClr val="E87E45"/>
              </a:buClr>
              <a:buSzPts val="3600"/>
              <a:buNone/>
              <a:defRPr sz="3500"/>
            </a:lvl1pPr>
            <a:lvl2pPr lvl="1" rtl="0" algn="ctr">
              <a:spcBef>
                <a:spcPts val="0"/>
              </a:spcBef>
              <a:spcAft>
                <a:spcPts val="0"/>
              </a:spcAft>
              <a:buClr>
                <a:srgbClr val="E87E45"/>
              </a:buClr>
              <a:buSzPts val="3600"/>
              <a:buFont typeface="Fira Sans Extra Condensed Medium"/>
              <a:buNone/>
              <a:defRPr sz="3600">
                <a:solidFill>
                  <a:srgbClr val="E87E45"/>
                </a:solidFill>
                <a:latin typeface="Fira Sans Extra Condensed Medium"/>
                <a:ea typeface="Fira Sans Extra Condensed Medium"/>
                <a:cs typeface="Fira Sans Extra Condensed Medium"/>
                <a:sym typeface="Fira Sans Extra Condensed Medium"/>
              </a:defRPr>
            </a:lvl2pPr>
            <a:lvl3pPr lvl="2" rtl="0" algn="ctr">
              <a:spcBef>
                <a:spcPts val="0"/>
              </a:spcBef>
              <a:spcAft>
                <a:spcPts val="0"/>
              </a:spcAft>
              <a:buClr>
                <a:srgbClr val="E87E45"/>
              </a:buClr>
              <a:buSzPts val="3600"/>
              <a:buFont typeface="Fira Sans Extra Condensed Medium"/>
              <a:buNone/>
              <a:defRPr sz="3600">
                <a:solidFill>
                  <a:srgbClr val="E87E45"/>
                </a:solidFill>
                <a:latin typeface="Fira Sans Extra Condensed Medium"/>
                <a:ea typeface="Fira Sans Extra Condensed Medium"/>
                <a:cs typeface="Fira Sans Extra Condensed Medium"/>
                <a:sym typeface="Fira Sans Extra Condensed Medium"/>
              </a:defRPr>
            </a:lvl3pPr>
            <a:lvl4pPr lvl="3" rtl="0" algn="ctr">
              <a:spcBef>
                <a:spcPts val="0"/>
              </a:spcBef>
              <a:spcAft>
                <a:spcPts val="0"/>
              </a:spcAft>
              <a:buClr>
                <a:srgbClr val="E87E45"/>
              </a:buClr>
              <a:buSzPts val="3600"/>
              <a:buFont typeface="Fira Sans Extra Condensed Medium"/>
              <a:buNone/>
              <a:defRPr sz="3600">
                <a:solidFill>
                  <a:srgbClr val="E87E45"/>
                </a:solidFill>
                <a:latin typeface="Fira Sans Extra Condensed Medium"/>
                <a:ea typeface="Fira Sans Extra Condensed Medium"/>
                <a:cs typeface="Fira Sans Extra Condensed Medium"/>
                <a:sym typeface="Fira Sans Extra Condensed Medium"/>
              </a:defRPr>
            </a:lvl4pPr>
            <a:lvl5pPr lvl="4" rtl="0" algn="ctr">
              <a:spcBef>
                <a:spcPts val="0"/>
              </a:spcBef>
              <a:spcAft>
                <a:spcPts val="0"/>
              </a:spcAft>
              <a:buClr>
                <a:srgbClr val="E87E45"/>
              </a:buClr>
              <a:buSzPts val="3600"/>
              <a:buFont typeface="Fira Sans Extra Condensed Medium"/>
              <a:buNone/>
              <a:defRPr sz="3600">
                <a:solidFill>
                  <a:srgbClr val="E87E45"/>
                </a:solidFill>
                <a:latin typeface="Fira Sans Extra Condensed Medium"/>
                <a:ea typeface="Fira Sans Extra Condensed Medium"/>
                <a:cs typeface="Fira Sans Extra Condensed Medium"/>
                <a:sym typeface="Fira Sans Extra Condensed Medium"/>
              </a:defRPr>
            </a:lvl5pPr>
            <a:lvl6pPr lvl="5" rtl="0" algn="ctr">
              <a:spcBef>
                <a:spcPts val="0"/>
              </a:spcBef>
              <a:spcAft>
                <a:spcPts val="0"/>
              </a:spcAft>
              <a:buClr>
                <a:srgbClr val="E87E45"/>
              </a:buClr>
              <a:buSzPts val="3600"/>
              <a:buFont typeface="Fira Sans Extra Condensed Medium"/>
              <a:buNone/>
              <a:defRPr sz="3600">
                <a:solidFill>
                  <a:srgbClr val="E87E45"/>
                </a:solidFill>
                <a:latin typeface="Fira Sans Extra Condensed Medium"/>
                <a:ea typeface="Fira Sans Extra Condensed Medium"/>
                <a:cs typeface="Fira Sans Extra Condensed Medium"/>
                <a:sym typeface="Fira Sans Extra Condensed Medium"/>
              </a:defRPr>
            </a:lvl6pPr>
            <a:lvl7pPr lvl="6" rtl="0" algn="ctr">
              <a:spcBef>
                <a:spcPts val="0"/>
              </a:spcBef>
              <a:spcAft>
                <a:spcPts val="0"/>
              </a:spcAft>
              <a:buClr>
                <a:srgbClr val="E87E45"/>
              </a:buClr>
              <a:buSzPts val="3600"/>
              <a:buFont typeface="Fira Sans Extra Condensed Medium"/>
              <a:buNone/>
              <a:defRPr sz="3600">
                <a:solidFill>
                  <a:srgbClr val="E87E45"/>
                </a:solidFill>
                <a:latin typeface="Fira Sans Extra Condensed Medium"/>
                <a:ea typeface="Fira Sans Extra Condensed Medium"/>
                <a:cs typeface="Fira Sans Extra Condensed Medium"/>
                <a:sym typeface="Fira Sans Extra Condensed Medium"/>
              </a:defRPr>
            </a:lvl7pPr>
            <a:lvl8pPr lvl="7" rtl="0" algn="ctr">
              <a:spcBef>
                <a:spcPts val="0"/>
              </a:spcBef>
              <a:spcAft>
                <a:spcPts val="0"/>
              </a:spcAft>
              <a:buClr>
                <a:srgbClr val="E87E45"/>
              </a:buClr>
              <a:buSzPts val="3600"/>
              <a:buFont typeface="Fira Sans Extra Condensed Medium"/>
              <a:buNone/>
              <a:defRPr sz="3600">
                <a:solidFill>
                  <a:srgbClr val="E87E45"/>
                </a:solidFill>
                <a:latin typeface="Fira Sans Extra Condensed Medium"/>
                <a:ea typeface="Fira Sans Extra Condensed Medium"/>
                <a:cs typeface="Fira Sans Extra Condensed Medium"/>
                <a:sym typeface="Fira Sans Extra Condensed Medium"/>
              </a:defRPr>
            </a:lvl8pPr>
            <a:lvl9pPr lvl="8" rtl="0" algn="ctr">
              <a:spcBef>
                <a:spcPts val="0"/>
              </a:spcBef>
              <a:spcAft>
                <a:spcPts val="0"/>
              </a:spcAft>
              <a:buClr>
                <a:srgbClr val="E87E45"/>
              </a:buClr>
              <a:buSzPts val="3600"/>
              <a:buFont typeface="Fira Sans Extra Condensed Medium"/>
              <a:buNone/>
              <a:defRPr sz="3600">
                <a:solidFill>
                  <a:srgbClr val="E87E45"/>
                </a:solidFill>
                <a:latin typeface="Fira Sans Extra Condensed Medium"/>
                <a:ea typeface="Fira Sans Extra Condensed Medium"/>
                <a:cs typeface="Fira Sans Extra Condensed Medium"/>
                <a:sym typeface="Fira Sans Extra Condensed Medium"/>
              </a:defRPr>
            </a:lvl9pPr>
          </a:lstStyle>
          <a:p>
            <a:r>
              <a:t>xx%</a:t>
            </a:r>
          </a:p>
        </p:txBody>
      </p:sp>
      <p:sp>
        <p:nvSpPr>
          <p:cNvPr id="246" name="Google Shape;246;p22"/>
          <p:cNvSpPr/>
          <p:nvPr/>
        </p:nvSpPr>
        <p:spPr>
          <a:xfrm flipH="1" rot="5770084">
            <a:off x="-637106" y="4170131"/>
            <a:ext cx="1809444" cy="1821902"/>
          </a:xfrm>
          <a:custGeom>
            <a:rect b="b" l="l" r="r" t="t"/>
            <a:pathLst>
              <a:path extrusionOk="0" h="93396" w="123832">
                <a:moveTo>
                  <a:pt x="43864" y="0"/>
                </a:moveTo>
                <a:lnTo>
                  <a:pt x="0" y="84146"/>
                </a:lnTo>
                <a:lnTo>
                  <a:pt x="100558" y="91606"/>
                </a:lnTo>
                <a:lnTo>
                  <a:pt x="123832" y="93396"/>
                </a:lnTo>
                <a:close/>
              </a:path>
            </a:pathLst>
          </a:custGeom>
          <a:noFill/>
          <a:ln cap="flat" cmpd="sng" w="38100">
            <a:solidFill>
              <a:schemeClr val="dk1"/>
            </a:solidFill>
            <a:prstDash val="solid"/>
            <a:round/>
            <a:headEnd len="med" w="med" type="none"/>
            <a:tailEnd len="med" w="med" type="none"/>
          </a:ln>
        </p:spPr>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s and Credits">
  <p:cSld name="TITLE_1">
    <p:bg>
      <p:bgPr>
        <a:solidFill>
          <a:schemeClr val="accent1"/>
        </a:solidFill>
      </p:bgPr>
    </p:bg>
    <p:spTree>
      <p:nvGrpSpPr>
        <p:cNvPr id="247" name="Shape 247"/>
        <p:cNvGrpSpPr/>
        <p:nvPr/>
      </p:nvGrpSpPr>
      <p:grpSpPr>
        <a:xfrm>
          <a:off x="0" y="0"/>
          <a:ext cx="0" cy="0"/>
          <a:chOff x="0" y="0"/>
          <a:chExt cx="0" cy="0"/>
        </a:xfrm>
      </p:grpSpPr>
      <p:sp>
        <p:nvSpPr>
          <p:cNvPr id="248" name="Google Shape;248;p23"/>
          <p:cNvSpPr/>
          <p:nvPr/>
        </p:nvSpPr>
        <p:spPr>
          <a:xfrm flipH="1" rot="1082657">
            <a:off x="-773858" y="-1426411"/>
            <a:ext cx="3519111" cy="3274556"/>
          </a:xfrm>
          <a:custGeom>
            <a:rect b="b" l="l" r="r" t="t"/>
            <a:pathLst>
              <a:path extrusionOk="0" h="160733" w="156448">
                <a:moveTo>
                  <a:pt x="1" y="0"/>
                </a:moveTo>
                <a:lnTo>
                  <a:pt x="63224" y="97874"/>
                </a:lnTo>
                <a:lnTo>
                  <a:pt x="64166" y="99363"/>
                </a:lnTo>
                <a:lnTo>
                  <a:pt x="65534" y="101461"/>
                </a:lnTo>
                <a:lnTo>
                  <a:pt x="66446" y="102920"/>
                </a:lnTo>
                <a:lnTo>
                  <a:pt x="67662" y="104804"/>
                </a:lnTo>
                <a:lnTo>
                  <a:pt x="67814" y="105017"/>
                </a:lnTo>
                <a:lnTo>
                  <a:pt x="68118" y="105473"/>
                </a:lnTo>
                <a:lnTo>
                  <a:pt x="68756" y="106506"/>
                </a:lnTo>
                <a:lnTo>
                  <a:pt x="69151" y="107084"/>
                </a:lnTo>
                <a:lnTo>
                  <a:pt x="69607" y="107783"/>
                </a:lnTo>
                <a:lnTo>
                  <a:pt x="70458" y="109120"/>
                </a:lnTo>
                <a:lnTo>
                  <a:pt x="70914" y="109819"/>
                </a:lnTo>
                <a:lnTo>
                  <a:pt x="103802" y="160732"/>
                </a:lnTo>
                <a:lnTo>
                  <a:pt x="156448" y="160732"/>
                </a:lnTo>
                <a:lnTo>
                  <a:pt x="156448" y="486"/>
                </a:lnTo>
                <a:lnTo>
                  <a:pt x="1"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49" name="Google Shape;249;p23"/>
          <p:cNvGrpSpPr/>
          <p:nvPr/>
        </p:nvGrpSpPr>
        <p:grpSpPr>
          <a:xfrm>
            <a:off x="-2020874" y="2579652"/>
            <a:ext cx="3705101" cy="3705101"/>
            <a:chOff x="-2020874" y="2579652"/>
            <a:chExt cx="3705101" cy="3705101"/>
          </a:xfrm>
        </p:grpSpPr>
        <p:sp>
          <p:nvSpPr>
            <p:cNvPr id="250" name="Google Shape;250;p23"/>
            <p:cNvSpPr/>
            <p:nvPr/>
          </p:nvSpPr>
          <p:spPr>
            <a:xfrm>
              <a:off x="-2020874" y="2579652"/>
              <a:ext cx="3705101" cy="3705101"/>
            </a:xfrm>
            <a:custGeom>
              <a:rect b="b" l="l" r="r" t="t"/>
              <a:pathLst>
                <a:path extrusionOk="0" h="65291" w="65291">
                  <a:moveTo>
                    <a:pt x="32645" y="1"/>
                  </a:moveTo>
                  <a:lnTo>
                    <a:pt x="0" y="32646"/>
                  </a:lnTo>
                  <a:lnTo>
                    <a:pt x="32645" y="65290"/>
                  </a:lnTo>
                  <a:lnTo>
                    <a:pt x="65290" y="32646"/>
                  </a:lnTo>
                  <a:lnTo>
                    <a:pt x="3264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p23"/>
            <p:cNvSpPr/>
            <p:nvPr/>
          </p:nvSpPr>
          <p:spPr>
            <a:xfrm>
              <a:off x="-1380700" y="3219824"/>
              <a:ext cx="2424745" cy="2424745"/>
            </a:xfrm>
            <a:custGeom>
              <a:rect b="b" l="l" r="r" t="t"/>
              <a:pathLst>
                <a:path extrusionOk="0" h="65291" w="65291">
                  <a:moveTo>
                    <a:pt x="32645" y="1"/>
                  </a:moveTo>
                  <a:lnTo>
                    <a:pt x="0" y="32646"/>
                  </a:lnTo>
                  <a:lnTo>
                    <a:pt x="32645" y="65290"/>
                  </a:lnTo>
                  <a:lnTo>
                    <a:pt x="65290" y="32646"/>
                  </a:lnTo>
                  <a:lnTo>
                    <a:pt x="32645" y="1"/>
                  </a:lnTo>
                  <a:close/>
                </a:path>
              </a:pathLst>
            </a:custGeom>
            <a:noFill/>
            <a:ln cap="flat" cmpd="sng" w="381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52" name="Google Shape;252;p23"/>
          <p:cNvGrpSpPr/>
          <p:nvPr/>
        </p:nvGrpSpPr>
        <p:grpSpPr>
          <a:xfrm>
            <a:off x="6969997" y="-280970"/>
            <a:ext cx="3849701" cy="4349965"/>
            <a:chOff x="6969997" y="-280970"/>
            <a:chExt cx="3849701" cy="4349965"/>
          </a:xfrm>
        </p:grpSpPr>
        <p:sp>
          <p:nvSpPr>
            <p:cNvPr id="253" name="Google Shape;253;p23"/>
            <p:cNvSpPr/>
            <p:nvPr/>
          </p:nvSpPr>
          <p:spPr>
            <a:xfrm rot="-1305732">
              <a:off x="7578905" y="-56"/>
              <a:ext cx="2229062" cy="3713536"/>
            </a:xfrm>
            <a:custGeom>
              <a:rect b="b" l="l" r="r" t="t"/>
              <a:pathLst>
                <a:path extrusionOk="0" h="160733" w="156448">
                  <a:moveTo>
                    <a:pt x="1" y="0"/>
                  </a:moveTo>
                  <a:lnTo>
                    <a:pt x="63224" y="97874"/>
                  </a:lnTo>
                  <a:lnTo>
                    <a:pt x="64166" y="99363"/>
                  </a:lnTo>
                  <a:lnTo>
                    <a:pt x="65534" y="101461"/>
                  </a:lnTo>
                  <a:lnTo>
                    <a:pt x="66446" y="102920"/>
                  </a:lnTo>
                  <a:lnTo>
                    <a:pt x="67662" y="104804"/>
                  </a:lnTo>
                  <a:lnTo>
                    <a:pt x="67814" y="105017"/>
                  </a:lnTo>
                  <a:lnTo>
                    <a:pt x="68118" y="105473"/>
                  </a:lnTo>
                  <a:lnTo>
                    <a:pt x="68756" y="106506"/>
                  </a:lnTo>
                  <a:lnTo>
                    <a:pt x="69151" y="107084"/>
                  </a:lnTo>
                  <a:lnTo>
                    <a:pt x="69607" y="107783"/>
                  </a:lnTo>
                  <a:lnTo>
                    <a:pt x="70458" y="109120"/>
                  </a:lnTo>
                  <a:lnTo>
                    <a:pt x="70914" y="109819"/>
                  </a:lnTo>
                  <a:lnTo>
                    <a:pt x="103802" y="160732"/>
                  </a:lnTo>
                  <a:lnTo>
                    <a:pt x="156448" y="160732"/>
                  </a:lnTo>
                  <a:lnTo>
                    <a:pt x="156448" y="486"/>
                  </a:lnTo>
                  <a:lnTo>
                    <a:pt x="1"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p23"/>
            <p:cNvSpPr/>
            <p:nvPr/>
          </p:nvSpPr>
          <p:spPr>
            <a:xfrm rot="-1305732">
              <a:off x="7981730" y="74544"/>
              <a:ext cx="2229062" cy="3713536"/>
            </a:xfrm>
            <a:custGeom>
              <a:rect b="b" l="l" r="r" t="t"/>
              <a:pathLst>
                <a:path extrusionOk="0" h="160733" w="156448">
                  <a:moveTo>
                    <a:pt x="1" y="0"/>
                  </a:moveTo>
                  <a:lnTo>
                    <a:pt x="63224" y="97874"/>
                  </a:lnTo>
                  <a:lnTo>
                    <a:pt x="64166" y="99363"/>
                  </a:lnTo>
                  <a:lnTo>
                    <a:pt x="65534" y="101461"/>
                  </a:lnTo>
                  <a:lnTo>
                    <a:pt x="66446" y="102920"/>
                  </a:lnTo>
                  <a:lnTo>
                    <a:pt x="67662" y="104804"/>
                  </a:lnTo>
                  <a:lnTo>
                    <a:pt x="67814" y="105017"/>
                  </a:lnTo>
                  <a:lnTo>
                    <a:pt x="68118" y="105473"/>
                  </a:lnTo>
                  <a:lnTo>
                    <a:pt x="68756" y="106506"/>
                  </a:lnTo>
                  <a:lnTo>
                    <a:pt x="69151" y="107084"/>
                  </a:lnTo>
                  <a:lnTo>
                    <a:pt x="69607" y="107783"/>
                  </a:lnTo>
                  <a:lnTo>
                    <a:pt x="70458" y="109120"/>
                  </a:lnTo>
                  <a:lnTo>
                    <a:pt x="70914" y="109819"/>
                  </a:lnTo>
                  <a:lnTo>
                    <a:pt x="103802" y="160732"/>
                  </a:lnTo>
                  <a:lnTo>
                    <a:pt x="156448" y="160732"/>
                  </a:lnTo>
                  <a:lnTo>
                    <a:pt x="156448" y="486"/>
                  </a:lnTo>
                  <a:lnTo>
                    <a:pt x="1" y="0"/>
                  </a:lnTo>
                  <a:close/>
                </a:path>
              </a:pathLst>
            </a:custGeom>
            <a:noFill/>
            <a:ln cap="flat" cmpd="sng" w="381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55" name="Google Shape;255;p23"/>
          <p:cNvSpPr txBox="1"/>
          <p:nvPr>
            <p:ph type="ctrTitle"/>
          </p:nvPr>
        </p:nvSpPr>
        <p:spPr>
          <a:xfrm>
            <a:off x="2318275" y="719763"/>
            <a:ext cx="4507500" cy="9510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5200"/>
              <a:buNone/>
              <a:defRPr sz="60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256" name="Google Shape;256;p23"/>
          <p:cNvSpPr txBox="1"/>
          <p:nvPr>
            <p:ph idx="1" type="subTitle"/>
          </p:nvPr>
        </p:nvSpPr>
        <p:spPr>
          <a:xfrm>
            <a:off x="2946675" y="1639827"/>
            <a:ext cx="3250800" cy="11643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sz="16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257" name="Google Shape;257;p23"/>
          <p:cNvSpPr txBox="1"/>
          <p:nvPr/>
        </p:nvSpPr>
        <p:spPr>
          <a:xfrm>
            <a:off x="2737800" y="3631100"/>
            <a:ext cx="3668400" cy="598500"/>
          </a:xfrm>
          <a:prstGeom prst="rect">
            <a:avLst/>
          </a:prstGeom>
          <a:noFill/>
          <a:ln>
            <a:noFill/>
          </a:ln>
        </p:spPr>
        <p:txBody>
          <a:bodyPr anchorCtr="0" anchor="t" bIns="91425" lIns="91425" spcFirstLastPara="1" rIns="91425" wrap="square" tIns="0">
            <a:noAutofit/>
          </a:bodyPr>
          <a:lstStyle/>
          <a:p>
            <a:pPr indent="0" lvl="0" marL="0" rtl="0" algn="ctr">
              <a:lnSpc>
                <a:spcPct val="100000"/>
              </a:lnSpc>
              <a:spcBef>
                <a:spcPts val="300"/>
              </a:spcBef>
              <a:spcAft>
                <a:spcPts val="0"/>
              </a:spcAft>
              <a:buNone/>
            </a:pPr>
            <a:r>
              <a:rPr b="1" lang="en" sz="1100">
                <a:solidFill>
                  <a:schemeClr val="dk1"/>
                </a:solidFill>
                <a:latin typeface="Lato"/>
                <a:ea typeface="Lato"/>
                <a:cs typeface="Lato"/>
                <a:sym typeface="Lato"/>
              </a:rPr>
              <a:t>CREDITS</a:t>
            </a:r>
            <a:r>
              <a:rPr lang="en" sz="1100">
                <a:solidFill>
                  <a:schemeClr val="dk1"/>
                </a:solidFill>
                <a:latin typeface="Lato"/>
                <a:ea typeface="Lato"/>
                <a:cs typeface="Lato"/>
                <a:sym typeface="Lato"/>
              </a:rPr>
              <a:t>: This presentation template was created by </a:t>
            </a:r>
            <a:r>
              <a:rPr b="1" lang="en" sz="1100">
                <a:solidFill>
                  <a:schemeClr val="dk1"/>
                </a:solidFill>
                <a:uFill>
                  <a:noFill/>
                </a:uFill>
                <a:latin typeface="Lato"/>
                <a:ea typeface="Lato"/>
                <a:cs typeface="Lato"/>
                <a:sym typeface="Lato"/>
                <a:hlinkClick r:id="rId2">
                  <a:extLst>
                    <a:ext uri="{A12FA001-AC4F-418D-AE19-62706E023703}">
                      <ahyp:hlinkClr val="tx"/>
                    </a:ext>
                  </a:extLst>
                </a:hlinkClick>
              </a:rPr>
              <a:t>Slidesgo</a:t>
            </a:r>
            <a:r>
              <a:rPr lang="en" sz="1100">
                <a:solidFill>
                  <a:schemeClr val="dk1"/>
                </a:solidFill>
                <a:latin typeface="Lato"/>
                <a:ea typeface="Lato"/>
                <a:cs typeface="Lato"/>
                <a:sym typeface="Lato"/>
              </a:rPr>
              <a:t>, including icons by </a:t>
            </a:r>
            <a:r>
              <a:rPr b="1" lang="en" sz="1100">
                <a:solidFill>
                  <a:schemeClr val="dk1"/>
                </a:solidFill>
                <a:uFill>
                  <a:noFill/>
                </a:uFill>
                <a:latin typeface="Lato"/>
                <a:ea typeface="Lato"/>
                <a:cs typeface="Lato"/>
                <a:sym typeface="Lato"/>
                <a:hlinkClick r:id="rId3">
                  <a:extLst>
                    <a:ext uri="{A12FA001-AC4F-418D-AE19-62706E023703}">
                      <ahyp:hlinkClr val="tx"/>
                    </a:ext>
                  </a:extLst>
                </a:hlinkClick>
              </a:rPr>
              <a:t>Flaticon</a:t>
            </a:r>
            <a:r>
              <a:rPr lang="en" sz="1100">
                <a:solidFill>
                  <a:schemeClr val="dk1"/>
                </a:solidFill>
                <a:latin typeface="Lato"/>
                <a:ea typeface="Lato"/>
                <a:cs typeface="Lato"/>
                <a:sym typeface="Lato"/>
              </a:rPr>
              <a:t>, and infographics &amp; images by </a:t>
            </a:r>
            <a:r>
              <a:rPr b="1" lang="en" sz="1100">
                <a:solidFill>
                  <a:schemeClr val="dk1"/>
                </a:solidFill>
                <a:uFill>
                  <a:noFill/>
                </a:uFill>
                <a:latin typeface="Lato"/>
                <a:ea typeface="Lato"/>
                <a:cs typeface="Lato"/>
                <a:sym typeface="Lato"/>
                <a:hlinkClick r:id="rId4">
                  <a:extLst>
                    <a:ext uri="{A12FA001-AC4F-418D-AE19-62706E023703}">
                      <ahyp:hlinkClr val="tx"/>
                    </a:ext>
                  </a:extLst>
                </a:hlinkClick>
              </a:rPr>
              <a:t>Freepik</a:t>
            </a:r>
            <a:r>
              <a:rPr lang="en" sz="1100">
                <a:solidFill>
                  <a:schemeClr val="dk1"/>
                </a:solidFill>
                <a:latin typeface="Lato"/>
                <a:ea typeface="Lato"/>
                <a:cs typeface="Lato"/>
                <a:sym typeface="Lato"/>
              </a:rPr>
              <a:t> and illustrations by </a:t>
            </a:r>
            <a:r>
              <a:rPr b="1" lang="en" sz="1100">
                <a:solidFill>
                  <a:schemeClr val="dk1"/>
                </a:solidFill>
                <a:latin typeface="Lato"/>
                <a:ea typeface="Lato"/>
                <a:cs typeface="Lato"/>
                <a:sym typeface="Lato"/>
              </a:rPr>
              <a:t>Stories.</a:t>
            </a:r>
            <a:endParaRPr b="1" sz="1100">
              <a:solidFill>
                <a:schemeClr val="dk1"/>
              </a:solidFill>
              <a:latin typeface="Lato"/>
              <a:ea typeface="Lato"/>
              <a:cs typeface="Lato"/>
              <a:sym typeface="Lato"/>
            </a:endParaRPr>
          </a:p>
        </p:txBody>
      </p:sp>
      <p:sp>
        <p:nvSpPr>
          <p:cNvPr id="258" name="Google Shape;258;p23"/>
          <p:cNvSpPr/>
          <p:nvPr/>
        </p:nvSpPr>
        <p:spPr>
          <a:xfrm>
            <a:off x="6695299" y="3991575"/>
            <a:ext cx="4910699" cy="2354883"/>
          </a:xfrm>
          <a:custGeom>
            <a:rect b="b" l="l" r="r" t="t"/>
            <a:pathLst>
              <a:path extrusionOk="0" h="65291" w="65291">
                <a:moveTo>
                  <a:pt x="32645" y="1"/>
                </a:moveTo>
                <a:lnTo>
                  <a:pt x="0" y="32646"/>
                </a:lnTo>
                <a:lnTo>
                  <a:pt x="32645" y="65290"/>
                </a:lnTo>
                <a:lnTo>
                  <a:pt x="65290" y="32646"/>
                </a:lnTo>
                <a:lnTo>
                  <a:pt x="32645" y="1"/>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
  <p:cSld name="TITLE_1_1_2">
    <p:spTree>
      <p:nvGrpSpPr>
        <p:cNvPr id="259" name="Shape 259"/>
        <p:cNvGrpSpPr/>
        <p:nvPr/>
      </p:nvGrpSpPr>
      <p:grpSpPr>
        <a:xfrm>
          <a:off x="0" y="0"/>
          <a:ext cx="0" cy="0"/>
          <a:chOff x="0" y="0"/>
          <a:chExt cx="0" cy="0"/>
        </a:xfrm>
      </p:grpSpPr>
      <p:grpSp>
        <p:nvGrpSpPr>
          <p:cNvPr id="260" name="Google Shape;260;p24"/>
          <p:cNvGrpSpPr/>
          <p:nvPr/>
        </p:nvGrpSpPr>
        <p:grpSpPr>
          <a:xfrm flipH="1">
            <a:off x="-289825" y="-1257137"/>
            <a:ext cx="9614725" cy="6793147"/>
            <a:chOff x="-55102" y="-1257137"/>
            <a:chExt cx="9614725" cy="6793147"/>
          </a:xfrm>
        </p:grpSpPr>
        <p:grpSp>
          <p:nvGrpSpPr>
            <p:cNvPr id="261" name="Google Shape;261;p24"/>
            <p:cNvGrpSpPr/>
            <p:nvPr/>
          </p:nvGrpSpPr>
          <p:grpSpPr>
            <a:xfrm flipH="1" rot="5400000">
              <a:off x="7349194" y="-1162479"/>
              <a:ext cx="2234387" cy="2045071"/>
              <a:chOff x="-1007429" y="-802063"/>
              <a:chExt cx="1842338" cy="1619217"/>
            </a:xfrm>
          </p:grpSpPr>
          <p:sp>
            <p:nvSpPr>
              <p:cNvPr id="262" name="Google Shape;262;p24"/>
              <p:cNvSpPr/>
              <p:nvPr/>
            </p:nvSpPr>
            <p:spPr>
              <a:xfrm>
                <a:off x="-1007429" y="-802063"/>
                <a:ext cx="1619217" cy="1619217"/>
              </a:xfrm>
              <a:custGeom>
                <a:rect b="b" l="l" r="r" t="t"/>
                <a:pathLst>
                  <a:path extrusionOk="0" h="65291" w="65291">
                    <a:moveTo>
                      <a:pt x="32645" y="1"/>
                    </a:moveTo>
                    <a:lnTo>
                      <a:pt x="0" y="32646"/>
                    </a:lnTo>
                    <a:lnTo>
                      <a:pt x="32645" y="65290"/>
                    </a:lnTo>
                    <a:lnTo>
                      <a:pt x="65290" y="32646"/>
                    </a:lnTo>
                    <a:lnTo>
                      <a:pt x="32645"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p24"/>
              <p:cNvSpPr/>
              <p:nvPr/>
            </p:nvSpPr>
            <p:spPr>
              <a:xfrm>
                <a:off x="-784308" y="-802063"/>
                <a:ext cx="1619217" cy="1619217"/>
              </a:xfrm>
              <a:custGeom>
                <a:rect b="b" l="l" r="r" t="t"/>
                <a:pathLst>
                  <a:path extrusionOk="0" h="65291" w="65291">
                    <a:moveTo>
                      <a:pt x="32645" y="1"/>
                    </a:moveTo>
                    <a:lnTo>
                      <a:pt x="0" y="32646"/>
                    </a:lnTo>
                    <a:lnTo>
                      <a:pt x="32645" y="65290"/>
                    </a:lnTo>
                    <a:lnTo>
                      <a:pt x="65290" y="32646"/>
                    </a:lnTo>
                    <a:lnTo>
                      <a:pt x="32645" y="1"/>
                    </a:lnTo>
                    <a:close/>
                  </a:path>
                </a:pathLst>
              </a:custGeom>
              <a:noFill/>
              <a:ln cap="flat" cmpd="sng" w="3810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64" name="Google Shape;264;p24"/>
            <p:cNvSpPr/>
            <p:nvPr/>
          </p:nvSpPr>
          <p:spPr>
            <a:xfrm rot="5399589">
              <a:off x="-736821" y="215078"/>
              <a:ext cx="2587470" cy="1223721"/>
            </a:xfrm>
            <a:custGeom>
              <a:rect b="b" l="l" r="r" t="t"/>
              <a:pathLst>
                <a:path extrusionOk="0" h="93396" w="123832">
                  <a:moveTo>
                    <a:pt x="43864" y="0"/>
                  </a:moveTo>
                  <a:lnTo>
                    <a:pt x="0" y="84146"/>
                  </a:lnTo>
                  <a:lnTo>
                    <a:pt x="100558" y="91606"/>
                  </a:lnTo>
                  <a:lnTo>
                    <a:pt x="123832" y="93396"/>
                  </a:lnTo>
                  <a:close/>
                </a:path>
              </a:pathLst>
            </a:custGeom>
            <a:solidFill>
              <a:schemeClr val="dk1"/>
            </a:solidFill>
            <a:ln>
              <a:noFill/>
            </a:ln>
          </p:spPr>
        </p:sp>
        <p:sp>
          <p:nvSpPr>
            <p:cNvPr id="265" name="Google Shape;265;p24"/>
            <p:cNvSpPr/>
            <p:nvPr/>
          </p:nvSpPr>
          <p:spPr>
            <a:xfrm rot="677809">
              <a:off x="8418476" y="3760968"/>
              <a:ext cx="984707" cy="1695006"/>
            </a:xfrm>
            <a:custGeom>
              <a:rect b="b" l="l" r="r" t="t"/>
              <a:pathLst>
                <a:path extrusionOk="0" h="59678" w="41775">
                  <a:moveTo>
                    <a:pt x="35509" y="0"/>
                  </a:moveTo>
                  <a:lnTo>
                    <a:pt x="0" y="52516"/>
                  </a:lnTo>
                  <a:lnTo>
                    <a:pt x="41775" y="59678"/>
                  </a:lnTo>
                  <a:close/>
                </a:path>
              </a:pathLst>
            </a:custGeom>
            <a:solidFill>
              <a:schemeClr val="accent1"/>
            </a:solidFill>
            <a:ln>
              <a:noFill/>
            </a:ln>
          </p:spPr>
        </p:sp>
      </p:gr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1">
  <p:cSld name="TITLE_1_1_1">
    <p:bg>
      <p:bgPr>
        <a:solidFill>
          <a:schemeClr val="accent1"/>
        </a:solidFill>
      </p:bgPr>
    </p:bg>
    <p:spTree>
      <p:nvGrpSpPr>
        <p:cNvPr id="266" name="Shape 266"/>
        <p:cNvGrpSpPr/>
        <p:nvPr/>
      </p:nvGrpSpPr>
      <p:grpSpPr>
        <a:xfrm>
          <a:off x="0" y="0"/>
          <a:ext cx="0" cy="0"/>
          <a:chOff x="0" y="0"/>
          <a:chExt cx="0" cy="0"/>
        </a:xfrm>
      </p:grpSpPr>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2">
  <p:cSld name="TITLE_1_1_1_1">
    <p:bg>
      <p:bgPr>
        <a:solidFill>
          <a:schemeClr val="accent2"/>
        </a:solidFill>
      </p:bgPr>
    </p:bg>
    <p:spTree>
      <p:nvGrpSpPr>
        <p:cNvPr id="267" name="Shape 267"/>
        <p:cNvGrpSpPr/>
        <p:nvPr/>
      </p:nvGrpSpPr>
      <p:grpSpPr>
        <a:xfrm>
          <a:off x="0" y="0"/>
          <a:ext cx="0" cy="0"/>
          <a:chOff x="0" y="0"/>
          <a:chExt cx="0" cy="0"/>
        </a:xfrm>
      </p:grpSpPr>
      <p:grpSp>
        <p:nvGrpSpPr>
          <p:cNvPr id="268" name="Google Shape;268;p26"/>
          <p:cNvGrpSpPr/>
          <p:nvPr/>
        </p:nvGrpSpPr>
        <p:grpSpPr>
          <a:xfrm flipH="1">
            <a:off x="-289825" y="-1257137"/>
            <a:ext cx="9614725" cy="6793147"/>
            <a:chOff x="-55102" y="-1257137"/>
            <a:chExt cx="9614725" cy="6793147"/>
          </a:xfrm>
        </p:grpSpPr>
        <p:grpSp>
          <p:nvGrpSpPr>
            <p:cNvPr id="269" name="Google Shape;269;p26"/>
            <p:cNvGrpSpPr/>
            <p:nvPr/>
          </p:nvGrpSpPr>
          <p:grpSpPr>
            <a:xfrm flipH="1" rot="5400000">
              <a:off x="7349194" y="-1162479"/>
              <a:ext cx="2234387" cy="2045071"/>
              <a:chOff x="-1007429" y="-802063"/>
              <a:chExt cx="1842338" cy="1619217"/>
            </a:xfrm>
          </p:grpSpPr>
          <p:sp>
            <p:nvSpPr>
              <p:cNvPr id="270" name="Google Shape;270;p26"/>
              <p:cNvSpPr/>
              <p:nvPr/>
            </p:nvSpPr>
            <p:spPr>
              <a:xfrm>
                <a:off x="-1007429" y="-802063"/>
                <a:ext cx="1619217" cy="1619217"/>
              </a:xfrm>
              <a:custGeom>
                <a:rect b="b" l="l" r="r" t="t"/>
                <a:pathLst>
                  <a:path extrusionOk="0" h="65291" w="65291">
                    <a:moveTo>
                      <a:pt x="32645" y="1"/>
                    </a:moveTo>
                    <a:lnTo>
                      <a:pt x="0" y="32646"/>
                    </a:lnTo>
                    <a:lnTo>
                      <a:pt x="32645" y="65290"/>
                    </a:lnTo>
                    <a:lnTo>
                      <a:pt x="65290" y="32646"/>
                    </a:lnTo>
                    <a:lnTo>
                      <a:pt x="3264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p26"/>
              <p:cNvSpPr/>
              <p:nvPr/>
            </p:nvSpPr>
            <p:spPr>
              <a:xfrm>
                <a:off x="-784308" y="-802063"/>
                <a:ext cx="1619217" cy="1619217"/>
              </a:xfrm>
              <a:custGeom>
                <a:rect b="b" l="l" r="r" t="t"/>
                <a:pathLst>
                  <a:path extrusionOk="0" h="65291" w="65291">
                    <a:moveTo>
                      <a:pt x="32645" y="1"/>
                    </a:moveTo>
                    <a:lnTo>
                      <a:pt x="0" y="32646"/>
                    </a:lnTo>
                    <a:lnTo>
                      <a:pt x="32645" y="65290"/>
                    </a:lnTo>
                    <a:lnTo>
                      <a:pt x="65290" y="32646"/>
                    </a:lnTo>
                    <a:lnTo>
                      <a:pt x="32645" y="1"/>
                    </a:lnTo>
                    <a:close/>
                  </a:path>
                </a:pathLst>
              </a:custGeom>
              <a:noFill/>
              <a:ln cap="flat" cmpd="sng" w="381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72" name="Google Shape;272;p26"/>
            <p:cNvSpPr/>
            <p:nvPr/>
          </p:nvSpPr>
          <p:spPr>
            <a:xfrm rot="5399589">
              <a:off x="-736821" y="215078"/>
              <a:ext cx="2587470" cy="1223721"/>
            </a:xfrm>
            <a:custGeom>
              <a:rect b="b" l="l" r="r" t="t"/>
              <a:pathLst>
                <a:path extrusionOk="0" h="93396" w="123832">
                  <a:moveTo>
                    <a:pt x="43864" y="0"/>
                  </a:moveTo>
                  <a:lnTo>
                    <a:pt x="0" y="84146"/>
                  </a:lnTo>
                  <a:lnTo>
                    <a:pt x="100558" y="91606"/>
                  </a:lnTo>
                  <a:lnTo>
                    <a:pt x="123832" y="93396"/>
                  </a:lnTo>
                  <a:close/>
                </a:path>
              </a:pathLst>
            </a:custGeom>
            <a:solidFill>
              <a:schemeClr val="dk1"/>
            </a:solidFill>
            <a:ln>
              <a:noFill/>
            </a:ln>
          </p:spPr>
        </p:sp>
        <p:sp>
          <p:nvSpPr>
            <p:cNvPr id="273" name="Google Shape;273;p26"/>
            <p:cNvSpPr/>
            <p:nvPr/>
          </p:nvSpPr>
          <p:spPr>
            <a:xfrm rot="677809">
              <a:off x="8418476" y="3760968"/>
              <a:ext cx="984707" cy="1695006"/>
            </a:xfrm>
            <a:custGeom>
              <a:rect b="b" l="l" r="r" t="t"/>
              <a:pathLst>
                <a:path extrusionOk="0" h="59678" w="41775">
                  <a:moveTo>
                    <a:pt x="35509" y="0"/>
                  </a:moveTo>
                  <a:lnTo>
                    <a:pt x="0" y="52516"/>
                  </a:lnTo>
                  <a:lnTo>
                    <a:pt x="41775" y="59678"/>
                  </a:lnTo>
                  <a:close/>
                </a:path>
              </a:pathLst>
            </a:custGeom>
            <a:solidFill>
              <a:schemeClr val="dk1"/>
            </a:solidFill>
            <a:ln>
              <a:noFill/>
            </a:ln>
          </p:spPr>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9" name="Shape 29"/>
        <p:cNvGrpSpPr/>
        <p:nvPr/>
      </p:nvGrpSpPr>
      <p:grpSpPr>
        <a:xfrm>
          <a:off x="0" y="0"/>
          <a:ext cx="0" cy="0"/>
          <a:chOff x="0" y="0"/>
          <a:chExt cx="0" cy="0"/>
        </a:xfrm>
      </p:grpSpPr>
      <p:grpSp>
        <p:nvGrpSpPr>
          <p:cNvPr id="30" name="Google Shape;30;p4"/>
          <p:cNvGrpSpPr/>
          <p:nvPr/>
        </p:nvGrpSpPr>
        <p:grpSpPr>
          <a:xfrm>
            <a:off x="-2157302" y="-2090361"/>
            <a:ext cx="11318728" cy="9435260"/>
            <a:chOff x="-2157302" y="-2090361"/>
            <a:chExt cx="11318728" cy="9435260"/>
          </a:xfrm>
        </p:grpSpPr>
        <p:sp>
          <p:nvSpPr>
            <p:cNvPr id="31" name="Google Shape;31;p4"/>
            <p:cNvSpPr/>
            <p:nvPr/>
          </p:nvSpPr>
          <p:spPr>
            <a:xfrm rot="10800000">
              <a:off x="7430375" y="3718275"/>
              <a:ext cx="1731050" cy="1427850"/>
            </a:xfrm>
            <a:custGeom>
              <a:rect b="b" l="l" r="r" t="t"/>
              <a:pathLst>
                <a:path extrusionOk="0" h="57114" w="69242">
                  <a:moveTo>
                    <a:pt x="0" y="0"/>
                  </a:moveTo>
                  <a:lnTo>
                    <a:pt x="0" y="57114"/>
                  </a:lnTo>
                  <a:lnTo>
                    <a:pt x="6924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 name="Google Shape;32;p4"/>
            <p:cNvSpPr/>
            <p:nvPr/>
          </p:nvSpPr>
          <p:spPr>
            <a:xfrm>
              <a:off x="-2157302" y="3217045"/>
              <a:ext cx="4128888" cy="4127853"/>
            </a:xfrm>
            <a:custGeom>
              <a:rect b="b" l="l" r="r" t="t"/>
              <a:pathLst>
                <a:path extrusionOk="0" h="123681" w="123712">
                  <a:moveTo>
                    <a:pt x="61856" y="1"/>
                  </a:moveTo>
                  <a:lnTo>
                    <a:pt x="1" y="61826"/>
                  </a:lnTo>
                  <a:lnTo>
                    <a:pt x="61856" y="123681"/>
                  </a:lnTo>
                  <a:lnTo>
                    <a:pt x="123711" y="61826"/>
                  </a:lnTo>
                  <a:lnTo>
                    <a:pt x="61856"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 name="Google Shape;33;p4"/>
            <p:cNvSpPr/>
            <p:nvPr/>
          </p:nvSpPr>
          <p:spPr>
            <a:xfrm>
              <a:off x="6366463" y="-1829261"/>
              <a:ext cx="2794963" cy="2794263"/>
            </a:xfrm>
            <a:custGeom>
              <a:rect b="b" l="l" r="r" t="t"/>
              <a:pathLst>
                <a:path extrusionOk="0" h="123681" w="123712">
                  <a:moveTo>
                    <a:pt x="61856" y="1"/>
                  </a:moveTo>
                  <a:lnTo>
                    <a:pt x="1" y="61826"/>
                  </a:lnTo>
                  <a:lnTo>
                    <a:pt x="61856" y="123681"/>
                  </a:lnTo>
                  <a:lnTo>
                    <a:pt x="123711" y="61826"/>
                  </a:lnTo>
                  <a:lnTo>
                    <a:pt x="61856"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 name="Google Shape;34;p4"/>
            <p:cNvSpPr/>
            <p:nvPr/>
          </p:nvSpPr>
          <p:spPr>
            <a:xfrm>
              <a:off x="6366463" y="-2090361"/>
              <a:ext cx="2794963" cy="2794263"/>
            </a:xfrm>
            <a:custGeom>
              <a:rect b="b" l="l" r="r" t="t"/>
              <a:pathLst>
                <a:path extrusionOk="0" h="123681" w="123712">
                  <a:moveTo>
                    <a:pt x="61856" y="1"/>
                  </a:moveTo>
                  <a:lnTo>
                    <a:pt x="1" y="61826"/>
                  </a:lnTo>
                  <a:lnTo>
                    <a:pt x="61856" y="123681"/>
                  </a:lnTo>
                  <a:lnTo>
                    <a:pt x="123711" y="61826"/>
                  </a:lnTo>
                  <a:lnTo>
                    <a:pt x="61856" y="1"/>
                  </a:lnTo>
                  <a:close/>
                </a:path>
              </a:pathLst>
            </a:custGeom>
            <a:noFill/>
            <a:ln cap="flat" cmpd="sng" w="3810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5" name="Google Shape;35;p4"/>
          <p:cNvSpPr txBox="1"/>
          <p:nvPr>
            <p:ph idx="1" type="body"/>
          </p:nvPr>
        </p:nvSpPr>
        <p:spPr>
          <a:xfrm>
            <a:off x="617775" y="1298375"/>
            <a:ext cx="7899900" cy="3316800"/>
          </a:xfrm>
          <a:prstGeom prst="rect">
            <a:avLst/>
          </a:prstGeom>
        </p:spPr>
        <p:txBody>
          <a:bodyPr anchorCtr="0" anchor="t" bIns="91425" lIns="91425" spcFirstLastPara="1" rIns="91425" wrap="square" tIns="91425">
            <a:noAutofit/>
          </a:bodyPr>
          <a:lstStyle>
            <a:lvl1pPr indent="-317500" lvl="0" marL="457200">
              <a:lnSpc>
                <a:spcPct val="100000"/>
              </a:lnSpc>
              <a:spcBef>
                <a:spcPts val="0"/>
              </a:spcBef>
              <a:spcAft>
                <a:spcPts val="0"/>
              </a:spcAft>
              <a:buClr>
                <a:schemeClr val="accent1"/>
              </a:buClr>
              <a:buSzPts val="1400"/>
              <a:buFont typeface="Barlow"/>
              <a:buChar char="◆"/>
              <a:defRPr sz="1200">
                <a:solidFill>
                  <a:srgbClr val="F3F3F3"/>
                </a:solidFill>
              </a:defRPr>
            </a:lvl1pPr>
            <a:lvl2pPr indent="-317500" lvl="1" marL="914400">
              <a:lnSpc>
                <a:spcPct val="100000"/>
              </a:lnSpc>
              <a:spcBef>
                <a:spcPts val="0"/>
              </a:spcBef>
              <a:spcAft>
                <a:spcPts val="0"/>
              </a:spcAft>
              <a:buClr>
                <a:schemeClr val="accent1"/>
              </a:buClr>
              <a:buSzPts val="1400"/>
              <a:buFont typeface="Lato"/>
              <a:buChar char="◆"/>
              <a:defRPr sz="1200"/>
            </a:lvl2pPr>
            <a:lvl3pPr indent="-317500" lvl="2" marL="1371600">
              <a:spcBef>
                <a:spcPts val="0"/>
              </a:spcBef>
              <a:spcAft>
                <a:spcPts val="0"/>
              </a:spcAft>
              <a:buClr>
                <a:srgbClr val="555555"/>
              </a:buClr>
              <a:buSzPts val="1400"/>
              <a:buFont typeface="Lato"/>
              <a:buChar char="■"/>
              <a:defRPr/>
            </a:lvl3pPr>
            <a:lvl4pPr indent="-317500" lvl="3" marL="1828800">
              <a:spcBef>
                <a:spcPts val="1600"/>
              </a:spcBef>
              <a:spcAft>
                <a:spcPts val="0"/>
              </a:spcAft>
              <a:buClr>
                <a:srgbClr val="555555"/>
              </a:buClr>
              <a:buSzPts val="1400"/>
              <a:buFont typeface="Lato"/>
              <a:buChar char="●"/>
              <a:defRPr/>
            </a:lvl4pPr>
            <a:lvl5pPr indent="-317500" lvl="4" marL="2286000">
              <a:spcBef>
                <a:spcPts val="1600"/>
              </a:spcBef>
              <a:spcAft>
                <a:spcPts val="0"/>
              </a:spcAft>
              <a:buClr>
                <a:srgbClr val="555555"/>
              </a:buClr>
              <a:buSzPts val="1400"/>
              <a:buFont typeface="Lato"/>
              <a:buChar char="○"/>
              <a:defRPr/>
            </a:lvl5pPr>
            <a:lvl6pPr indent="-317500" lvl="5" marL="2743200">
              <a:spcBef>
                <a:spcPts val="1600"/>
              </a:spcBef>
              <a:spcAft>
                <a:spcPts val="0"/>
              </a:spcAft>
              <a:buClr>
                <a:srgbClr val="555555"/>
              </a:buClr>
              <a:buSzPts val="1400"/>
              <a:buFont typeface="Lato"/>
              <a:buChar char="■"/>
              <a:defRPr/>
            </a:lvl6pPr>
            <a:lvl7pPr indent="-317500" lvl="6" marL="3200400">
              <a:spcBef>
                <a:spcPts val="1600"/>
              </a:spcBef>
              <a:spcAft>
                <a:spcPts val="0"/>
              </a:spcAft>
              <a:buClr>
                <a:srgbClr val="555555"/>
              </a:buClr>
              <a:buSzPts val="1400"/>
              <a:buFont typeface="Lato"/>
              <a:buChar char="●"/>
              <a:defRPr/>
            </a:lvl7pPr>
            <a:lvl8pPr indent="-317500" lvl="7" marL="3657600">
              <a:spcBef>
                <a:spcPts val="1600"/>
              </a:spcBef>
              <a:spcAft>
                <a:spcPts val="0"/>
              </a:spcAft>
              <a:buClr>
                <a:srgbClr val="555555"/>
              </a:buClr>
              <a:buSzPts val="1400"/>
              <a:buFont typeface="Lato"/>
              <a:buChar char="○"/>
              <a:defRPr/>
            </a:lvl8pPr>
            <a:lvl9pPr indent="-317500" lvl="8" marL="4114800">
              <a:spcBef>
                <a:spcPts val="1600"/>
              </a:spcBef>
              <a:spcAft>
                <a:spcPts val="1600"/>
              </a:spcAft>
              <a:buClr>
                <a:srgbClr val="555555"/>
              </a:buClr>
              <a:buSzPts val="1400"/>
              <a:buFont typeface="Lato"/>
              <a:buChar char="■"/>
              <a:defRPr/>
            </a:lvl9pPr>
          </a:lstStyle>
          <a:p/>
        </p:txBody>
      </p:sp>
      <p:sp>
        <p:nvSpPr>
          <p:cNvPr id="36" name="Google Shape;36;p4"/>
          <p:cNvSpPr txBox="1"/>
          <p:nvPr>
            <p:ph type="title"/>
          </p:nvPr>
        </p:nvSpPr>
        <p:spPr>
          <a:xfrm>
            <a:off x="619125" y="513050"/>
            <a:ext cx="7909800" cy="5643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37" name="Shape 37"/>
        <p:cNvGrpSpPr/>
        <p:nvPr/>
      </p:nvGrpSpPr>
      <p:grpSpPr>
        <a:xfrm>
          <a:off x="0" y="0"/>
          <a:ext cx="0" cy="0"/>
          <a:chOff x="0" y="0"/>
          <a:chExt cx="0" cy="0"/>
        </a:xfrm>
      </p:grpSpPr>
      <p:sp>
        <p:nvSpPr>
          <p:cNvPr id="38" name="Google Shape;38;p5"/>
          <p:cNvSpPr txBox="1"/>
          <p:nvPr>
            <p:ph type="ctrTitle"/>
          </p:nvPr>
        </p:nvSpPr>
        <p:spPr>
          <a:xfrm>
            <a:off x="4886535" y="1569850"/>
            <a:ext cx="3231600" cy="464400"/>
          </a:xfrm>
          <a:prstGeom prst="rect">
            <a:avLst/>
          </a:prstGeom>
          <a:ln>
            <a:noFill/>
          </a:ln>
        </p:spPr>
        <p:txBody>
          <a:bodyPr anchorCtr="0" anchor="b" bIns="91425" lIns="91425" spcFirstLastPara="1" rIns="91425" wrap="square" tIns="91425">
            <a:noAutofit/>
          </a:bodyPr>
          <a:lstStyle>
            <a:lvl1pPr lvl="0" rtl="0" algn="ctr">
              <a:spcBef>
                <a:spcPts val="0"/>
              </a:spcBef>
              <a:spcAft>
                <a:spcPts val="0"/>
              </a:spcAft>
              <a:buSzPts val="1800"/>
              <a:buFont typeface="Fira Sans Condensed Medium"/>
              <a:buNone/>
              <a:defRPr sz="2000"/>
            </a:lvl1pPr>
            <a:lvl2pPr lvl="1" rtl="0">
              <a:spcBef>
                <a:spcPts val="0"/>
              </a:spcBef>
              <a:spcAft>
                <a:spcPts val="0"/>
              </a:spcAft>
              <a:buSzPts val="1800"/>
              <a:buFont typeface="Fira Sans Condensed Medium"/>
              <a:buNone/>
              <a:defRPr sz="1800">
                <a:latin typeface="Fira Sans Condensed Medium"/>
                <a:ea typeface="Fira Sans Condensed Medium"/>
                <a:cs typeface="Fira Sans Condensed Medium"/>
                <a:sym typeface="Fira Sans Condensed Medium"/>
              </a:defRPr>
            </a:lvl2pPr>
            <a:lvl3pPr lvl="2" rtl="0">
              <a:spcBef>
                <a:spcPts val="0"/>
              </a:spcBef>
              <a:spcAft>
                <a:spcPts val="0"/>
              </a:spcAft>
              <a:buSzPts val="1800"/>
              <a:buFont typeface="Fira Sans Condensed Medium"/>
              <a:buNone/>
              <a:defRPr sz="1800">
                <a:latin typeface="Fira Sans Condensed Medium"/>
                <a:ea typeface="Fira Sans Condensed Medium"/>
                <a:cs typeface="Fira Sans Condensed Medium"/>
                <a:sym typeface="Fira Sans Condensed Medium"/>
              </a:defRPr>
            </a:lvl3pPr>
            <a:lvl4pPr lvl="3" rtl="0">
              <a:spcBef>
                <a:spcPts val="0"/>
              </a:spcBef>
              <a:spcAft>
                <a:spcPts val="0"/>
              </a:spcAft>
              <a:buSzPts val="1800"/>
              <a:buFont typeface="Fira Sans Condensed Medium"/>
              <a:buNone/>
              <a:defRPr sz="1800">
                <a:latin typeface="Fira Sans Condensed Medium"/>
                <a:ea typeface="Fira Sans Condensed Medium"/>
                <a:cs typeface="Fira Sans Condensed Medium"/>
                <a:sym typeface="Fira Sans Condensed Medium"/>
              </a:defRPr>
            </a:lvl4pPr>
            <a:lvl5pPr lvl="4" rtl="0">
              <a:spcBef>
                <a:spcPts val="0"/>
              </a:spcBef>
              <a:spcAft>
                <a:spcPts val="0"/>
              </a:spcAft>
              <a:buSzPts val="1800"/>
              <a:buFont typeface="Fira Sans Condensed Medium"/>
              <a:buNone/>
              <a:defRPr sz="1800">
                <a:latin typeface="Fira Sans Condensed Medium"/>
                <a:ea typeface="Fira Sans Condensed Medium"/>
                <a:cs typeface="Fira Sans Condensed Medium"/>
                <a:sym typeface="Fira Sans Condensed Medium"/>
              </a:defRPr>
            </a:lvl5pPr>
            <a:lvl6pPr lvl="5" rtl="0">
              <a:spcBef>
                <a:spcPts val="0"/>
              </a:spcBef>
              <a:spcAft>
                <a:spcPts val="0"/>
              </a:spcAft>
              <a:buSzPts val="1800"/>
              <a:buFont typeface="Fira Sans Condensed Medium"/>
              <a:buNone/>
              <a:defRPr sz="1800">
                <a:latin typeface="Fira Sans Condensed Medium"/>
                <a:ea typeface="Fira Sans Condensed Medium"/>
                <a:cs typeface="Fira Sans Condensed Medium"/>
                <a:sym typeface="Fira Sans Condensed Medium"/>
              </a:defRPr>
            </a:lvl6pPr>
            <a:lvl7pPr lvl="6" rtl="0">
              <a:spcBef>
                <a:spcPts val="0"/>
              </a:spcBef>
              <a:spcAft>
                <a:spcPts val="0"/>
              </a:spcAft>
              <a:buSzPts val="1800"/>
              <a:buFont typeface="Fira Sans Condensed Medium"/>
              <a:buNone/>
              <a:defRPr sz="1800">
                <a:latin typeface="Fira Sans Condensed Medium"/>
                <a:ea typeface="Fira Sans Condensed Medium"/>
                <a:cs typeface="Fira Sans Condensed Medium"/>
                <a:sym typeface="Fira Sans Condensed Medium"/>
              </a:defRPr>
            </a:lvl7pPr>
            <a:lvl8pPr lvl="7" rtl="0">
              <a:spcBef>
                <a:spcPts val="0"/>
              </a:spcBef>
              <a:spcAft>
                <a:spcPts val="0"/>
              </a:spcAft>
              <a:buSzPts val="1800"/>
              <a:buFont typeface="Fira Sans Condensed Medium"/>
              <a:buNone/>
              <a:defRPr sz="1800">
                <a:latin typeface="Fira Sans Condensed Medium"/>
                <a:ea typeface="Fira Sans Condensed Medium"/>
                <a:cs typeface="Fira Sans Condensed Medium"/>
                <a:sym typeface="Fira Sans Condensed Medium"/>
              </a:defRPr>
            </a:lvl8pPr>
            <a:lvl9pPr lvl="8" rtl="0">
              <a:spcBef>
                <a:spcPts val="0"/>
              </a:spcBef>
              <a:spcAft>
                <a:spcPts val="0"/>
              </a:spcAft>
              <a:buSzPts val="1800"/>
              <a:buFont typeface="Fira Sans Condensed Medium"/>
              <a:buNone/>
              <a:defRPr sz="1800">
                <a:latin typeface="Fira Sans Condensed Medium"/>
                <a:ea typeface="Fira Sans Condensed Medium"/>
                <a:cs typeface="Fira Sans Condensed Medium"/>
                <a:sym typeface="Fira Sans Condensed Medium"/>
              </a:defRPr>
            </a:lvl9pPr>
          </a:lstStyle>
          <a:p/>
        </p:txBody>
      </p:sp>
      <p:sp>
        <p:nvSpPr>
          <p:cNvPr id="39" name="Google Shape;39;p5"/>
          <p:cNvSpPr txBox="1"/>
          <p:nvPr>
            <p:ph idx="1" type="subTitle"/>
          </p:nvPr>
        </p:nvSpPr>
        <p:spPr>
          <a:xfrm>
            <a:off x="4886551" y="1965775"/>
            <a:ext cx="3231600" cy="8229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000"/>
              <a:buNone/>
              <a:defRPr/>
            </a:lvl1pPr>
            <a:lvl2pPr lvl="1" rtl="0">
              <a:lnSpc>
                <a:spcPct val="100000"/>
              </a:lnSpc>
              <a:spcBef>
                <a:spcPts val="0"/>
              </a:spcBef>
              <a:spcAft>
                <a:spcPts val="0"/>
              </a:spcAft>
              <a:buSzPts val="1000"/>
              <a:buNone/>
              <a:defRPr sz="1000"/>
            </a:lvl2pPr>
            <a:lvl3pPr lvl="2" rtl="0">
              <a:lnSpc>
                <a:spcPct val="100000"/>
              </a:lnSpc>
              <a:spcBef>
                <a:spcPts val="0"/>
              </a:spcBef>
              <a:spcAft>
                <a:spcPts val="0"/>
              </a:spcAft>
              <a:buSzPts val="1000"/>
              <a:buNone/>
              <a:defRPr sz="1000"/>
            </a:lvl3pPr>
            <a:lvl4pPr lvl="3" rtl="0">
              <a:lnSpc>
                <a:spcPct val="100000"/>
              </a:lnSpc>
              <a:spcBef>
                <a:spcPts val="0"/>
              </a:spcBef>
              <a:spcAft>
                <a:spcPts val="0"/>
              </a:spcAft>
              <a:buSzPts val="1000"/>
              <a:buNone/>
              <a:defRPr sz="1000"/>
            </a:lvl4pPr>
            <a:lvl5pPr lvl="4" rtl="0">
              <a:lnSpc>
                <a:spcPct val="100000"/>
              </a:lnSpc>
              <a:spcBef>
                <a:spcPts val="0"/>
              </a:spcBef>
              <a:spcAft>
                <a:spcPts val="0"/>
              </a:spcAft>
              <a:buSzPts val="1000"/>
              <a:buNone/>
              <a:defRPr sz="1000"/>
            </a:lvl5pPr>
            <a:lvl6pPr lvl="5" rtl="0">
              <a:lnSpc>
                <a:spcPct val="100000"/>
              </a:lnSpc>
              <a:spcBef>
                <a:spcPts val="0"/>
              </a:spcBef>
              <a:spcAft>
                <a:spcPts val="0"/>
              </a:spcAft>
              <a:buSzPts val="1000"/>
              <a:buNone/>
              <a:defRPr sz="1000"/>
            </a:lvl6pPr>
            <a:lvl7pPr lvl="6" rtl="0">
              <a:lnSpc>
                <a:spcPct val="100000"/>
              </a:lnSpc>
              <a:spcBef>
                <a:spcPts val="0"/>
              </a:spcBef>
              <a:spcAft>
                <a:spcPts val="0"/>
              </a:spcAft>
              <a:buSzPts val="1000"/>
              <a:buNone/>
              <a:defRPr sz="1000"/>
            </a:lvl7pPr>
            <a:lvl8pPr lvl="7" rtl="0">
              <a:lnSpc>
                <a:spcPct val="100000"/>
              </a:lnSpc>
              <a:spcBef>
                <a:spcPts val="0"/>
              </a:spcBef>
              <a:spcAft>
                <a:spcPts val="0"/>
              </a:spcAft>
              <a:buSzPts val="1000"/>
              <a:buNone/>
              <a:defRPr sz="1000"/>
            </a:lvl8pPr>
            <a:lvl9pPr lvl="8" rtl="0">
              <a:lnSpc>
                <a:spcPct val="100000"/>
              </a:lnSpc>
              <a:spcBef>
                <a:spcPts val="0"/>
              </a:spcBef>
              <a:spcAft>
                <a:spcPts val="0"/>
              </a:spcAft>
              <a:buSzPts val="1000"/>
              <a:buNone/>
              <a:defRPr sz="1000"/>
            </a:lvl9pPr>
          </a:lstStyle>
          <a:p/>
        </p:txBody>
      </p:sp>
      <p:sp>
        <p:nvSpPr>
          <p:cNvPr id="40" name="Google Shape;40;p5"/>
          <p:cNvSpPr txBox="1"/>
          <p:nvPr>
            <p:ph idx="2" type="ctrTitle"/>
          </p:nvPr>
        </p:nvSpPr>
        <p:spPr>
          <a:xfrm>
            <a:off x="4886548" y="3193875"/>
            <a:ext cx="3231600" cy="464400"/>
          </a:xfrm>
          <a:prstGeom prst="rect">
            <a:avLst/>
          </a:prstGeom>
          <a:ln>
            <a:noFill/>
          </a:ln>
        </p:spPr>
        <p:txBody>
          <a:bodyPr anchorCtr="0" anchor="b" bIns="91425" lIns="91425" spcFirstLastPara="1" rIns="91425" wrap="square" tIns="91425">
            <a:noAutofit/>
          </a:bodyPr>
          <a:lstStyle>
            <a:lvl1pPr lvl="0" rtl="0" algn="ctr">
              <a:spcBef>
                <a:spcPts val="0"/>
              </a:spcBef>
              <a:spcAft>
                <a:spcPts val="0"/>
              </a:spcAft>
              <a:buSzPts val="1800"/>
              <a:buFont typeface="Fira Sans Condensed Medium"/>
              <a:buNone/>
              <a:defRPr sz="2000"/>
            </a:lvl1pPr>
            <a:lvl2pPr lvl="1" rtl="0">
              <a:spcBef>
                <a:spcPts val="0"/>
              </a:spcBef>
              <a:spcAft>
                <a:spcPts val="0"/>
              </a:spcAft>
              <a:buSzPts val="1800"/>
              <a:buFont typeface="Fira Sans Condensed Medium"/>
              <a:buNone/>
              <a:defRPr sz="1800">
                <a:latin typeface="Fira Sans Condensed Medium"/>
                <a:ea typeface="Fira Sans Condensed Medium"/>
                <a:cs typeface="Fira Sans Condensed Medium"/>
                <a:sym typeface="Fira Sans Condensed Medium"/>
              </a:defRPr>
            </a:lvl2pPr>
            <a:lvl3pPr lvl="2" rtl="0">
              <a:spcBef>
                <a:spcPts val="0"/>
              </a:spcBef>
              <a:spcAft>
                <a:spcPts val="0"/>
              </a:spcAft>
              <a:buSzPts val="1800"/>
              <a:buFont typeface="Fira Sans Condensed Medium"/>
              <a:buNone/>
              <a:defRPr sz="1800">
                <a:latin typeface="Fira Sans Condensed Medium"/>
                <a:ea typeface="Fira Sans Condensed Medium"/>
                <a:cs typeface="Fira Sans Condensed Medium"/>
                <a:sym typeface="Fira Sans Condensed Medium"/>
              </a:defRPr>
            </a:lvl3pPr>
            <a:lvl4pPr lvl="3" rtl="0">
              <a:spcBef>
                <a:spcPts val="0"/>
              </a:spcBef>
              <a:spcAft>
                <a:spcPts val="0"/>
              </a:spcAft>
              <a:buSzPts val="1800"/>
              <a:buFont typeface="Fira Sans Condensed Medium"/>
              <a:buNone/>
              <a:defRPr sz="1800">
                <a:latin typeface="Fira Sans Condensed Medium"/>
                <a:ea typeface="Fira Sans Condensed Medium"/>
                <a:cs typeface="Fira Sans Condensed Medium"/>
                <a:sym typeface="Fira Sans Condensed Medium"/>
              </a:defRPr>
            </a:lvl4pPr>
            <a:lvl5pPr lvl="4" rtl="0">
              <a:spcBef>
                <a:spcPts val="0"/>
              </a:spcBef>
              <a:spcAft>
                <a:spcPts val="0"/>
              </a:spcAft>
              <a:buSzPts val="1800"/>
              <a:buFont typeface="Fira Sans Condensed Medium"/>
              <a:buNone/>
              <a:defRPr sz="1800">
                <a:latin typeface="Fira Sans Condensed Medium"/>
                <a:ea typeface="Fira Sans Condensed Medium"/>
                <a:cs typeface="Fira Sans Condensed Medium"/>
                <a:sym typeface="Fira Sans Condensed Medium"/>
              </a:defRPr>
            </a:lvl5pPr>
            <a:lvl6pPr lvl="5" rtl="0">
              <a:spcBef>
                <a:spcPts val="0"/>
              </a:spcBef>
              <a:spcAft>
                <a:spcPts val="0"/>
              </a:spcAft>
              <a:buSzPts val="1800"/>
              <a:buFont typeface="Fira Sans Condensed Medium"/>
              <a:buNone/>
              <a:defRPr sz="1800">
                <a:latin typeface="Fira Sans Condensed Medium"/>
                <a:ea typeface="Fira Sans Condensed Medium"/>
                <a:cs typeface="Fira Sans Condensed Medium"/>
                <a:sym typeface="Fira Sans Condensed Medium"/>
              </a:defRPr>
            </a:lvl6pPr>
            <a:lvl7pPr lvl="6" rtl="0">
              <a:spcBef>
                <a:spcPts val="0"/>
              </a:spcBef>
              <a:spcAft>
                <a:spcPts val="0"/>
              </a:spcAft>
              <a:buSzPts val="1800"/>
              <a:buFont typeface="Fira Sans Condensed Medium"/>
              <a:buNone/>
              <a:defRPr sz="1800">
                <a:latin typeface="Fira Sans Condensed Medium"/>
                <a:ea typeface="Fira Sans Condensed Medium"/>
                <a:cs typeface="Fira Sans Condensed Medium"/>
                <a:sym typeface="Fira Sans Condensed Medium"/>
              </a:defRPr>
            </a:lvl7pPr>
            <a:lvl8pPr lvl="7" rtl="0">
              <a:spcBef>
                <a:spcPts val="0"/>
              </a:spcBef>
              <a:spcAft>
                <a:spcPts val="0"/>
              </a:spcAft>
              <a:buSzPts val="1800"/>
              <a:buFont typeface="Fira Sans Condensed Medium"/>
              <a:buNone/>
              <a:defRPr sz="1800">
                <a:latin typeface="Fira Sans Condensed Medium"/>
                <a:ea typeface="Fira Sans Condensed Medium"/>
                <a:cs typeface="Fira Sans Condensed Medium"/>
                <a:sym typeface="Fira Sans Condensed Medium"/>
              </a:defRPr>
            </a:lvl8pPr>
            <a:lvl9pPr lvl="8" rtl="0">
              <a:spcBef>
                <a:spcPts val="0"/>
              </a:spcBef>
              <a:spcAft>
                <a:spcPts val="0"/>
              </a:spcAft>
              <a:buSzPts val="1800"/>
              <a:buFont typeface="Fira Sans Condensed Medium"/>
              <a:buNone/>
              <a:defRPr sz="1800">
                <a:latin typeface="Fira Sans Condensed Medium"/>
                <a:ea typeface="Fira Sans Condensed Medium"/>
                <a:cs typeface="Fira Sans Condensed Medium"/>
                <a:sym typeface="Fira Sans Condensed Medium"/>
              </a:defRPr>
            </a:lvl9pPr>
          </a:lstStyle>
          <a:p/>
        </p:txBody>
      </p:sp>
      <p:sp>
        <p:nvSpPr>
          <p:cNvPr id="41" name="Google Shape;41;p5"/>
          <p:cNvSpPr txBox="1"/>
          <p:nvPr>
            <p:ph idx="3" type="subTitle"/>
          </p:nvPr>
        </p:nvSpPr>
        <p:spPr>
          <a:xfrm>
            <a:off x="4886538" y="3589800"/>
            <a:ext cx="3231600" cy="8229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000"/>
              <a:buNone/>
              <a:defRPr/>
            </a:lvl1pPr>
            <a:lvl2pPr lvl="1" rtl="0">
              <a:lnSpc>
                <a:spcPct val="100000"/>
              </a:lnSpc>
              <a:spcBef>
                <a:spcPts val="0"/>
              </a:spcBef>
              <a:spcAft>
                <a:spcPts val="0"/>
              </a:spcAft>
              <a:buSzPts val="1000"/>
              <a:buNone/>
              <a:defRPr sz="1000"/>
            </a:lvl2pPr>
            <a:lvl3pPr lvl="2" rtl="0">
              <a:lnSpc>
                <a:spcPct val="100000"/>
              </a:lnSpc>
              <a:spcBef>
                <a:spcPts val="0"/>
              </a:spcBef>
              <a:spcAft>
                <a:spcPts val="0"/>
              </a:spcAft>
              <a:buSzPts val="1000"/>
              <a:buNone/>
              <a:defRPr sz="1000"/>
            </a:lvl3pPr>
            <a:lvl4pPr lvl="3" rtl="0">
              <a:lnSpc>
                <a:spcPct val="100000"/>
              </a:lnSpc>
              <a:spcBef>
                <a:spcPts val="0"/>
              </a:spcBef>
              <a:spcAft>
                <a:spcPts val="0"/>
              </a:spcAft>
              <a:buSzPts val="1000"/>
              <a:buNone/>
              <a:defRPr sz="1000"/>
            </a:lvl4pPr>
            <a:lvl5pPr lvl="4" rtl="0">
              <a:lnSpc>
                <a:spcPct val="100000"/>
              </a:lnSpc>
              <a:spcBef>
                <a:spcPts val="0"/>
              </a:spcBef>
              <a:spcAft>
                <a:spcPts val="0"/>
              </a:spcAft>
              <a:buSzPts val="1000"/>
              <a:buNone/>
              <a:defRPr sz="1000"/>
            </a:lvl5pPr>
            <a:lvl6pPr lvl="5" rtl="0">
              <a:lnSpc>
                <a:spcPct val="100000"/>
              </a:lnSpc>
              <a:spcBef>
                <a:spcPts val="0"/>
              </a:spcBef>
              <a:spcAft>
                <a:spcPts val="0"/>
              </a:spcAft>
              <a:buSzPts val="1000"/>
              <a:buNone/>
              <a:defRPr sz="1000"/>
            </a:lvl6pPr>
            <a:lvl7pPr lvl="6" rtl="0">
              <a:lnSpc>
                <a:spcPct val="100000"/>
              </a:lnSpc>
              <a:spcBef>
                <a:spcPts val="0"/>
              </a:spcBef>
              <a:spcAft>
                <a:spcPts val="0"/>
              </a:spcAft>
              <a:buSzPts val="1000"/>
              <a:buNone/>
              <a:defRPr sz="1000"/>
            </a:lvl7pPr>
            <a:lvl8pPr lvl="7" rtl="0">
              <a:lnSpc>
                <a:spcPct val="100000"/>
              </a:lnSpc>
              <a:spcBef>
                <a:spcPts val="0"/>
              </a:spcBef>
              <a:spcAft>
                <a:spcPts val="0"/>
              </a:spcAft>
              <a:buSzPts val="1000"/>
              <a:buNone/>
              <a:defRPr sz="1000"/>
            </a:lvl8pPr>
            <a:lvl9pPr lvl="8" rtl="0">
              <a:lnSpc>
                <a:spcPct val="100000"/>
              </a:lnSpc>
              <a:spcBef>
                <a:spcPts val="0"/>
              </a:spcBef>
              <a:spcAft>
                <a:spcPts val="0"/>
              </a:spcAft>
              <a:buSzPts val="1000"/>
              <a:buNone/>
              <a:defRPr sz="1000"/>
            </a:lvl9pPr>
          </a:lstStyle>
          <a:p/>
        </p:txBody>
      </p:sp>
      <p:sp>
        <p:nvSpPr>
          <p:cNvPr id="42" name="Google Shape;42;p5"/>
          <p:cNvSpPr txBox="1"/>
          <p:nvPr>
            <p:ph idx="4" type="title"/>
          </p:nvPr>
        </p:nvSpPr>
        <p:spPr>
          <a:xfrm>
            <a:off x="4572000" y="513050"/>
            <a:ext cx="3860700" cy="5643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grpSp>
        <p:nvGrpSpPr>
          <p:cNvPr id="43" name="Google Shape;43;p5"/>
          <p:cNvGrpSpPr/>
          <p:nvPr/>
        </p:nvGrpSpPr>
        <p:grpSpPr>
          <a:xfrm>
            <a:off x="6882605" y="-2104787"/>
            <a:ext cx="5275289" cy="7744139"/>
            <a:chOff x="6882605" y="-2104787"/>
            <a:chExt cx="5275289" cy="7744139"/>
          </a:xfrm>
        </p:grpSpPr>
        <p:sp>
          <p:nvSpPr>
            <p:cNvPr id="44" name="Google Shape;44;p5"/>
            <p:cNvSpPr/>
            <p:nvPr/>
          </p:nvSpPr>
          <p:spPr>
            <a:xfrm flipH="1" rot="9345557">
              <a:off x="7336420" y="-1440478"/>
              <a:ext cx="3929214" cy="2905293"/>
            </a:xfrm>
            <a:custGeom>
              <a:rect b="b" l="l" r="r" t="t"/>
              <a:pathLst>
                <a:path extrusionOk="0" h="93396" w="123832">
                  <a:moveTo>
                    <a:pt x="43864" y="0"/>
                  </a:moveTo>
                  <a:lnTo>
                    <a:pt x="0" y="84146"/>
                  </a:lnTo>
                  <a:lnTo>
                    <a:pt x="100558" y="91606"/>
                  </a:lnTo>
                  <a:lnTo>
                    <a:pt x="123832" y="93396"/>
                  </a:lnTo>
                  <a:close/>
                </a:path>
              </a:pathLst>
            </a:custGeom>
            <a:solidFill>
              <a:schemeClr val="accent1"/>
            </a:solidFill>
            <a:ln>
              <a:noFill/>
            </a:ln>
          </p:spPr>
        </p:sp>
        <p:sp>
          <p:nvSpPr>
            <p:cNvPr id="45" name="Google Shape;45;p5"/>
            <p:cNvSpPr/>
            <p:nvPr/>
          </p:nvSpPr>
          <p:spPr>
            <a:xfrm flipH="1" rot="9345608">
              <a:off x="7913625" y="-1345519"/>
              <a:ext cx="3804925" cy="2813290"/>
            </a:xfrm>
            <a:custGeom>
              <a:rect b="b" l="l" r="r" t="t"/>
              <a:pathLst>
                <a:path extrusionOk="0" h="93396" w="123832">
                  <a:moveTo>
                    <a:pt x="43864" y="0"/>
                  </a:moveTo>
                  <a:lnTo>
                    <a:pt x="0" y="84146"/>
                  </a:lnTo>
                  <a:lnTo>
                    <a:pt x="100558" y="91606"/>
                  </a:lnTo>
                  <a:lnTo>
                    <a:pt x="123832" y="93396"/>
                  </a:lnTo>
                  <a:close/>
                </a:path>
              </a:pathLst>
            </a:custGeom>
            <a:noFill/>
            <a:ln cap="flat" cmpd="sng" w="38100">
              <a:solidFill>
                <a:schemeClr val="dk1"/>
              </a:solidFill>
              <a:prstDash val="solid"/>
              <a:round/>
              <a:headEnd len="med" w="med" type="none"/>
              <a:tailEnd len="med" w="med" type="none"/>
            </a:ln>
          </p:spPr>
        </p:sp>
        <p:sp>
          <p:nvSpPr>
            <p:cNvPr id="46" name="Google Shape;46;p5"/>
            <p:cNvSpPr/>
            <p:nvPr/>
          </p:nvSpPr>
          <p:spPr>
            <a:xfrm flipH="1" rot="487473">
              <a:off x="7904267" y="4154404"/>
              <a:ext cx="1809390" cy="1363911"/>
            </a:xfrm>
            <a:custGeom>
              <a:rect b="b" l="l" r="r" t="t"/>
              <a:pathLst>
                <a:path extrusionOk="0" h="93396" w="123832">
                  <a:moveTo>
                    <a:pt x="43864" y="0"/>
                  </a:moveTo>
                  <a:lnTo>
                    <a:pt x="0" y="84146"/>
                  </a:lnTo>
                  <a:lnTo>
                    <a:pt x="100558" y="91606"/>
                  </a:lnTo>
                  <a:lnTo>
                    <a:pt x="123832" y="93396"/>
                  </a:lnTo>
                  <a:close/>
                </a:path>
              </a:pathLst>
            </a:custGeom>
            <a:solidFill>
              <a:schemeClr val="dk1"/>
            </a:solidFill>
            <a:ln>
              <a:noFill/>
            </a:ln>
          </p:spPr>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7" name="Shape 47"/>
        <p:cNvGrpSpPr/>
        <p:nvPr/>
      </p:nvGrpSpPr>
      <p:grpSpPr>
        <a:xfrm>
          <a:off x="0" y="0"/>
          <a:ext cx="0" cy="0"/>
          <a:chOff x="0" y="0"/>
          <a:chExt cx="0" cy="0"/>
        </a:xfrm>
      </p:grpSpPr>
      <p:sp>
        <p:nvSpPr>
          <p:cNvPr id="48" name="Google Shape;48;p6"/>
          <p:cNvSpPr txBox="1"/>
          <p:nvPr>
            <p:ph type="title"/>
          </p:nvPr>
        </p:nvSpPr>
        <p:spPr>
          <a:xfrm>
            <a:off x="594800" y="513050"/>
            <a:ext cx="7948800" cy="5643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grpSp>
        <p:nvGrpSpPr>
          <p:cNvPr id="49" name="Google Shape;49;p6"/>
          <p:cNvGrpSpPr/>
          <p:nvPr/>
        </p:nvGrpSpPr>
        <p:grpSpPr>
          <a:xfrm>
            <a:off x="-93176" y="-1111062"/>
            <a:ext cx="9448423" cy="6507341"/>
            <a:chOff x="-93176" y="-1111062"/>
            <a:chExt cx="9448423" cy="6507341"/>
          </a:xfrm>
        </p:grpSpPr>
        <p:grpSp>
          <p:nvGrpSpPr>
            <p:cNvPr id="50" name="Google Shape;50;p6"/>
            <p:cNvGrpSpPr/>
            <p:nvPr/>
          </p:nvGrpSpPr>
          <p:grpSpPr>
            <a:xfrm flipH="1" rot="5400000">
              <a:off x="7495277" y="-1028779"/>
              <a:ext cx="1942252" cy="1777686"/>
              <a:chOff x="-886998" y="-696223"/>
              <a:chExt cx="1601461" cy="1407511"/>
            </a:xfrm>
          </p:grpSpPr>
          <p:sp>
            <p:nvSpPr>
              <p:cNvPr id="51" name="Google Shape;51;p6"/>
              <p:cNvSpPr/>
              <p:nvPr/>
            </p:nvSpPr>
            <p:spPr>
              <a:xfrm>
                <a:off x="-886998" y="-696223"/>
                <a:ext cx="1407511" cy="1407511"/>
              </a:xfrm>
              <a:custGeom>
                <a:rect b="b" l="l" r="r" t="t"/>
                <a:pathLst>
                  <a:path extrusionOk="0" h="65291" w="65291">
                    <a:moveTo>
                      <a:pt x="32645" y="1"/>
                    </a:moveTo>
                    <a:lnTo>
                      <a:pt x="0" y="32646"/>
                    </a:lnTo>
                    <a:lnTo>
                      <a:pt x="32645" y="65290"/>
                    </a:lnTo>
                    <a:lnTo>
                      <a:pt x="65290" y="32646"/>
                    </a:lnTo>
                    <a:lnTo>
                      <a:pt x="32645"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p6"/>
              <p:cNvSpPr/>
              <p:nvPr/>
            </p:nvSpPr>
            <p:spPr>
              <a:xfrm>
                <a:off x="-693048" y="-696223"/>
                <a:ext cx="1407511" cy="1407511"/>
              </a:xfrm>
              <a:custGeom>
                <a:rect b="b" l="l" r="r" t="t"/>
                <a:pathLst>
                  <a:path extrusionOk="0" h="65291" w="65291">
                    <a:moveTo>
                      <a:pt x="32645" y="1"/>
                    </a:moveTo>
                    <a:lnTo>
                      <a:pt x="0" y="32646"/>
                    </a:lnTo>
                    <a:lnTo>
                      <a:pt x="32645" y="65290"/>
                    </a:lnTo>
                    <a:lnTo>
                      <a:pt x="65290" y="32646"/>
                    </a:lnTo>
                    <a:lnTo>
                      <a:pt x="32645" y="1"/>
                    </a:lnTo>
                    <a:close/>
                  </a:path>
                </a:pathLst>
              </a:custGeom>
              <a:noFill/>
              <a:ln cap="flat" cmpd="sng" w="3810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3" name="Google Shape;53;p6"/>
            <p:cNvSpPr/>
            <p:nvPr/>
          </p:nvSpPr>
          <p:spPr>
            <a:xfrm rot="5205261">
              <a:off x="-466012" y="546062"/>
              <a:ext cx="1629457" cy="792800"/>
            </a:xfrm>
            <a:custGeom>
              <a:rect b="b" l="l" r="r" t="t"/>
              <a:pathLst>
                <a:path extrusionOk="0" h="93396" w="123832">
                  <a:moveTo>
                    <a:pt x="43864" y="0"/>
                  </a:moveTo>
                  <a:lnTo>
                    <a:pt x="0" y="84146"/>
                  </a:lnTo>
                  <a:lnTo>
                    <a:pt x="100558" y="91606"/>
                  </a:lnTo>
                  <a:lnTo>
                    <a:pt x="123832" y="93396"/>
                  </a:lnTo>
                  <a:close/>
                </a:path>
              </a:pathLst>
            </a:custGeom>
            <a:solidFill>
              <a:schemeClr val="accent1"/>
            </a:solidFill>
            <a:ln>
              <a:noFill/>
            </a:ln>
          </p:spPr>
        </p:sp>
        <p:sp>
          <p:nvSpPr>
            <p:cNvPr id="54" name="Google Shape;54;p6"/>
            <p:cNvSpPr/>
            <p:nvPr/>
          </p:nvSpPr>
          <p:spPr>
            <a:xfrm>
              <a:off x="8343876" y="3701275"/>
              <a:ext cx="984741" cy="1695004"/>
            </a:xfrm>
            <a:custGeom>
              <a:rect b="b" l="l" r="r" t="t"/>
              <a:pathLst>
                <a:path extrusionOk="0" h="59678" w="41775">
                  <a:moveTo>
                    <a:pt x="35509" y="0"/>
                  </a:moveTo>
                  <a:lnTo>
                    <a:pt x="0" y="52516"/>
                  </a:lnTo>
                  <a:lnTo>
                    <a:pt x="41775" y="59678"/>
                  </a:lnTo>
                  <a:close/>
                </a:path>
              </a:pathLst>
            </a:custGeom>
            <a:solidFill>
              <a:schemeClr val="dk1"/>
            </a:solidFill>
            <a:ln>
              <a:noFill/>
            </a:ln>
          </p:spPr>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55" name="Shape 55"/>
        <p:cNvGrpSpPr/>
        <p:nvPr/>
      </p:nvGrpSpPr>
      <p:grpSpPr>
        <a:xfrm>
          <a:off x="0" y="0"/>
          <a:ext cx="0" cy="0"/>
          <a:chOff x="0" y="0"/>
          <a:chExt cx="0" cy="0"/>
        </a:xfrm>
      </p:grpSpPr>
      <p:sp>
        <p:nvSpPr>
          <p:cNvPr id="56" name="Google Shape;56;p7"/>
          <p:cNvSpPr/>
          <p:nvPr/>
        </p:nvSpPr>
        <p:spPr>
          <a:xfrm rot="1378797">
            <a:off x="1044615" y="4602528"/>
            <a:ext cx="2430242" cy="2004576"/>
          </a:xfrm>
          <a:custGeom>
            <a:rect b="b" l="l" r="r" t="t"/>
            <a:pathLst>
              <a:path extrusionOk="0" h="57114" w="69242">
                <a:moveTo>
                  <a:pt x="0" y="0"/>
                </a:moveTo>
                <a:lnTo>
                  <a:pt x="0" y="57114"/>
                </a:lnTo>
                <a:lnTo>
                  <a:pt x="6924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p7"/>
          <p:cNvSpPr/>
          <p:nvPr/>
        </p:nvSpPr>
        <p:spPr>
          <a:xfrm>
            <a:off x="3858230" y="-9025"/>
            <a:ext cx="5307890" cy="5453269"/>
          </a:xfrm>
          <a:custGeom>
            <a:rect b="b" l="l" r="r" t="t"/>
            <a:pathLst>
              <a:path extrusionOk="0" h="160733" w="156448">
                <a:moveTo>
                  <a:pt x="1" y="0"/>
                </a:moveTo>
                <a:lnTo>
                  <a:pt x="63224" y="97874"/>
                </a:lnTo>
                <a:lnTo>
                  <a:pt x="64166" y="99363"/>
                </a:lnTo>
                <a:lnTo>
                  <a:pt x="65534" y="101461"/>
                </a:lnTo>
                <a:lnTo>
                  <a:pt x="66446" y="102920"/>
                </a:lnTo>
                <a:lnTo>
                  <a:pt x="67662" y="104804"/>
                </a:lnTo>
                <a:lnTo>
                  <a:pt x="67814" y="105017"/>
                </a:lnTo>
                <a:lnTo>
                  <a:pt x="68118" y="105473"/>
                </a:lnTo>
                <a:lnTo>
                  <a:pt x="68756" y="106506"/>
                </a:lnTo>
                <a:lnTo>
                  <a:pt x="69151" y="107084"/>
                </a:lnTo>
                <a:lnTo>
                  <a:pt x="69607" y="107783"/>
                </a:lnTo>
                <a:lnTo>
                  <a:pt x="70458" y="109120"/>
                </a:lnTo>
                <a:lnTo>
                  <a:pt x="70914" y="109819"/>
                </a:lnTo>
                <a:lnTo>
                  <a:pt x="103802" y="160732"/>
                </a:lnTo>
                <a:lnTo>
                  <a:pt x="156448" y="160732"/>
                </a:lnTo>
                <a:lnTo>
                  <a:pt x="156448" y="486"/>
                </a:lnTo>
                <a:lnTo>
                  <a:pt x="1" y="0"/>
                </a:lnTo>
                <a:close/>
              </a:path>
            </a:pathLst>
          </a:custGeom>
          <a:solidFill>
            <a:srgbClr val="FFDD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7"/>
          <p:cNvSpPr/>
          <p:nvPr/>
        </p:nvSpPr>
        <p:spPr>
          <a:xfrm>
            <a:off x="-414970" y="-1541233"/>
            <a:ext cx="2252535" cy="2252535"/>
          </a:xfrm>
          <a:custGeom>
            <a:rect b="b" l="l" r="r" t="t"/>
            <a:pathLst>
              <a:path extrusionOk="0" h="101340" w="101340">
                <a:moveTo>
                  <a:pt x="50670" y="1"/>
                </a:moveTo>
                <a:lnTo>
                  <a:pt x="0" y="50670"/>
                </a:lnTo>
                <a:lnTo>
                  <a:pt x="50670" y="101340"/>
                </a:lnTo>
                <a:lnTo>
                  <a:pt x="101340" y="50670"/>
                </a:lnTo>
                <a:lnTo>
                  <a:pt x="50670" y="1"/>
                </a:lnTo>
                <a:close/>
              </a:path>
            </a:pathLst>
          </a:custGeom>
          <a:solidFill>
            <a:srgbClr val="FFDD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p7"/>
          <p:cNvSpPr/>
          <p:nvPr/>
        </p:nvSpPr>
        <p:spPr>
          <a:xfrm>
            <a:off x="-414970" y="-1869458"/>
            <a:ext cx="2252535" cy="2252535"/>
          </a:xfrm>
          <a:custGeom>
            <a:rect b="b" l="l" r="r" t="t"/>
            <a:pathLst>
              <a:path extrusionOk="0" h="101340" w="101340">
                <a:moveTo>
                  <a:pt x="50670" y="1"/>
                </a:moveTo>
                <a:lnTo>
                  <a:pt x="0" y="50670"/>
                </a:lnTo>
                <a:lnTo>
                  <a:pt x="50670" y="101340"/>
                </a:lnTo>
                <a:lnTo>
                  <a:pt x="101340" y="50670"/>
                </a:lnTo>
                <a:lnTo>
                  <a:pt x="50670" y="1"/>
                </a:lnTo>
                <a:close/>
              </a:path>
            </a:pathLst>
          </a:custGeom>
          <a:noFill/>
          <a:ln cap="flat" cmpd="sng" w="3810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p7"/>
          <p:cNvSpPr txBox="1"/>
          <p:nvPr>
            <p:ph idx="1" type="subTitle"/>
          </p:nvPr>
        </p:nvSpPr>
        <p:spPr>
          <a:xfrm>
            <a:off x="604500" y="2091075"/>
            <a:ext cx="3281100" cy="16416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2800"/>
              <a:buNone/>
              <a:defRPr sz="16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61" name="Google Shape;61;p7"/>
          <p:cNvSpPr txBox="1"/>
          <p:nvPr>
            <p:ph type="title"/>
          </p:nvPr>
        </p:nvSpPr>
        <p:spPr>
          <a:xfrm>
            <a:off x="604500" y="1410825"/>
            <a:ext cx="3281100" cy="5643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1"/>
        </a:solidFill>
      </p:bgPr>
    </p:bg>
    <p:spTree>
      <p:nvGrpSpPr>
        <p:cNvPr id="62" name="Shape 62"/>
        <p:cNvGrpSpPr/>
        <p:nvPr/>
      </p:nvGrpSpPr>
      <p:grpSpPr>
        <a:xfrm>
          <a:off x="0" y="0"/>
          <a:ext cx="0" cy="0"/>
          <a:chOff x="0" y="0"/>
          <a:chExt cx="0" cy="0"/>
        </a:xfrm>
      </p:grpSpPr>
      <p:grpSp>
        <p:nvGrpSpPr>
          <p:cNvPr id="63" name="Google Shape;63;p8"/>
          <p:cNvGrpSpPr/>
          <p:nvPr/>
        </p:nvGrpSpPr>
        <p:grpSpPr>
          <a:xfrm>
            <a:off x="3556574" y="-18000"/>
            <a:ext cx="6454226" cy="7800150"/>
            <a:chOff x="3556574" y="-18000"/>
            <a:chExt cx="6454226" cy="7800150"/>
          </a:xfrm>
        </p:grpSpPr>
        <p:sp>
          <p:nvSpPr>
            <p:cNvPr id="64" name="Google Shape;64;p8"/>
            <p:cNvSpPr/>
            <p:nvPr/>
          </p:nvSpPr>
          <p:spPr>
            <a:xfrm>
              <a:off x="3556574" y="-18000"/>
              <a:ext cx="5587540" cy="5161538"/>
            </a:xfrm>
            <a:custGeom>
              <a:rect b="b" l="l" r="r" t="t"/>
              <a:pathLst>
                <a:path extrusionOk="0" h="160733" w="156448">
                  <a:moveTo>
                    <a:pt x="1" y="0"/>
                  </a:moveTo>
                  <a:lnTo>
                    <a:pt x="63224" y="97874"/>
                  </a:lnTo>
                  <a:lnTo>
                    <a:pt x="64166" y="99363"/>
                  </a:lnTo>
                  <a:lnTo>
                    <a:pt x="65534" y="101461"/>
                  </a:lnTo>
                  <a:lnTo>
                    <a:pt x="66446" y="102920"/>
                  </a:lnTo>
                  <a:lnTo>
                    <a:pt x="67662" y="104804"/>
                  </a:lnTo>
                  <a:lnTo>
                    <a:pt x="67814" y="105017"/>
                  </a:lnTo>
                  <a:lnTo>
                    <a:pt x="68118" y="105473"/>
                  </a:lnTo>
                  <a:lnTo>
                    <a:pt x="68756" y="106506"/>
                  </a:lnTo>
                  <a:lnTo>
                    <a:pt x="69151" y="107084"/>
                  </a:lnTo>
                  <a:lnTo>
                    <a:pt x="69607" y="107783"/>
                  </a:lnTo>
                  <a:lnTo>
                    <a:pt x="70458" y="109120"/>
                  </a:lnTo>
                  <a:lnTo>
                    <a:pt x="70914" y="109819"/>
                  </a:lnTo>
                  <a:lnTo>
                    <a:pt x="103802" y="160732"/>
                  </a:lnTo>
                  <a:lnTo>
                    <a:pt x="156448" y="160732"/>
                  </a:lnTo>
                  <a:lnTo>
                    <a:pt x="156448" y="486"/>
                  </a:lnTo>
                  <a:lnTo>
                    <a:pt x="1" y="0"/>
                  </a:lnTo>
                  <a:close/>
                </a:path>
              </a:pathLst>
            </a:custGeom>
            <a:solidFill>
              <a:srgbClr val="FFDD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8"/>
            <p:cNvSpPr/>
            <p:nvPr/>
          </p:nvSpPr>
          <p:spPr>
            <a:xfrm rot="-2700000">
              <a:off x="6908281" y="4429390"/>
              <a:ext cx="2629014" cy="2428247"/>
            </a:xfrm>
            <a:custGeom>
              <a:rect b="b" l="l" r="r" t="t"/>
              <a:pathLst>
                <a:path extrusionOk="0" h="160733" w="156448">
                  <a:moveTo>
                    <a:pt x="1" y="0"/>
                  </a:moveTo>
                  <a:lnTo>
                    <a:pt x="63224" y="97874"/>
                  </a:lnTo>
                  <a:lnTo>
                    <a:pt x="64166" y="99363"/>
                  </a:lnTo>
                  <a:lnTo>
                    <a:pt x="65534" y="101461"/>
                  </a:lnTo>
                  <a:lnTo>
                    <a:pt x="66446" y="102920"/>
                  </a:lnTo>
                  <a:lnTo>
                    <a:pt x="67662" y="104804"/>
                  </a:lnTo>
                  <a:lnTo>
                    <a:pt x="67814" y="105017"/>
                  </a:lnTo>
                  <a:lnTo>
                    <a:pt x="68118" y="105473"/>
                  </a:lnTo>
                  <a:lnTo>
                    <a:pt x="68756" y="106506"/>
                  </a:lnTo>
                  <a:lnTo>
                    <a:pt x="69151" y="107084"/>
                  </a:lnTo>
                  <a:lnTo>
                    <a:pt x="69607" y="107783"/>
                  </a:lnTo>
                  <a:lnTo>
                    <a:pt x="70458" y="109120"/>
                  </a:lnTo>
                  <a:lnTo>
                    <a:pt x="70914" y="109819"/>
                  </a:lnTo>
                  <a:lnTo>
                    <a:pt x="103802" y="160732"/>
                  </a:lnTo>
                  <a:lnTo>
                    <a:pt x="156448" y="160732"/>
                  </a:lnTo>
                  <a:lnTo>
                    <a:pt x="156448" y="486"/>
                  </a:lnTo>
                  <a:lnTo>
                    <a:pt x="1"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p8"/>
            <p:cNvSpPr/>
            <p:nvPr/>
          </p:nvSpPr>
          <p:spPr>
            <a:xfrm rot="-2700000">
              <a:off x="6908281" y="4780015"/>
              <a:ext cx="2629014" cy="2428247"/>
            </a:xfrm>
            <a:custGeom>
              <a:rect b="b" l="l" r="r" t="t"/>
              <a:pathLst>
                <a:path extrusionOk="0" h="160733" w="156448">
                  <a:moveTo>
                    <a:pt x="1" y="0"/>
                  </a:moveTo>
                  <a:lnTo>
                    <a:pt x="63224" y="97874"/>
                  </a:lnTo>
                  <a:lnTo>
                    <a:pt x="64166" y="99363"/>
                  </a:lnTo>
                  <a:lnTo>
                    <a:pt x="65534" y="101461"/>
                  </a:lnTo>
                  <a:lnTo>
                    <a:pt x="66446" y="102920"/>
                  </a:lnTo>
                  <a:lnTo>
                    <a:pt x="67662" y="104804"/>
                  </a:lnTo>
                  <a:lnTo>
                    <a:pt x="67814" y="105017"/>
                  </a:lnTo>
                  <a:lnTo>
                    <a:pt x="68118" y="105473"/>
                  </a:lnTo>
                  <a:lnTo>
                    <a:pt x="68756" y="106506"/>
                  </a:lnTo>
                  <a:lnTo>
                    <a:pt x="69151" y="107084"/>
                  </a:lnTo>
                  <a:lnTo>
                    <a:pt x="69607" y="107783"/>
                  </a:lnTo>
                  <a:lnTo>
                    <a:pt x="70458" y="109120"/>
                  </a:lnTo>
                  <a:lnTo>
                    <a:pt x="70914" y="109819"/>
                  </a:lnTo>
                  <a:lnTo>
                    <a:pt x="103802" y="160732"/>
                  </a:lnTo>
                  <a:lnTo>
                    <a:pt x="156448" y="160732"/>
                  </a:lnTo>
                  <a:lnTo>
                    <a:pt x="156448" y="486"/>
                  </a:lnTo>
                  <a:lnTo>
                    <a:pt x="1" y="0"/>
                  </a:lnTo>
                  <a:close/>
                </a:path>
              </a:pathLst>
            </a:custGeom>
            <a:noFill/>
            <a:ln cap="flat" cmpd="sng" w="381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7" name="Google Shape;67;p8"/>
          <p:cNvSpPr txBox="1"/>
          <p:nvPr>
            <p:ph type="title"/>
          </p:nvPr>
        </p:nvSpPr>
        <p:spPr>
          <a:xfrm>
            <a:off x="5516375" y="472007"/>
            <a:ext cx="2916300" cy="2520600"/>
          </a:xfrm>
          <a:prstGeom prst="rect">
            <a:avLst/>
          </a:prstGeom>
        </p:spPr>
        <p:txBody>
          <a:bodyPr anchorCtr="0" anchor="ctr" bIns="91425" lIns="91425" spcFirstLastPara="1" rIns="91425" wrap="square" tIns="91425">
            <a:noAutofit/>
          </a:bodyPr>
          <a:lstStyle>
            <a:lvl1pPr lvl="0" algn="r">
              <a:lnSpc>
                <a:spcPct val="80000"/>
              </a:lnSpc>
              <a:spcBef>
                <a:spcPts val="0"/>
              </a:spcBef>
              <a:spcAft>
                <a:spcPts val="0"/>
              </a:spcAft>
              <a:buSzPts val="4800"/>
              <a:buNone/>
              <a:defRPr sz="3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68" name="Shape 68"/>
        <p:cNvGrpSpPr/>
        <p:nvPr/>
      </p:nvGrpSpPr>
      <p:grpSpPr>
        <a:xfrm>
          <a:off x="0" y="0"/>
          <a:ext cx="0" cy="0"/>
          <a:chOff x="0" y="0"/>
          <a:chExt cx="0" cy="0"/>
        </a:xfrm>
      </p:grpSpPr>
      <p:sp>
        <p:nvSpPr>
          <p:cNvPr id="69" name="Google Shape;69;p9"/>
          <p:cNvSpPr txBox="1"/>
          <p:nvPr>
            <p:ph idx="1" type="body"/>
          </p:nvPr>
        </p:nvSpPr>
        <p:spPr>
          <a:xfrm>
            <a:off x="476036" y="1298375"/>
            <a:ext cx="2815500" cy="2827200"/>
          </a:xfrm>
          <a:prstGeom prst="rect">
            <a:avLst/>
          </a:prstGeom>
        </p:spPr>
        <p:txBody>
          <a:bodyPr anchorCtr="0" anchor="t" bIns="91425" lIns="91425" spcFirstLastPara="1" rIns="91425" wrap="square" tIns="91425">
            <a:noAutofit/>
          </a:bodyPr>
          <a:lstStyle>
            <a:lvl1pPr indent="-304800" lvl="0" marL="457200" rtl="0">
              <a:lnSpc>
                <a:spcPct val="100000"/>
              </a:lnSpc>
              <a:spcBef>
                <a:spcPts val="0"/>
              </a:spcBef>
              <a:spcAft>
                <a:spcPts val="0"/>
              </a:spcAft>
              <a:buClr>
                <a:schemeClr val="accent1"/>
              </a:buClr>
              <a:buSzPts val="1200"/>
              <a:buFont typeface="Dosis"/>
              <a:buChar char="●"/>
              <a:defRPr>
                <a:solidFill>
                  <a:srgbClr val="F3F3F3"/>
                </a:solidFill>
              </a:defRPr>
            </a:lvl1pPr>
            <a:lvl2pPr indent="-304800" lvl="1" marL="914400" rtl="0">
              <a:lnSpc>
                <a:spcPct val="100000"/>
              </a:lnSpc>
              <a:spcBef>
                <a:spcPts val="1000"/>
              </a:spcBef>
              <a:spcAft>
                <a:spcPts val="0"/>
              </a:spcAft>
              <a:buClr>
                <a:srgbClr val="434343"/>
              </a:buClr>
              <a:buSzPts val="1200"/>
              <a:buFont typeface="Dosis"/>
              <a:buChar char="●"/>
              <a:defRPr sz="1200"/>
            </a:lvl2pPr>
            <a:lvl3pPr indent="-304800" lvl="2" marL="1371600" rtl="0">
              <a:spcBef>
                <a:spcPts val="0"/>
              </a:spcBef>
              <a:spcAft>
                <a:spcPts val="0"/>
              </a:spcAft>
              <a:buClr>
                <a:srgbClr val="434343"/>
              </a:buClr>
              <a:buSzPts val="1200"/>
              <a:buFont typeface="Dosis"/>
              <a:buChar char="■"/>
              <a:defRPr/>
            </a:lvl3pPr>
            <a:lvl4pPr indent="-304800" lvl="3" marL="1828800" rtl="0">
              <a:spcBef>
                <a:spcPts val="1600"/>
              </a:spcBef>
              <a:spcAft>
                <a:spcPts val="0"/>
              </a:spcAft>
              <a:buClr>
                <a:srgbClr val="434343"/>
              </a:buClr>
              <a:buSzPts val="1200"/>
              <a:buFont typeface="Dosis"/>
              <a:buChar char="●"/>
              <a:defRPr/>
            </a:lvl4pPr>
            <a:lvl5pPr indent="-304800" lvl="4" marL="2286000" rtl="0">
              <a:spcBef>
                <a:spcPts val="1600"/>
              </a:spcBef>
              <a:spcAft>
                <a:spcPts val="0"/>
              </a:spcAft>
              <a:buClr>
                <a:srgbClr val="434343"/>
              </a:buClr>
              <a:buSzPts val="1200"/>
              <a:buFont typeface="Dosis"/>
              <a:buChar char="○"/>
              <a:defRPr/>
            </a:lvl5pPr>
            <a:lvl6pPr indent="-304800" lvl="5" marL="2743200" rtl="0">
              <a:spcBef>
                <a:spcPts val="1600"/>
              </a:spcBef>
              <a:spcAft>
                <a:spcPts val="0"/>
              </a:spcAft>
              <a:buClr>
                <a:srgbClr val="434343"/>
              </a:buClr>
              <a:buSzPts val="1200"/>
              <a:buFont typeface="Dosis"/>
              <a:buChar char="■"/>
              <a:defRPr/>
            </a:lvl6pPr>
            <a:lvl7pPr indent="-304800" lvl="6" marL="3200400" rtl="0">
              <a:spcBef>
                <a:spcPts val="1600"/>
              </a:spcBef>
              <a:spcAft>
                <a:spcPts val="0"/>
              </a:spcAft>
              <a:buClr>
                <a:srgbClr val="434343"/>
              </a:buClr>
              <a:buSzPts val="1200"/>
              <a:buFont typeface="Dosis"/>
              <a:buChar char="●"/>
              <a:defRPr/>
            </a:lvl7pPr>
            <a:lvl8pPr indent="-304800" lvl="7" marL="3657600" rtl="0">
              <a:spcBef>
                <a:spcPts val="1600"/>
              </a:spcBef>
              <a:spcAft>
                <a:spcPts val="0"/>
              </a:spcAft>
              <a:buClr>
                <a:srgbClr val="434343"/>
              </a:buClr>
              <a:buSzPts val="1200"/>
              <a:buFont typeface="Dosis"/>
              <a:buChar char="○"/>
              <a:defRPr/>
            </a:lvl8pPr>
            <a:lvl9pPr indent="-304800" lvl="8" marL="4114800" rtl="0">
              <a:spcBef>
                <a:spcPts val="1600"/>
              </a:spcBef>
              <a:spcAft>
                <a:spcPts val="1600"/>
              </a:spcAft>
              <a:buClr>
                <a:srgbClr val="434343"/>
              </a:buClr>
              <a:buSzPts val="1200"/>
              <a:buFont typeface="Dosis"/>
              <a:buChar char="■"/>
              <a:defRPr/>
            </a:lvl9pPr>
          </a:lstStyle>
          <a:p/>
        </p:txBody>
      </p:sp>
      <p:sp>
        <p:nvSpPr>
          <p:cNvPr id="70" name="Google Shape;70;p9"/>
          <p:cNvSpPr txBox="1"/>
          <p:nvPr>
            <p:ph type="title"/>
          </p:nvPr>
        </p:nvSpPr>
        <p:spPr>
          <a:xfrm>
            <a:off x="618250" y="513050"/>
            <a:ext cx="2673300" cy="5643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grpSp>
        <p:nvGrpSpPr>
          <p:cNvPr id="71" name="Google Shape;71;p9"/>
          <p:cNvGrpSpPr/>
          <p:nvPr/>
        </p:nvGrpSpPr>
        <p:grpSpPr>
          <a:xfrm rot="-5400000">
            <a:off x="-1758822" y="3871115"/>
            <a:ext cx="3361604" cy="2987053"/>
            <a:chOff x="-2470259" y="-157708"/>
            <a:chExt cx="3926649" cy="3576024"/>
          </a:xfrm>
        </p:grpSpPr>
        <p:sp>
          <p:nvSpPr>
            <p:cNvPr id="72" name="Google Shape;72;p9"/>
            <p:cNvSpPr/>
            <p:nvPr/>
          </p:nvSpPr>
          <p:spPr>
            <a:xfrm rot="2700000">
              <a:off x="-1646129" y="416180"/>
              <a:ext cx="2629014" cy="2428247"/>
            </a:xfrm>
            <a:custGeom>
              <a:rect b="b" l="l" r="r" t="t"/>
              <a:pathLst>
                <a:path extrusionOk="0" h="160733" w="156448">
                  <a:moveTo>
                    <a:pt x="1" y="0"/>
                  </a:moveTo>
                  <a:lnTo>
                    <a:pt x="63224" y="97874"/>
                  </a:lnTo>
                  <a:lnTo>
                    <a:pt x="64166" y="99363"/>
                  </a:lnTo>
                  <a:lnTo>
                    <a:pt x="65534" y="101461"/>
                  </a:lnTo>
                  <a:lnTo>
                    <a:pt x="66446" y="102920"/>
                  </a:lnTo>
                  <a:lnTo>
                    <a:pt x="67662" y="104804"/>
                  </a:lnTo>
                  <a:lnTo>
                    <a:pt x="67814" y="105017"/>
                  </a:lnTo>
                  <a:lnTo>
                    <a:pt x="68118" y="105473"/>
                  </a:lnTo>
                  <a:lnTo>
                    <a:pt x="68756" y="106506"/>
                  </a:lnTo>
                  <a:lnTo>
                    <a:pt x="69151" y="107084"/>
                  </a:lnTo>
                  <a:lnTo>
                    <a:pt x="69607" y="107783"/>
                  </a:lnTo>
                  <a:lnTo>
                    <a:pt x="70458" y="109120"/>
                  </a:lnTo>
                  <a:lnTo>
                    <a:pt x="70914" y="109819"/>
                  </a:lnTo>
                  <a:lnTo>
                    <a:pt x="103802" y="160732"/>
                  </a:lnTo>
                  <a:lnTo>
                    <a:pt x="156448" y="160732"/>
                  </a:lnTo>
                  <a:lnTo>
                    <a:pt x="156448" y="486"/>
                  </a:lnTo>
                  <a:lnTo>
                    <a:pt x="1" y="0"/>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p9"/>
            <p:cNvSpPr/>
            <p:nvPr/>
          </p:nvSpPr>
          <p:spPr>
            <a:xfrm rot="2700000">
              <a:off x="-1996754" y="416180"/>
              <a:ext cx="2629014" cy="2428247"/>
            </a:xfrm>
            <a:custGeom>
              <a:rect b="b" l="l" r="r" t="t"/>
              <a:pathLst>
                <a:path extrusionOk="0" h="160733" w="156448">
                  <a:moveTo>
                    <a:pt x="1" y="0"/>
                  </a:moveTo>
                  <a:lnTo>
                    <a:pt x="63224" y="97874"/>
                  </a:lnTo>
                  <a:lnTo>
                    <a:pt x="64166" y="99363"/>
                  </a:lnTo>
                  <a:lnTo>
                    <a:pt x="65534" y="101461"/>
                  </a:lnTo>
                  <a:lnTo>
                    <a:pt x="66446" y="102920"/>
                  </a:lnTo>
                  <a:lnTo>
                    <a:pt x="67662" y="104804"/>
                  </a:lnTo>
                  <a:lnTo>
                    <a:pt x="67814" y="105017"/>
                  </a:lnTo>
                  <a:lnTo>
                    <a:pt x="68118" y="105473"/>
                  </a:lnTo>
                  <a:lnTo>
                    <a:pt x="68756" y="106506"/>
                  </a:lnTo>
                  <a:lnTo>
                    <a:pt x="69151" y="107084"/>
                  </a:lnTo>
                  <a:lnTo>
                    <a:pt x="69607" y="107783"/>
                  </a:lnTo>
                  <a:lnTo>
                    <a:pt x="70458" y="109120"/>
                  </a:lnTo>
                  <a:lnTo>
                    <a:pt x="70914" y="109819"/>
                  </a:lnTo>
                  <a:lnTo>
                    <a:pt x="103802" y="160732"/>
                  </a:lnTo>
                  <a:lnTo>
                    <a:pt x="156448" y="160732"/>
                  </a:lnTo>
                  <a:lnTo>
                    <a:pt x="156448" y="486"/>
                  </a:lnTo>
                  <a:lnTo>
                    <a:pt x="1" y="0"/>
                  </a:lnTo>
                  <a:close/>
                </a:path>
              </a:pathLst>
            </a:custGeom>
            <a:solidFill>
              <a:schemeClr val="accent3"/>
            </a:solidFill>
            <a:ln cap="flat" cmpd="sng" w="3810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4" name="Google Shape;74;p9"/>
          <p:cNvSpPr/>
          <p:nvPr/>
        </p:nvSpPr>
        <p:spPr>
          <a:xfrm>
            <a:off x="7588917" y="-7460"/>
            <a:ext cx="2373707" cy="1065660"/>
          </a:xfrm>
          <a:custGeom>
            <a:rect b="b" l="l" r="r" t="t"/>
            <a:pathLst>
              <a:path extrusionOk="0" h="160733" w="156448">
                <a:moveTo>
                  <a:pt x="1" y="0"/>
                </a:moveTo>
                <a:lnTo>
                  <a:pt x="63224" y="97874"/>
                </a:lnTo>
                <a:lnTo>
                  <a:pt x="64166" y="99363"/>
                </a:lnTo>
                <a:lnTo>
                  <a:pt x="65534" y="101461"/>
                </a:lnTo>
                <a:lnTo>
                  <a:pt x="66446" y="102920"/>
                </a:lnTo>
                <a:lnTo>
                  <a:pt x="67662" y="104804"/>
                </a:lnTo>
                <a:lnTo>
                  <a:pt x="67814" y="105017"/>
                </a:lnTo>
                <a:lnTo>
                  <a:pt x="68118" y="105473"/>
                </a:lnTo>
                <a:lnTo>
                  <a:pt x="68756" y="106506"/>
                </a:lnTo>
                <a:lnTo>
                  <a:pt x="69151" y="107084"/>
                </a:lnTo>
                <a:lnTo>
                  <a:pt x="69607" y="107783"/>
                </a:lnTo>
                <a:lnTo>
                  <a:pt x="70458" y="109120"/>
                </a:lnTo>
                <a:lnTo>
                  <a:pt x="70914" y="109819"/>
                </a:lnTo>
                <a:lnTo>
                  <a:pt x="103802" y="160732"/>
                </a:lnTo>
                <a:lnTo>
                  <a:pt x="156448" y="160732"/>
                </a:lnTo>
                <a:lnTo>
                  <a:pt x="156448" y="486"/>
                </a:lnTo>
                <a:lnTo>
                  <a:pt x="1"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75" name="Shape 75"/>
        <p:cNvGrpSpPr/>
        <p:nvPr/>
      </p:nvGrpSpPr>
      <p:grpSpPr>
        <a:xfrm>
          <a:off x="0" y="0"/>
          <a:ext cx="0" cy="0"/>
          <a:chOff x="0" y="0"/>
          <a:chExt cx="0" cy="0"/>
        </a:xfrm>
      </p:grpSpPr>
      <p:grpSp>
        <p:nvGrpSpPr>
          <p:cNvPr id="76" name="Google Shape;76;p10"/>
          <p:cNvGrpSpPr/>
          <p:nvPr/>
        </p:nvGrpSpPr>
        <p:grpSpPr>
          <a:xfrm>
            <a:off x="-954862" y="-750899"/>
            <a:ext cx="10695088" cy="6158820"/>
            <a:chOff x="-954862" y="-750899"/>
            <a:chExt cx="10695088" cy="6158820"/>
          </a:xfrm>
        </p:grpSpPr>
        <p:sp>
          <p:nvSpPr>
            <p:cNvPr id="77" name="Google Shape;77;p10"/>
            <p:cNvSpPr/>
            <p:nvPr/>
          </p:nvSpPr>
          <p:spPr>
            <a:xfrm flipH="1" rot="225658">
              <a:off x="8034776" y="4098318"/>
              <a:ext cx="1666033" cy="1256314"/>
            </a:xfrm>
            <a:custGeom>
              <a:rect b="b" l="l" r="r" t="t"/>
              <a:pathLst>
                <a:path extrusionOk="0" h="93396" w="123832">
                  <a:moveTo>
                    <a:pt x="43864" y="0"/>
                  </a:moveTo>
                  <a:lnTo>
                    <a:pt x="0" y="84146"/>
                  </a:lnTo>
                  <a:lnTo>
                    <a:pt x="100558" y="91606"/>
                  </a:lnTo>
                  <a:lnTo>
                    <a:pt x="123832" y="93396"/>
                  </a:lnTo>
                  <a:close/>
                </a:path>
              </a:pathLst>
            </a:custGeom>
            <a:solidFill>
              <a:schemeClr val="dk1"/>
            </a:solidFill>
            <a:ln>
              <a:noFill/>
            </a:ln>
          </p:spPr>
        </p:sp>
        <p:sp>
          <p:nvSpPr>
            <p:cNvPr id="78" name="Google Shape;78;p10"/>
            <p:cNvSpPr/>
            <p:nvPr/>
          </p:nvSpPr>
          <p:spPr>
            <a:xfrm>
              <a:off x="-954862" y="-750899"/>
              <a:ext cx="1485697" cy="1485697"/>
            </a:xfrm>
            <a:custGeom>
              <a:rect b="b" l="l" r="r" t="t"/>
              <a:pathLst>
                <a:path extrusionOk="0" h="65291" w="65291">
                  <a:moveTo>
                    <a:pt x="32645" y="1"/>
                  </a:moveTo>
                  <a:lnTo>
                    <a:pt x="0" y="32646"/>
                  </a:lnTo>
                  <a:lnTo>
                    <a:pt x="32645" y="65290"/>
                  </a:lnTo>
                  <a:lnTo>
                    <a:pt x="65290" y="32646"/>
                  </a:lnTo>
                  <a:lnTo>
                    <a:pt x="32645"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p10"/>
            <p:cNvSpPr/>
            <p:nvPr/>
          </p:nvSpPr>
          <p:spPr>
            <a:xfrm>
              <a:off x="-765710" y="-750899"/>
              <a:ext cx="1485697" cy="1485697"/>
            </a:xfrm>
            <a:custGeom>
              <a:rect b="b" l="l" r="r" t="t"/>
              <a:pathLst>
                <a:path extrusionOk="0" h="65291" w="65291">
                  <a:moveTo>
                    <a:pt x="32645" y="1"/>
                  </a:moveTo>
                  <a:lnTo>
                    <a:pt x="0" y="32646"/>
                  </a:lnTo>
                  <a:lnTo>
                    <a:pt x="32645" y="65290"/>
                  </a:lnTo>
                  <a:lnTo>
                    <a:pt x="65290" y="32646"/>
                  </a:lnTo>
                  <a:lnTo>
                    <a:pt x="32645" y="1"/>
                  </a:lnTo>
                  <a:close/>
                </a:path>
              </a:pathLst>
            </a:custGeom>
            <a:noFill/>
            <a:ln cap="flat" cmpd="sng" w="3810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0" name="Google Shape;80;p10"/>
          <p:cNvSpPr txBox="1"/>
          <p:nvPr>
            <p:ph type="title"/>
          </p:nvPr>
        </p:nvSpPr>
        <p:spPr>
          <a:xfrm>
            <a:off x="594800" y="516250"/>
            <a:ext cx="5115900" cy="5643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theme" Target="../theme/theme2.xml"/><Relationship Id="rId25" Type="http://schemas.openxmlformats.org/officeDocument/2006/relationships/slideLayout" Target="../slideLayouts/slideLayout25.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3000"/>
              <a:buFont typeface="Hind"/>
              <a:buNone/>
              <a:defRPr b="1" sz="3000">
                <a:solidFill>
                  <a:schemeClr val="dk1"/>
                </a:solidFill>
                <a:latin typeface="Hind"/>
                <a:ea typeface="Hind"/>
                <a:cs typeface="Hind"/>
                <a:sym typeface="Hind"/>
              </a:defRPr>
            </a:lvl1pPr>
            <a:lvl2pPr lvl="1">
              <a:spcBef>
                <a:spcPts val="0"/>
              </a:spcBef>
              <a:spcAft>
                <a:spcPts val="0"/>
              </a:spcAft>
              <a:buClr>
                <a:schemeClr val="dk1"/>
              </a:buClr>
              <a:buSzPts val="3000"/>
              <a:buFont typeface="Hind Medium"/>
              <a:buNone/>
              <a:defRPr sz="3000">
                <a:solidFill>
                  <a:schemeClr val="dk1"/>
                </a:solidFill>
                <a:latin typeface="Hind Medium"/>
                <a:ea typeface="Hind Medium"/>
                <a:cs typeface="Hind Medium"/>
                <a:sym typeface="Hind Medium"/>
              </a:defRPr>
            </a:lvl2pPr>
            <a:lvl3pPr lvl="2">
              <a:spcBef>
                <a:spcPts val="0"/>
              </a:spcBef>
              <a:spcAft>
                <a:spcPts val="0"/>
              </a:spcAft>
              <a:buClr>
                <a:schemeClr val="dk1"/>
              </a:buClr>
              <a:buSzPts val="3000"/>
              <a:buFont typeface="Hind Medium"/>
              <a:buNone/>
              <a:defRPr sz="3000">
                <a:solidFill>
                  <a:schemeClr val="dk1"/>
                </a:solidFill>
                <a:latin typeface="Hind Medium"/>
                <a:ea typeface="Hind Medium"/>
                <a:cs typeface="Hind Medium"/>
                <a:sym typeface="Hind Medium"/>
              </a:defRPr>
            </a:lvl3pPr>
            <a:lvl4pPr lvl="3">
              <a:spcBef>
                <a:spcPts val="0"/>
              </a:spcBef>
              <a:spcAft>
                <a:spcPts val="0"/>
              </a:spcAft>
              <a:buClr>
                <a:schemeClr val="dk1"/>
              </a:buClr>
              <a:buSzPts val="3000"/>
              <a:buFont typeface="Hind Medium"/>
              <a:buNone/>
              <a:defRPr sz="3000">
                <a:solidFill>
                  <a:schemeClr val="dk1"/>
                </a:solidFill>
                <a:latin typeface="Hind Medium"/>
                <a:ea typeface="Hind Medium"/>
                <a:cs typeface="Hind Medium"/>
                <a:sym typeface="Hind Medium"/>
              </a:defRPr>
            </a:lvl4pPr>
            <a:lvl5pPr lvl="4">
              <a:spcBef>
                <a:spcPts val="0"/>
              </a:spcBef>
              <a:spcAft>
                <a:spcPts val="0"/>
              </a:spcAft>
              <a:buClr>
                <a:schemeClr val="dk1"/>
              </a:buClr>
              <a:buSzPts val="3000"/>
              <a:buFont typeface="Hind Medium"/>
              <a:buNone/>
              <a:defRPr sz="3000">
                <a:solidFill>
                  <a:schemeClr val="dk1"/>
                </a:solidFill>
                <a:latin typeface="Hind Medium"/>
                <a:ea typeface="Hind Medium"/>
                <a:cs typeface="Hind Medium"/>
                <a:sym typeface="Hind Medium"/>
              </a:defRPr>
            </a:lvl5pPr>
            <a:lvl6pPr lvl="5">
              <a:spcBef>
                <a:spcPts val="0"/>
              </a:spcBef>
              <a:spcAft>
                <a:spcPts val="0"/>
              </a:spcAft>
              <a:buClr>
                <a:schemeClr val="dk1"/>
              </a:buClr>
              <a:buSzPts val="3000"/>
              <a:buFont typeface="Hind Medium"/>
              <a:buNone/>
              <a:defRPr sz="3000">
                <a:solidFill>
                  <a:schemeClr val="dk1"/>
                </a:solidFill>
                <a:latin typeface="Hind Medium"/>
                <a:ea typeface="Hind Medium"/>
                <a:cs typeface="Hind Medium"/>
                <a:sym typeface="Hind Medium"/>
              </a:defRPr>
            </a:lvl6pPr>
            <a:lvl7pPr lvl="6">
              <a:spcBef>
                <a:spcPts val="0"/>
              </a:spcBef>
              <a:spcAft>
                <a:spcPts val="0"/>
              </a:spcAft>
              <a:buClr>
                <a:schemeClr val="dk1"/>
              </a:buClr>
              <a:buSzPts val="3000"/>
              <a:buFont typeface="Hind Medium"/>
              <a:buNone/>
              <a:defRPr sz="3000">
                <a:solidFill>
                  <a:schemeClr val="dk1"/>
                </a:solidFill>
                <a:latin typeface="Hind Medium"/>
                <a:ea typeface="Hind Medium"/>
                <a:cs typeface="Hind Medium"/>
                <a:sym typeface="Hind Medium"/>
              </a:defRPr>
            </a:lvl7pPr>
            <a:lvl8pPr lvl="7">
              <a:spcBef>
                <a:spcPts val="0"/>
              </a:spcBef>
              <a:spcAft>
                <a:spcPts val="0"/>
              </a:spcAft>
              <a:buClr>
                <a:schemeClr val="dk1"/>
              </a:buClr>
              <a:buSzPts val="3000"/>
              <a:buFont typeface="Hind Medium"/>
              <a:buNone/>
              <a:defRPr sz="3000">
                <a:solidFill>
                  <a:schemeClr val="dk1"/>
                </a:solidFill>
                <a:latin typeface="Hind Medium"/>
                <a:ea typeface="Hind Medium"/>
                <a:cs typeface="Hind Medium"/>
                <a:sym typeface="Hind Medium"/>
              </a:defRPr>
            </a:lvl8pPr>
            <a:lvl9pPr lvl="8">
              <a:spcBef>
                <a:spcPts val="0"/>
              </a:spcBef>
              <a:spcAft>
                <a:spcPts val="0"/>
              </a:spcAft>
              <a:buClr>
                <a:schemeClr val="dk1"/>
              </a:buClr>
              <a:buSzPts val="3000"/>
              <a:buFont typeface="Hind Medium"/>
              <a:buNone/>
              <a:defRPr sz="3000">
                <a:solidFill>
                  <a:schemeClr val="dk1"/>
                </a:solidFill>
                <a:latin typeface="Hind Medium"/>
                <a:ea typeface="Hind Medium"/>
                <a:cs typeface="Hind Medium"/>
                <a:sym typeface="Hind Medium"/>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17500" lvl="0" marL="457200">
              <a:lnSpc>
                <a:spcPct val="115000"/>
              </a:lnSpc>
              <a:spcBef>
                <a:spcPts val="0"/>
              </a:spcBef>
              <a:spcAft>
                <a:spcPts val="0"/>
              </a:spcAft>
              <a:buClr>
                <a:schemeClr val="dk1"/>
              </a:buClr>
              <a:buSzPts val="1400"/>
              <a:buFont typeface="Lato"/>
              <a:buChar char="●"/>
              <a:defRPr>
                <a:solidFill>
                  <a:schemeClr val="dk1"/>
                </a:solidFill>
                <a:latin typeface="Lato"/>
                <a:ea typeface="Lato"/>
                <a:cs typeface="Lato"/>
                <a:sym typeface="Lato"/>
              </a:defRPr>
            </a:lvl1pPr>
            <a:lvl2pPr indent="-317500" lvl="1" marL="914400">
              <a:lnSpc>
                <a:spcPct val="115000"/>
              </a:lnSpc>
              <a:spcBef>
                <a:spcPts val="1600"/>
              </a:spcBef>
              <a:spcAft>
                <a:spcPts val="0"/>
              </a:spcAft>
              <a:buClr>
                <a:schemeClr val="dk1"/>
              </a:buClr>
              <a:buSzPts val="1400"/>
              <a:buFont typeface="Lato"/>
              <a:buChar char="○"/>
              <a:defRPr>
                <a:solidFill>
                  <a:schemeClr val="dk1"/>
                </a:solidFill>
                <a:latin typeface="Lato"/>
                <a:ea typeface="Lato"/>
                <a:cs typeface="Lato"/>
                <a:sym typeface="Lato"/>
              </a:defRPr>
            </a:lvl2pPr>
            <a:lvl3pPr indent="-317500" lvl="2" marL="1371600">
              <a:lnSpc>
                <a:spcPct val="115000"/>
              </a:lnSpc>
              <a:spcBef>
                <a:spcPts val="1600"/>
              </a:spcBef>
              <a:spcAft>
                <a:spcPts val="0"/>
              </a:spcAft>
              <a:buClr>
                <a:schemeClr val="dk1"/>
              </a:buClr>
              <a:buSzPts val="1400"/>
              <a:buFont typeface="Lato"/>
              <a:buChar char="■"/>
              <a:defRPr>
                <a:solidFill>
                  <a:schemeClr val="dk1"/>
                </a:solidFill>
                <a:latin typeface="Lato"/>
                <a:ea typeface="Lato"/>
                <a:cs typeface="Lato"/>
                <a:sym typeface="Lato"/>
              </a:defRPr>
            </a:lvl3pPr>
            <a:lvl4pPr indent="-317500" lvl="3" marL="1828800">
              <a:lnSpc>
                <a:spcPct val="115000"/>
              </a:lnSpc>
              <a:spcBef>
                <a:spcPts val="1600"/>
              </a:spcBef>
              <a:spcAft>
                <a:spcPts val="0"/>
              </a:spcAft>
              <a:buClr>
                <a:schemeClr val="dk1"/>
              </a:buClr>
              <a:buSzPts val="1400"/>
              <a:buFont typeface="Lato"/>
              <a:buChar char="●"/>
              <a:defRPr>
                <a:solidFill>
                  <a:schemeClr val="dk1"/>
                </a:solidFill>
                <a:latin typeface="Lato"/>
                <a:ea typeface="Lato"/>
                <a:cs typeface="Lato"/>
                <a:sym typeface="Lato"/>
              </a:defRPr>
            </a:lvl4pPr>
            <a:lvl5pPr indent="-317500" lvl="4" marL="2286000">
              <a:lnSpc>
                <a:spcPct val="115000"/>
              </a:lnSpc>
              <a:spcBef>
                <a:spcPts val="1600"/>
              </a:spcBef>
              <a:spcAft>
                <a:spcPts val="0"/>
              </a:spcAft>
              <a:buClr>
                <a:schemeClr val="dk1"/>
              </a:buClr>
              <a:buSzPts val="1400"/>
              <a:buFont typeface="Lato"/>
              <a:buChar char="○"/>
              <a:defRPr>
                <a:solidFill>
                  <a:schemeClr val="dk1"/>
                </a:solidFill>
                <a:latin typeface="Lato"/>
                <a:ea typeface="Lato"/>
                <a:cs typeface="Lato"/>
                <a:sym typeface="Lato"/>
              </a:defRPr>
            </a:lvl5pPr>
            <a:lvl6pPr indent="-317500" lvl="5" marL="2743200">
              <a:lnSpc>
                <a:spcPct val="115000"/>
              </a:lnSpc>
              <a:spcBef>
                <a:spcPts val="1600"/>
              </a:spcBef>
              <a:spcAft>
                <a:spcPts val="0"/>
              </a:spcAft>
              <a:buClr>
                <a:schemeClr val="dk1"/>
              </a:buClr>
              <a:buSzPts val="1400"/>
              <a:buFont typeface="Lato"/>
              <a:buChar char="■"/>
              <a:defRPr>
                <a:solidFill>
                  <a:schemeClr val="dk1"/>
                </a:solidFill>
                <a:latin typeface="Lato"/>
                <a:ea typeface="Lato"/>
                <a:cs typeface="Lato"/>
                <a:sym typeface="Lato"/>
              </a:defRPr>
            </a:lvl6pPr>
            <a:lvl7pPr indent="-317500" lvl="6" marL="3200400">
              <a:lnSpc>
                <a:spcPct val="115000"/>
              </a:lnSpc>
              <a:spcBef>
                <a:spcPts val="1600"/>
              </a:spcBef>
              <a:spcAft>
                <a:spcPts val="0"/>
              </a:spcAft>
              <a:buClr>
                <a:schemeClr val="dk1"/>
              </a:buClr>
              <a:buSzPts val="1400"/>
              <a:buFont typeface="Lato"/>
              <a:buChar char="●"/>
              <a:defRPr>
                <a:solidFill>
                  <a:schemeClr val="dk1"/>
                </a:solidFill>
                <a:latin typeface="Lato"/>
                <a:ea typeface="Lato"/>
                <a:cs typeface="Lato"/>
                <a:sym typeface="Lato"/>
              </a:defRPr>
            </a:lvl7pPr>
            <a:lvl8pPr indent="-317500" lvl="7" marL="3657600">
              <a:lnSpc>
                <a:spcPct val="115000"/>
              </a:lnSpc>
              <a:spcBef>
                <a:spcPts val="1600"/>
              </a:spcBef>
              <a:spcAft>
                <a:spcPts val="0"/>
              </a:spcAft>
              <a:buClr>
                <a:schemeClr val="dk1"/>
              </a:buClr>
              <a:buSzPts val="1400"/>
              <a:buFont typeface="Lato"/>
              <a:buChar char="○"/>
              <a:defRPr>
                <a:solidFill>
                  <a:schemeClr val="dk1"/>
                </a:solidFill>
                <a:latin typeface="Lato"/>
                <a:ea typeface="Lato"/>
                <a:cs typeface="Lato"/>
                <a:sym typeface="Lato"/>
              </a:defRPr>
            </a:lvl8pPr>
            <a:lvl9pPr indent="-317500" lvl="8" marL="4114800">
              <a:lnSpc>
                <a:spcPct val="115000"/>
              </a:lnSpc>
              <a:spcBef>
                <a:spcPts val="1600"/>
              </a:spcBef>
              <a:spcAft>
                <a:spcPts val="1600"/>
              </a:spcAft>
              <a:buClr>
                <a:schemeClr val="dk1"/>
              </a:buClr>
              <a:buSzPts val="1400"/>
              <a:buFont typeface="Lato"/>
              <a:buChar char="■"/>
              <a:defRPr>
                <a:solidFill>
                  <a:schemeClr val="dk1"/>
                </a:solidFill>
                <a:latin typeface="Lato"/>
                <a:ea typeface="Lato"/>
                <a:cs typeface="Lato"/>
                <a:sym typeface="Lato"/>
              </a:defRPr>
            </a:lvl9pPr>
          </a:lstStyle>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2.gi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hyperlink" Target="https://sciencing.com/hot-less-dense-cold-water-6326030.html" TargetMode="External"/><Relationship Id="rId4" Type="http://schemas.openxmlformats.org/officeDocument/2006/relationships/hyperlink" Target="http://depts.washington.edu/cmditr/modules/lum/color.html" TargetMode="External"/><Relationship Id="rId5" Type="http://schemas.openxmlformats.org/officeDocument/2006/relationships/hyperlink" Target="https://www.biologyonline.com/dictionary/diffusion"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7" name="Shape 277"/>
        <p:cNvGrpSpPr/>
        <p:nvPr/>
      </p:nvGrpSpPr>
      <p:grpSpPr>
        <a:xfrm>
          <a:off x="0" y="0"/>
          <a:ext cx="0" cy="0"/>
          <a:chOff x="0" y="0"/>
          <a:chExt cx="0" cy="0"/>
        </a:xfrm>
      </p:grpSpPr>
      <p:sp>
        <p:nvSpPr>
          <p:cNvPr id="278" name="Google Shape;278;p27"/>
          <p:cNvSpPr txBox="1"/>
          <p:nvPr>
            <p:ph type="ctrTitle"/>
          </p:nvPr>
        </p:nvSpPr>
        <p:spPr>
          <a:xfrm>
            <a:off x="469211" y="1159079"/>
            <a:ext cx="4649100" cy="8244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4000"/>
              <a:t>How Food Coloring Mixes in Water</a:t>
            </a:r>
            <a:r>
              <a:rPr lang="en" sz="4000"/>
              <a:t> </a:t>
            </a:r>
            <a:endParaRPr sz="4000"/>
          </a:p>
        </p:txBody>
      </p:sp>
      <p:sp>
        <p:nvSpPr>
          <p:cNvPr id="279" name="Google Shape;279;p27"/>
          <p:cNvSpPr txBox="1"/>
          <p:nvPr>
            <p:ph idx="2" type="ctrTitle"/>
          </p:nvPr>
        </p:nvSpPr>
        <p:spPr>
          <a:xfrm>
            <a:off x="1029450" y="2138763"/>
            <a:ext cx="3528600" cy="5874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1600"/>
              <a:t>By: Annabel Miller, Gillian Stitt, Owen Sullivan, Stephanie Kusguen</a:t>
            </a:r>
            <a:endParaRPr sz="1600"/>
          </a:p>
        </p:txBody>
      </p:sp>
      <p:sp>
        <p:nvSpPr>
          <p:cNvPr id="280" name="Google Shape;280;p27"/>
          <p:cNvSpPr/>
          <p:nvPr/>
        </p:nvSpPr>
        <p:spPr>
          <a:xfrm flipH="1" rot="10800000">
            <a:off x="3467075" y="3862736"/>
            <a:ext cx="6267698" cy="1303143"/>
          </a:xfrm>
          <a:custGeom>
            <a:rect b="b" l="l" r="r" t="t"/>
            <a:pathLst>
              <a:path extrusionOk="0" h="160733" w="156448">
                <a:moveTo>
                  <a:pt x="1" y="0"/>
                </a:moveTo>
                <a:lnTo>
                  <a:pt x="63224" y="97874"/>
                </a:lnTo>
                <a:lnTo>
                  <a:pt x="64166" y="99363"/>
                </a:lnTo>
                <a:lnTo>
                  <a:pt x="65534" y="101461"/>
                </a:lnTo>
                <a:lnTo>
                  <a:pt x="66446" y="102920"/>
                </a:lnTo>
                <a:lnTo>
                  <a:pt x="67662" y="104804"/>
                </a:lnTo>
                <a:lnTo>
                  <a:pt x="67814" y="105017"/>
                </a:lnTo>
                <a:lnTo>
                  <a:pt x="68118" y="105473"/>
                </a:lnTo>
                <a:lnTo>
                  <a:pt x="68756" y="106506"/>
                </a:lnTo>
                <a:lnTo>
                  <a:pt x="69151" y="107084"/>
                </a:lnTo>
                <a:lnTo>
                  <a:pt x="69607" y="107783"/>
                </a:lnTo>
                <a:lnTo>
                  <a:pt x="70458" y="109120"/>
                </a:lnTo>
                <a:lnTo>
                  <a:pt x="70914" y="109819"/>
                </a:lnTo>
                <a:lnTo>
                  <a:pt x="103802" y="160732"/>
                </a:lnTo>
                <a:lnTo>
                  <a:pt x="156448" y="160732"/>
                </a:lnTo>
                <a:lnTo>
                  <a:pt x="156448" y="486"/>
                </a:lnTo>
                <a:lnTo>
                  <a:pt x="1"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81" name="Google Shape;281;p27"/>
          <p:cNvGrpSpPr/>
          <p:nvPr/>
        </p:nvGrpSpPr>
        <p:grpSpPr>
          <a:xfrm>
            <a:off x="3880755" y="893871"/>
            <a:ext cx="5812529" cy="3897661"/>
            <a:chOff x="1783950" y="2008325"/>
            <a:chExt cx="4253900" cy="2852503"/>
          </a:xfrm>
        </p:grpSpPr>
        <p:sp>
          <p:nvSpPr>
            <p:cNvPr id="282" name="Google Shape;282;p27"/>
            <p:cNvSpPr/>
            <p:nvPr/>
          </p:nvSpPr>
          <p:spPr>
            <a:xfrm>
              <a:off x="1783950" y="4052500"/>
              <a:ext cx="40875" cy="800600"/>
            </a:xfrm>
            <a:custGeom>
              <a:rect b="b" l="l" r="r" t="t"/>
              <a:pathLst>
                <a:path extrusionOk="0" h="32024" w="1635">
                  <a:moveTo>
                    <a:pt x="0" y="1"/>
                  </a:moveTo>
                  <a:lnTo>
                    <a:pt x="0" y="32024"/>
                  </a:lnTo>
                  <a:lnTo>
                    <a:pt x="1635" y="32024"/>
                  </a:lnTo>
                  <a:lnTo>
                    <a:pt x="1635" y="1"/>
                  </a:lnTo>
                  <a:close/>
                </a:path>
              </a:pathLst>
            </a:custGeom>
            <a:solidFill>
              <a:srgbClr val="2632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p27"/>
            <p:cNvSpPr/>
            <p:nvPr/>
          </p:nvSpPr>
          <p:spPr>
            <a:xfrm>
              <a:off x="1824800" y="4797200"/>
              <a:ext cx="875650" cy="55900"/>
            </a:xfrm>
            <a:custGeom>
              <a:rect b="b" l="l" r="r" t="t"/>
              <a:pathLst>
                <a:path extrusionOk="0" h="2236" w="35026">
                  <a:moveTo>
                    <a:pt x="1" y="1"/>
                  </a:moveTo>
                  <a:lnTo>
                    <a:pt x="1" y="2236"/>
                  </a:lnTo>
                  <a:lnTo>
                    <a:pt x="35026" y="2236"/>
                  </a:lnTo>
                  <a:lnTo>
                    <a:pt x="35026" y="1"/>
                  </a:lnTo>
                  <a:close/>
                </a:path>
              </a:pathLst>
            </a:custGeom>
            <a:solidFill>
              <a:srgbClr val="2632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p27"/>
            <p:cNvSpPr/>
            <p:nvPr/>
          </p:nvSpPr>
          <p:spPr>
            <a:xfrm>
              <a:off x="1962400" y="3998300"/>
              <a:ext cx="161825" cy="750575"/>
            </a:xfrm>
            <a:custGeom>
              <a:rect b="b" l="l" r="r" t="t"/>
              <a:pathLst>
                <a:path extrusionOk="0" h="30023" w="6473">
                  <a:moveTo>
                    <a:pt x="134" y="1"/>
                  </a:moveTo>
                  <a:lnTo>
                    <a:pt x="1" y="26820"/>
                  </a:lnTo>
                  <a:cubicBezTo>
                    <a:pt x="1" y="28588"/>
                    <a:pt x="1402" y="29989"/>
                    <a:pt x="3170" y="30022"/>
                  </a:cubicBezTo>
                  <a:cubicBezTo>
                    <a:pt x="4904" y="30022"/>
                    <a:pt x="6339" y="28621"/>
                    <a:pt x="6339" y="26853"/>
                  </a:cubicBezTo>
                  <a:lnTo>
                    <a:pt x="6472" y="34"/>
                  </a:lnTo>
                  <a:lnTo>
                    <a:pt x="134" y="1"/>
                  </a:lnTo>
                  <a:close/>
                </a:path>
              </a:pathLst>
            </a:custGeom>
            <a:solidFill>
              <a:srgbClr val="EBEBE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p27"/>
            <p:cNvSpPr/>
            <p:nvPr/>
          </p:nvSpPr>
          <p:spPr>
            <a:xfrm>
              <a:off x="1969900" y="4192600"/>
              <a:ext cx="144300" cy="548750"/>
            </a:xfrm>
            <a:custGeom>
              <a:rect b="b" l="l" r="r" t="t"/>
              <a:pathLst>
                <a:path extrusionOk="0" h="21950" w="5772">
                  <a:moveTo>
                    <a:pt x="168" y="1"/>
                  </a:moveTo>
                  <a:lnTo>
                    <a:pt x="101" y="19048"/>
                  </a:lnTo>
                  <a:cubicBezTo>
                    <a:pt x="1" y="20616"/>
                    <a:pt x="1269" y="21950"/>
                    <a:pt x="2870" y="21950"/>
                  </a:cubicBezTo>
                  <a:cubicBezTo>
                    <a:pt x="4437" y="21950"/>
                    <a:pt x="5738" y="20649"/>
                    <a:pt x="5672" y="19081"/>
                  </a:cubicBezTo>
                  <a:lnTo>
                    <a:pt x="5772" y="34"/>
                  </a:lnTo>
                  <a:lnTo>
                    <a:pt x="168"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p27"/>
            <p:cNvSpPr/>
            <p:nvPr/>
          </p:nvSpPr>
          <p:spPr>
            <a:xfrm>
              <a:off x="1940725" y="3939100"/>
              <a:ext cx="208500" cy="105100"/>
            </a:xfrm>
            <a:custGeom>
              <a:rect b="b" l="l" r="r" t="t"/>
              <a:pathLst>
                <a:path extrusionOk="0" h="4204" w="8340">
                  <a:moveTo>
                    <a:pt x="0" y="0"/>
                  </a:moveTo>
                  <a:lnTo>
                    <a:pt x="0" y="4170"/>
                  </a:lnTo>
                  <a:lnTo>
                    <a:pt x="8306" y="4203"/>
                  </a:lnTo>
                  <a:lnTo>
                    <a:pt x="8340" y="34"/>
                  </a:lnTo>
                  <a:lnTo>
                    <a:pt x="0" y="0"/>
                  </a:lnTo>
                  <a:close/>
                </a:path>
              </a:pathLst>
            </a:custGeom>
            <a:solidFill>
              <a:srgbClr val="2632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p27"/>
            <p:cNvSpPr/>
            <p:nvPr/>
          </p:nvSpPr>
          <p:spPr>
            <a:xfrm>
              <a:off x="2206750" y="3998300"/>
              <a:ext cx="161800" cy="750575"/>
            </a:xfrm>
            <a:custGeom>
              <a:rect b="b" l="l" r="r" t="t"/>
              <a:pathLst>
                <a:path extrusionOk="0" h="30023" w="6472">
                  <a:moveTo>
                    <a:pt x="134" y="1"/>
                  </a:moveTo>
                  <a:lnTo>
                    <a:pt x="0" y="26820"/>
                  </a:lnTo>
                  <a:cubicBezTo>
                    <a:pt x="0" y="28588"/>
                    <a:pt x="1401" y="29989"/>
                    <a:pt x="3169" y="30022"/>
                  </a:cubicBezTo>
                  <a:cubicBezTo>
                    <a:pt x="4904" y="30022"/>
                    <a:pt x="6338" y="28621"/>
                    <a:pt x="6338" y="26853"/>
                  </a:cubicBezTo>
                  <a:lnTo>
                    <a:pt x="6472" y="34"/>
                  </a:lnTo>
                  <a:lnTo>
                    <a:pt x="134" y="1"/>
                  </a:lnTo>
                  <a:close/>
                </a:path>
              </a:pathLst>
            </a:custGeom>
            <a:solidFill>
              <a:srgbClr val="EBEBE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p27"/>
            <p:cNvSpPr/>
            <p:nvPr/>
          </p:nvSpPr>
          <p:spPr>
            <a:xfrm>
              <a:off x="2215075" y="4192600"/>
              <a:ext cx="142650" cy="546250"/>
            </a:xfrm>
            <a:custGeom>
              <a:rect b="b" l="l" r="r" t="t"/>
              <a:pathLst>
                <a:path extrusionOk="0" h="21850" w="5706">
                  <a:moveTo>
                    <a:pt x="101" y="1"/>
                  </a:moveTo>
                  <a:lnTo>
                    <a:pt x="34" y="19048"/>
                  </a:lnTo>
                  <a:cubicBezTo>
                    <a:pt x="1" y="20582"/>
                    <a:pt x="1269" y="21850"/>
                    <a:pt x="2803" y="21850"/>
                  </a:cubicBezTo>
                  <a:cubicBezTo>
                    <a:pt x="4337" y="21850"/>
                    <a:pt x="5605" y="20616"/>
                    <a:pt x="5638" y="19081"/>
                  </a:cubicBezTo>
                  <a:lnTo>
                    <a:pt x="5705" y="34"/>
                  </a:lnTo>
                  <a:lnTo>
                    <a:pt x="101"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p27"/>
            <p:cNvSpPr/>
            <p:nvPr/>
          </p:nvSpPr>
          <p:spPr>
            <a:xfrm>
              <a:off x="2184225" y="3939100"/>
              <a:ext cx="208525" cy="105100"/>
            </a:xfrm>
            <a:custGeom>
              <a:rect b="b" l="l" r="r" t="t"/>
              <a:pathLst>
                <a:path extrusionOk="0" h="4204" w="8341">
                  <a:moveTo>
                    <a:pt x="34" y="0"/>
                  </a:moveTo>
                  <a:lnTo>
                    <a:pt x="1" y="4170"/>
                  </a:lnTo>
                  <a:lnTo>
                    <a:pt x="8340" y="4203"/>
                  </a:lnTo>
                  <a:lnTo>
                    <a:pt x="8340" y="34"/>
                  </a:lnTo>
                  <a:lnTo>
                    <a:pt x="34" y="0"/>
                  </a:lnTo>
                  <a:close/>
                </a:path>
              </a:pathLst>
            </a:custGeom>
            <a:solidFill>
              <a:srgbClr val="455A6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p27"/>
            <p:cNvSpPr/>
            <p:nvPr/>
          </p:nvSpPr>
          <p:spPr>
            <a:xfrm>
              <a:off x="1824800" y="4351900"/>
              <a:ext cx="875650" cy="74225"/>
            </a:xfrm>
            <a:custGeom>
              <a:rect b="b" l="l" r="r" t="t"/>
              <a:pathLst>
                <a:path extrusionOk="0" h="2969" w="35026">
                  <a:moveTo>
                    <a:pt x="1" y="0"/>
                  </a:moveTo>
                  <a:lnTo>
                    <a:pt x="1" y="2969"/>
                  </a:lnTo>
                  <a:lnTo>
                    <a:pt x="35026" y="2969"/>
                  </a:lnTo>
                  <a:lnTo>
                    <a:pt x="35026" y="0"/>
                  </a:lnTo>
                  <a:lnTo>
                    <a:pt x="31423" y="0"/>
                  </a:lnTo>
                  <a:lnTo>
                    <a:pt x="31423" y="1001"/>
                  </a:lnTo>
                  <a:cubicBezTo>
                    <a:pt x="31423" y="1468"/>
                    <a:pt x="30022" y="1868"/>
                    <a:pt x="28321" y="1868"/>
                  </a:cubicBezTo>
                  <a:cubicBezTo>
                    <a:pt x="26586" y="1868"/>
                    <a:pt x="25185" y="1468"/>
                    <a:pt x="25185" y="1001"/>
                  </a:cubicBezTo>
                  <a:lnTo>
                    <a:pt x="25185" y="0"/>
                  </a:lnTo>
                  <a:lnTo>
                    <a:pt x="21683" y="0"/>
                  </a:lnTo>
                  <a:lnTo>
                    <a:pt x="21683" y="1001"/>
                  </a:lnTo>
                  <a:cubicBezTo>
                    <a:pt x="21683" y="1468"/>
                    <a:pt x="20282" y="1868"/>
                    <a:pt x="18547" y="1868"/>
                  </a:cubicBezTo>
                  <a:cubicBezTo>
                    <a:pt x="16846" y="1868"/>
                    <a:pt x="15445" y="1468"/>
                    <a:pt x="15445" y="1001"/>
                  </a:cubicBezTo>
                  <a:lnTo>
                    <a:pt x="15445" y="0"/>
                  </a:lnTo>
                  <a:lnTo>
                    <a:pt x="11909" y="0"/>
                  </a:lnTo>
                  <a:lnTo>
                    <a:pt x="11909" y="1001"/>
                  </a:lnTo>
                  <a:cubicBezTo>
                    <a:pt x="11909" y="1468"/>
                    <a:pt x="10508" y="1868"/>
                    <a:pt x="8807" y="1868"/>
                  </a:cubicBezTo>
                  <a:cubicBezTo>
                    <a:pt x="7073" y="1868"/>
                    <a:pt x="5672" y="1468"/>
                    <a:pt x="5672" y="1001"/>
                  </a:cubicBezTo>
                  <a:lnTo>
                    <a:pt x="5672" y="0"/>
                  </a:lnTo>
                  <a:close/>
                </a:path>
              </a:pathLst>
            </a:custGeom>
            <a:solidFill>
              <a:srgbClr val="455A6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p27"/>
            <p:cNvSpPr/>
            <p:nvPr/>
          </p:nvSpPr>
          <p:spPr>
            <a:xfrm>
              <a:off x="1824800" y="4426100"/>
              <a:ext cx="875650" cy="30900"/>
            </a:xfrm>
            <a:custGeom>
              <a:rect b="b" l="l" r="r" t="t"/>
              <a:pathLst>
                <a:path extrusionOk="0" h="1236" w="35026">
                  <a:moveTo>
                    <a:pt x="1" y="1"/>
                  </a:moveTo>
                  <a:lnTo>
                    <a:pt x="1" y="1235"/>
                  </a:lnTo>
                  <a:lnTo>
                    <a:pt x="35026" y="1235"/>
                  </a:lnTo>
                  <a:lnTo>
                    <a:pt x="35026" y="1"/>
                  </a:lnTo>
                  <a:close/>
                </a:path>
              </a:pathLst>
            </a:custGeom>
            <a:solidFill>
              <a:srgbClr val="2632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p27"/>
            <p:cNvSpPr/>
            <p:nvPr/>
          </p:nvSpPr>
          <p:spPr>
            <a:xfrm>
              <a:off x="2699600" y="4052500"/>
              <a:ext cx="41725" cy="800600"/>
            </a:xfrm>
            <a:custGeom>
              <a:rect b="b" l="l" r="r" t="t"/>
              <a:pathLst>
                <a:path extrusionOk="0" h="32024" w="1669">
                  <a:moveTo>
                    <a:pt x="0" y="1"/>
                  </a:moveTo>
                  <a:lnTo>
                    <a:pt x="0" y="32024"/>
                  </a:lnTo>
                  <a:lnTo>
                    <a:pt x="1668" y="32024"/>
                  </a:lnTo>
                  <a:lnTo>
                    <a:pt x="1668" y="1"/>
                  </a:lnTo>
                  <a:close/>
                </a:path>
              </a:pathLst>
            </a:custGeom>
            <a:solidFill>
              <a:srgbClr val="2632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p27"/>
            <p:cNvSpPr/>
            <p:nvPr/>
          </p:nvSpPr>
          <p:spPr>
            <a:xfrm>
              <a:off x="4250700" y="2033525"/>
              <a:ext cx="944050" cy="1177300"/>
            </a:xfrm>
            <a:custGeom>
              <a:rect b="b" l="l" r="r" t="t"/>
              <a:pathLst>
                <a:path extrusionOk="0" h="47092" w="37762">
                  <a:moveTo>
                    <a:pt x="8931" y="1"/>
                  </a:moveTo>
                  <a:cubicBezTo>
                    <a:pt x="2962" y="1"/>
                    <a:pt x="379" y="6475"/>
                    <a:pt x="1" y="9375"/>
                  </a:cubicBezTo>
                  <a:lnTo>
                    <a:pt x="4137" y="10843"/>
                  </a:lnTo>
                  <a:cubicBezTo>
                    <a:pt x="4137" y="10843"/>
                    <a:pt x="5171" y="7874"/>
                    <a:pt x="7406" y="7374"/>
                  </a:cubicBezTo>
                  <a:cubicBezTo>
                    <a:pt x="7511" y="7351"/>
                    <a:pt x="7619" y="7339"/>
                    <a:pt x="7729" y="7339"/>
                  </a:cubicBezTo>
                  <a:cubicBezTo>
                    <a:pt x="9972" y="7339"/>
                    <a:pt x="13275" y="12211"/>
                    <a:pt x="13911" y="23052"/>
                  </a:cubicBezTo>
                  <a:cubicBezTo>
                    <a:pt x="14853" y="39101"/>
                    <a:pt x="21385" y="47091"/>
                    <a:pt x="28204" y="47091"/>
                  </a:cubicBezTo>
                  <a:cubicBezTo>
                    <a:pt x="29109" y="47091"/>
                    <a:pt x="30020" y="46950"/>
                    <a:pt x="30923" y="46669"/>
                  </a:cubicBezTo>
                  <a:cubicBezTo>
                    <a:pt x="37761" y="44501"/>
                    <a:pt x="36727" y="34360"/>
                    <a:pt x="27454" y="24720"/>
                  </a:cubicBezTo>
                  <a:cubicBezTo>
                    <a:pt x="22317" y="19383"/>
                    <a:pt x="19581" y="1270"/>
                    <a:pt x="10008" y="69"/>
                  </a:cubicBezTo>
                  <a:cubicBezTo>
                    <a:pt x="9637" y="23"/>
                    <a:pt x="9278" y="1"/>
                    <a:pt x="8931" y="1"/>
                  </a:cubicBezTo>
                  <a:close/>
                </a:path>
              </a:pathLst>
            </a:custGeom>
            <a:solidFill>
              <a:srgbClr val="2632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p27"/>
            <p:cNvSpPr/>
            <p:nvPr/>
          </p:nvSpPr>
          <p:spPr>
            <a:xfrm>
              <a:off x="4255700" y="2008325"/>
              <a:ext cx="550425" cy="398875"/>
            </a:xfrm>
            <a:custGeom>
              <a:rect b="b" l="l" r="r" t="t"/>
              <a:pathLst>
                <a:path extrusionOk="0" h="15955" w="22017">
                  <a:moveTo>
                    <a:pt x="9159" y="0"/>
                  </a:moveTo>
                  <a:cubicBezTo>
                    <a:pt x="9019" y="0"/>
                    <a:pt x="8880" y="3"/>
                    <a:pt x="8740" y="9"/>
                  </a:cubicBezTo>
                  <a:cubicBezTo>
                    <a:pt x="7173" y="76"/>
                    <a:pt x="5672" y="643"/>
                    <a:pt x="4471" y="1611"/>
                  </a:cubicBezTo>
                  <a:cubicBezTo>
                    <a:pt x="3270" y="2545"/>
                    <a:pt x="2303" y="3745"/>
                    <a:pt x="1602" y="5080"/>
                  </a:cubicBezTo>
                  <a:cubicBezTo>
                    <a:pt x="902" y="6381"/>
                    <a:pt x="368" y="7782"/>
                    <a:pt x="1" y="9216"/>
                  </a:cubicBezTo>
                  <a:cubicBezTo>
                    <a:pt x="268" y="8549"/>
                    <a:pt x="568" y="7848"/>
                    <a:pt x="868" y="7215"/>
                  </a:cubicBezTo>
                  <a:cubicBezTo>
                    <a:pt x="1168" y="6547"/>
                    <a:pt x="1535" y="5914"/>
                    <a:pt x="1936" y="5313"/>
                  </a:cubicBezTo>
                  <a:cubicBezTo>
                    <a:pt x="2669" y="4079"/>
                    <a:pt x="3670" y="2978"/>
                    <a:pt x="4838" y="2144"/>
                  </a:cubicBezTo>
                  <a:cubicBezTo>
                    <a:pt x="5972" y="1310"/>
                    <a:pt x="7339" y="843"/>
                    <a:pt x="8740" y="810"/>
                  </a:cubicBezTo>
                  <a:cubicBezTo>
                    <a:pt x="8818" y="808"/>
                    <a:pt x="8895" y="807"/>
                    <a:pt x="8973" y="807"/>
                  </a:cubicBezTo>
                  <a:cubicBezTo>
                    <a:pt x="10296" y="807"/>
                    <a:pt x="11614" y="1078"/>
                    <a:pt x="12843" y="1677"/>
                  </a:cubicBezTo>
                  <a:cubicBezTo>
                    <a:pt x="14111" y="2278"/>
                    <a:pt x="15245" y="3178"/>
                    <a:pt x="16179" y="4279"/>
                  </a:cubicBezTo>
                  <a:cubicBezTo>
                    <a:pt x="17113" y="5380"/>
                    <a:pt x="17914" y="6581"/>
                    <a:pt x="18614" y="7848"/>
                  </a:cubicBezTo>
                  <a:cubicBezTo>
                    <a:pt x="19948" y="10450"/>
                    <a:pt x="21083" y="13185"/>
                    <a:pt x="22017" y="15954"/>
                  </a:cubicBezTo>
                  <a:cubicBezTo>
                    <a:pt x="21383" y="13052"/>
                    <a:pt x="20415" y="10250"/>
                    <a:pt x="19181" y="7548"/>
                  </a:cubicBezTo>
                  <a:cubicBezTo>
                    <a:pt x="18514" y="6180"/>
                    <a:pt x="17714" y="4913"/>
                    <a:pt x="16780" y="3745"/>
                  </a:cubicBezTo>
                  <a:cubicBezTo>
                    <a:pt x="15812" y="2578"/>
                    <a:pt x="14578" y="1577"/>
                    <a:pt x="13210" y="910"/>
                  </a:cubicBezTo>
                  <a:cubicBezTo>
                    <a:pt x="11937" y="304"/>
                    <a:pt x="10553" y="0"/>
                    <a:pt x="9159" y="0"/>
                  </a:cubicBezTo>
                  <a:close/>
                </a:path>
              </a:pathLst>
            </a:custGeom>
            <a:solidFill>
              <a:srgbClr val="2632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p27"/>
            <p:cNvSpPr/>
            <p:nvPr/>
          </p:nvSpPr>
          <p:spPr>
            <a:xfrm>
              <a:off x="4583450" y="2453025"/>
              <a:ext cx="492875" cy="765025"/>
            </a:xfrm>
            <a:custGeom>
              <a:rect b="b" l="l" r="r" t="t"/>
              <a:pathLst>
                <a:path extrusionOk="0" h="30601" w="19715">
                  <a:moveTo>
                    <a:pt x="67" y="1"/>
                  </a:moveTo>
                  <a:lnTo>
                    <a:pt x="67" y="1"/>
                  </a:lnTo>
                  <a:cubicBezTo>
                    <a:pt x="100" y="1802"/>
                    <a:pt x="34" y="3637"/>
                    <a:pt x="0" y="5438"/>
                  </a:cubicBezTo>
                  <a:cubicBezTo>
                    <a:pt x="0" y="7239"/>
                    <a:pt x="0" y="9041"/>
                    <a:pt x="67" y="10842"/>
                  </a:cubicBezTo>
                  <a:cubicBezTo>
                    <a:pt x="200" y="14478"/>
                    <a:pt x="634" y="18147"/>
                    <a:pt x="1902" y="21616"/>
                  </a:cubicBezTo>
                  <a:cubicBezTo>
                    <a:pt x="2535" y="23351"/>
                    <a:pt x="3503" y="24985"/>
                    <a:pt x="4770" y="26353"/>
                  </a:cubicBezTo>
                  <a:cubicBezTo>
                    <a:pt x="5071" y="26720"/>
                    <a:pt x="5404" y="27020"/>
                    <a:pt x="5771" y="27320"/>
                  </a:cubicBezTo>
                  <a:lnTo>
                    <a:pt x="6305" y="27754"/>
                  </a:lnTo>
                  <a:lnTo>
                    <a:pt x="6872" y="28154"/>
                  </a:lnTo>
                  <a:cubicBezTo>
                    <a:pt x="7606" y="28688"/>
                    <a:pt x="8406" y="29155"/>
                    <a:pt x="9274" y="29555"/>
                  </a:cubicBezTo>
                  <a:cubicBezTo>
                    <a:pt x="10107" y="29922"/>
                    <a:pt x="10975" y="30222"/>
                    <a:pt x="11909" y="30389"/>
                  </a:cubicBezTo>
                  <a:cubicBezTo>
                    <a:pt x="12616" y="30546"/>
                    <a:pt x="13343" y="30601"/>
                    <a:pt x="14058" y="30601"/>
                  </a:cubicBezTo>
                  <a:cubicBezTo>
                    <a:pt x="14255" y="30601"/>
                    <a:pt x="14450" y="30596"/>
                    <a:pt x="14644" y="30589"/>
                  </a:cubicBezTo>
                  <a:cubicBezTo>
                    <a:pt x="15578" y="30523"/>
                    <a:pt x="16479" y="30356"/>
                    <a:pt x="17346" y="30056"/>
                  </a:cubicBezTo>
                  <a:cubicBezTo>
                    <a:pt x="18213" y="29789"/>
                    <a:pt x="19014" y="29322"/>
                    <a:pt x="19714" y="28755"/>
                  </a:cubicBezTo>
                  <a:lnTo>
                    <a:pt x="19714" y="28755"/>
                  </a:lnTo>
                  <a:cubicBezTo>
                    <a:pt x="19347" y="29022"/>
                    <a:pt x="18980" y="29255"/>
                    <a:pt x="18547" y="29422"/>
                  </a:cubicBezTo>
                  <a:cubicBezTo>
                    <a:pt x="18147" y="29555"/>
                    <a:pt x="17713" y="29722"/>
                    <a:pt x="17313" y="29822"/>
                  </a:cubicBezTo>
                  <a:cubicBezTo>
                    <a:pt x="16445" y="30056"/>
                    <a:pt x="15545" y="30189"/>
                    <a:pt x="14677" y="30189"/>
                  </a:cubicBezTo>
                  <a:cubicBezTo>
                    <a:pt x="12909" y="30189"/>
                    <a:pt x="11142" y="29755"/>
                    <a:pt x="9574" y="28955"/>
                  </a:cubicBezTo>
                  <a:cubicBezTo>
                    <a:pt x="8006" y="28154"/>
                    <a:pt x="6572" y="27120"/>
                    <a:pt x="5337" y="25819"/>
                  </a:cubicBezTo>
                  <a:cubicBezTo>
                    <a:pt x="4203" y="24485"/>
                    <a:pt x="3303" y="22951"/>
                    <a:pt x="2702" y="21316"/>
                  </a:cubicBezTo>
                  <a:cubicBezTo>
                    <a:pt x="2068" y="19648"/>
                    <a:pt x="1635" y="17914"/>
                    <a:pt x="1335" y="16146"/>
                  </a:cubicBezTo>
                  <a:cubicBezTo>
                    <a:pt x="1034" y="14411"/>
                    <a:pt x="834" y="12610"/>
                    <a:pt x="701" y="10808"/>
                  </a:cubicBezTo>
                  <a:cubicBezTo>
                    <a:pt x="567" y="9041"/>
                    <a:pt x="534" y="7239"/>
                    <a:pt x="434" y="5438"/>
                  </a:cubicBezTo>
                  <a:cubicBezTo>
                    <a:pt x="300" y="3603"/>
                    <a:pt x="300" y="1802"/>
                    <a:pt x="67" y="1"/>
                  </a:cubicBezTo>
                  <a:close/>
                </a:path>
              </a:pathLst>
            </a:custGeom>
            <a:solidFill>
              <a:srgbClr val="2632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p27"/>
            <p:cNvSpPr/>
            <p:nvPr/>
          </p:nvSpPr>
          <p:spPr>
            <a:xfrm>
              <a:off x="4232350" y="2212850"/>
              <a:ext cx="170150" cy="100100"/>
            </a:xfrm>
            <a:custGeom>
              <a:rect b="b" l="l" r="r" t="t"/>
              <a:pathLst>
                <a:path extrusionOk="0" h="4004" w="6806">
                  <a:moveTo>
                    <a:pt x="1190" y="1"/>
                  </a:moveTo>
                  <a:cubicBezTo>
                    <a:pt x="1074" y="1"/>
                    <a:pt x="987" y="12"/>
                    <a:pt x="935" y="34"/>
                  </a:cubicBezTo>
                  <a:cubicBezTo>
                    <a:pt x="435" y="268"/>
                    <a:pt x="1" y="1469"/>
                    <a:pt x="168" y="2303"/>
                  </a:cubicBezTo>
                  <a:lnTo>
                    <a:pt x="5171" y="4004"/>
                  </a:lnTo>
                  <a:cubicBezTo>
                    <a:pt x="5171" y="4004"/>
                    <a:pt x="6806" y="2770"/>
                    <a:pt x="6272" y="1802"/>
                  </a:cubicBezTo>
                  <a:cubicBezTo>
                    <a:pt x="5820" y="929"/>
                    <a:pt x="2268" y="1"/>
                    <a:pt x="1190"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p27"/>
            <p:cNvSpPr/>
            <p:nvPr/>
          </p:nvSpPr>
          <p:spPr>
            <a:xfrm>
              <a:off x="4286575" y="4252650"/>
              <a:ext cx="1287600" cy="602950"/>
            </a:xfrm>
            <a:custGeom>
              <a:rect b="b" l="l" r="r" t="t"/>
              <a:pathLst>
                <a:path extrusionOk="0" h="24118" w="51504">
                  <a:moveTo>
                    <a:pt x="1334" y="1"/>
                  </a:moveTo>
                  <a:lnTo>
                    <a:pt x="0" y="24118"/>
                  </a:lnTo>
                  <a:lnTo>
                    <a:pt x="47434" y="24118"/>
                  </a:lnTo>
                  <a:cubicBezTo>
                    <a:pt x="47434" y="24118"/>
                    <a:pt x="51504" y="14845"/>
                    <a:pt x="46200" y="1"/>
                  </a:cubicBezTo>
                  <a:close/>
                </a:path>
              </a:pathLst>
            </a:custGeom>
            <a:solidFill>
              <a:srgbClr val="2632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p27"/>
            <p:cNvSpPr/>
            <p:nvPr/>
          </p:nvSpPr>
          <p:spPr>
            <a:xfrm>
              <a:off x="3087375" y="3097600"/>
              <a:ext cx="1501100" cy="1570325"/>
            </a:xfrm>
            <a:custGeom>
              <a:rect b="b" l="l" r="r" t="t"/>
              <a:pathLst>
                <a:path extrusionOk="0" h="62813" w="60044">
                  <a:moveTo>
                    <a:pt x="55537" y="0"/>
                  </a:moveTo>
                  <a:cubicBezTo>
                    <a:pt x="54548" y="0"/>
                    <a:pt x="53520" y="776"/>
                    <a:pt x="52605" y="2638"/>
                  </a:cubicBezTo>
                  <a:cubicBezTo>
                    <a:pt x="44866" y="18416"/>
                    <a:pt x="38495" y="36129"/>
                    <a:pt x="35759" y="37230"/>
                  </a:cubicBezTo>
                  <a:cubicBezTo>
                    <a:pt x="31056" y="39164"/>
                    <a:pt x="9541" y="40932"/>
                    <a:pt x="4237" y="42767"/>
                  </a:cubicBezTo>
                  <a:cubicBezTo>
                    <a:pt x="1" y="44235"/>
                    <a:pt x="1402" y="62314"/>
                    <a:pt x="9007" y="62781"/>
                  </a:cubicBezTo>
                  <a:cubicBezTo>
                    <a:pt x="9355" y="62803"/>
                    <a:pt x="9758" y="62813"/>
                    <a:pt x="10211" y="62813"/>
                  </a:cubicBezTo>
                  <a:cubicBezTo>
                    <a:pt x="18225" y="62813"/>
                    <a:pt x="41737" y="59542"/>
                    <a:pt x="47168" y="55943"/>
                  </a:cubicBezTo>
                  <a:cubicBezTo>
                    <a:pt x="53339" y="51840"/>
                    <a:pt x="60043" y="19550"/>
                    <a:pt x="59910" y="8409"/>
                  </a:cubicBezTo>
                  <a:cubicBezTo>
                    <a:pt x="59840" y="4027"/>
                    <a:pt x="57789" y="0"/>
                    <a:pt x="55537" y="0"/>
                  </a:cubicBezTo>
                  <a:close/>
                </a:path>
              </a:pathLst>
            </a:custGeom>
            <a:solidFill>
              <a:srgbClr val="AD63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 name="Google Shape;299;p27"/>
            <p:cNvSpPr/>
            <p:nvPr/>
          </p:nvSpPr>
          <p:spPr>
            <a:xfrm>
              <a:off x="2790500" y="4117550"/>
              <a:ext cx="537075" cy="487950"/>
            </a:xfrm>
            <a:custGeom>
              <a:rect b="b" l="l" r="r" t="t"/>
              <a:pathLst>
                <a:path extrusionOk="0" h="19518" w="21483">
                  <a:moveTo>
                    <a:pt x="11976" y="1"/>
                  </a:moveTo>
                  <a:cubicBezTo>
                    <a:pt x="8673" y="1402"/>
                    <a:pt x="4770" y="2736"/>
                    <a:pt x="2002" y="5305"/>
                  </a:cubicBezTo>
                  <a:cubicBezTo>
                    <a:pt x="0" y="7206"/>
                    <a:pt x="34" y="10775"/>
                    <a:pt x="534" y="13010"/>
                  </a:cubicBezTo>
                  <a:cubicBezTo>
                    <a:pt x="668" y="13610"/>
                    <a:pt x="901" y="14211"/>
                    <a:pt x="1268" y="14745"/>
                  </a:cubicBezTo>
                  <a:cubicBezTo>
                    <a:pt x="2062" y="15593"/>
                    <a:pt x="6920" y="19518"/>
                    <a:pt x="10168" y="19518"/>
                  </a:cubicBezTo>
                  <a:cubicBezTo>
                    <a:pt x="10878" y="19518"/>
                    <a:pt x="11512" y="19330"/>
                    <a:pt x="12009" y="18881"/>
                  </a:cubicBezTo>
                  <a:cubicBezTo>
                    <a:pt x="14144" y="16946"/>
                    <a:pt x="11008" y="14444"/>
                    <a:pt x="9240" y="13043"/>
                  </a:cubicBezTo>
                  <a:cubicBezTo>
                    <a:pt x="8840" y="12777"/>
                    <a:pt x="8473" y="12476"/>
                    <a:pt x="8140" y="12143"/>
                  </a:cubicBezTo>
                  <a:cubicBezTo>
                    <a:pt x="7706" y="11476"/>
                    <a:pt x="7105" y="10642"/>
                    <a:pt x="7706" y="10208"/>
                  </a:cubicBezTo>
                  <a:cubicBezTo>
                    <a:pt x="8306" y="9774"/>
                    <a:pt x="21482" y="5805"/>
                    <a:pt x="21482" y="5805"/>
                  </a:cubicBezTo>
                  <a:lnTo>
                    <a:pt x="11976" y="1"/>
                  </a:lnTo>
                  <a:close/>
                </a:path>
              </a:pathLst>
            </a:custGeom>
            <a:solidFill>
              <a:srgbClr val="AD63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p27"/>
            <p:cNvSpPr/>
            <p:nvPr/>
          </p:nvSpPr>
          <p:spPr>
            <a:xfrm>
              <a:off x="2790500" y="4117550"/>
              <a:ext cx="537075" cy="326100"/>
            </a:xfrm>
            <a:custGeom>
              <a:rect b="b" l="l" r="r" t="t"/>
              <a:pathLst>
                <a:path extrusionOk="0" h="13044" w="21483">
                  <a:moveTo>
                    <a:pt x="11976" y="1"/>
                  </a:moveTo>
                  <a:cubicBezTo>
                    <a:pt x="8673" y="1402"/>
                    <a:pt x="4770" y="2736"/>
                    <a:pt x="2002" y="5305"/>
                  </a:cubicBezTo>
                  <a:cubicBezTo>
                    <a:pt x="0" y="7206"/>
                    <a:pt x="34" y="10775"/>
                    <a:pt x="534" y="13010"/>
                  </a:cubicBezTo>
                  <a:cubicBezTo>
                    <a:pt x="2736" y="13043"/>
                    <a:pt x="6138" y="13043"/>
                    <a:pt x="9240" y="13043"/>
                  </a:cubicBezTo>
                  <a:cubicBezTo>
                    <a:pt x="8840" y="12777"/>
                    <a:pt x="8473" y="12476"/>
                    <a:pt x="8140" y="12143"/>
                  </a:cubicBezTo>
                  <a:cubicBezTo>
                    <a:pt x="7706" y="11476"/>
                    <a:pt x="7105" y="10642"/>
                    <a:pt x="7706" y="10208"/>
                  </a:cubicBezTo>
                  <a:cubicBezTo>
                    <a:pt x="8306" y="9774"/>
                    <a:pt x="21482" y="5805"/>
                    <a:pt x="21482" y="5805"/>
                  </a:cubicBezTo>
                  <a:lnTo>
                    <a:pt x="11976" y="1"/>
                  </a:lnTo>
                  <a:close/>
                </a:path>
              </a:pathLst>
            </a:custGeom>
            <a:solidFill>
              <a:srgbClr val="2632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p27"/>
            <p:cNvSpPr/>
            <p:nvPr/>
          </p:nvSpPr>
          <p:spPr>
            <a:xfrm>
              <a:off x="2535325" y="4012650"/>
              <a:ext cx="1142500" cy="668675"/>
            </a:xfrm>
            <a:custGeom>
              <a:rect b="b" l="l" r="r" t="t"/>
              <a:pathLst>
                <a:path extrusionOk="0" h="26747" w="45700">
                  <a:moveTo>
                    <a:pt x="17027" y="1"/>
                  </a:moveTo>
                  <a:cubicBezTo>
                    <a:pt x="16460" y="1"/>
                    <a:pt x="15908" y="40"/>
                    <a:pt x="15378" y="127"/>
                  </a:cubicBezTo>
                  <a:cubicBezTo>
                    <a:pt x="12042" y="661"/>
                    <a:pt x="7839" y="7065"/>
                    <a:pt x="4637" y="12436"/>
                  </a:cubicBezTo>
                  <a:cubicBezTo>
                    <a:pt x="2268" y="16339"/>
                    <a:pt x="0" y="19474"/>
                    <a:pt x="1401" y="20575"/>
                  </a:cubicBezTo>
                  <a:cubicBezTo>
                    <a:pt x="1774" y="20880"/>
                    <a:pt x="2216" y="21013"/>
                    <a:pt x="2704" y="21013"/>
                  </a:cubicBezTo>
                  <a:cubicBezTo>
                    <a:pt x="3178" y="21013"/>
                    <a:pt x="3695" y="20889"/>
                    <a:pt x="4236" y="20675"/>
                  </a:cubicBezTo>
                  <a:cubicBezTo>
                    <a:pt x="6238" y="19875"/>
                    <a:pt x="8506" y="17740"/>
                    <a:pt x="10241" y="15872"/>
                  </a:cubicBezTo>
                  <a:cubicBezTo>
                    <a:pt x="11575" y="14504"/>
                    <a:pt x="12542" y="13270"/>
                    <a:pt x="12809" y="12903"/>
                  </a:cubicBezTo>
                  <a:cubicBezTo>
                    <a:pt x="12814" y="12898"/>
                    <a:pt x="12822" y="12896"/>
                    <a:pt x="12832" y="12896"/>
                  </a:cubicBezTo>
                  <a:cubicBezTo>
                    <a:pt x="13219" y="12896"/>
                    <a:pt x="17490" y="15722"/>
                    <a:pt x="19047" y="17506"/>
                  </a:cubicBezTo>
                  <a:cubicBezTo>
                    <a:pt x="20715" y="18841"/>
                    <a:pt x="27053" y="23878"/>
                    <a:pt x="29921" y="26746"/>
                  </a:cubicBezTo>
                  <a:cubicBezTo>
                    <a:pt x="34983" y="26158"/>
                    <a:pt x="41706" y="25411"/>
                    <a:pt x="42739" y="25411"/>
                  </a:cubicBezTo>
                  <a:cubicBezTo>
                    <a:pt x="42761" y="25411"/>
                    <a:pt x="42780" y="25411"/>
                    <a:pt x="42797" y="25412"/>
                  </a:cubicBezTo>
                  <a:cubicBezTo>
                    <a:pt x="43898" y="25412"/>
                    <a:pt x="45699" y="13770"/>
                    <a:pt x="38594" y="3997"/>
                  </a:cubicBezTo>
                  <a:cubicBezTo>
                    <a:pt x="38594" y="3997"/>
                    <a:pt x="31222" y="3997"/>
                    <a:pt x="29121" y="3263"/>
                  </a:cubicBezTo>
                  <a:cubicBezTo>
                    <a:pt x="27248" y="2638"/>
                    <a:pt x="21666" y="1"/>
                    <a:pt x="17027" y="1"/>
                  </a:cubicBezTo>
                  <a:close/>
                </a:path>
              </a:pathLst>
            </a:custGeom>
            <a:solidFill>
              <a:srgbClr val="AD63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p27"/>
            <p:cNvSpPr/>
            <p:nvPr/>
          </p:nvSpPr>
          <p:spPr>
            <a:xfrm>
              <a:off x="2848050" y="4422100"/>
              <a:ext cx="187650" cy="68600"/>
            </a:xfrm>
            <a:custGeom>
              <a:rect b="b" l="l" r="r" t="t"/>
              <a:pathLst>
                <a:path extrusionOk="0" h="2744" w="7506">
                  <a:moveTo>
                    <a:pt x="5337" y="1"/>
                  </a:moveTo>
                  <a:cubicBezTo>
                    <a:pt x="5296" y="1"/>
                    <a:pt x="5298" y="55"/>
                    <a:pt x="5371" y="128"/>
                  </a:cubicBezTo>
                  <a:cubicBezTo>
                    <a:pt x="5671" y="394"/>
                    <a:pt x="6905" y="1662"/>
                    <a:pt x="6671" y="1996"/>
                  </a:cubicBezTo>
                  <a:cubicBezTo>
                    <a:pt x="6238" y="2529"/>
                    <a:pt x="1901" y="2329"/>
                    <a:pt x="100" y="2563"/>
                  </a:cubicBezTo>
                  <a:cubicBezTo>
                    <a:pt x="9" y="2563"/>
                    <a:pt x="1" y="2700"/>
                    <a:pt x="75" y="2700"/>
                  </a:cubicBezTo>
                  <a:cubicBezTo>
                    <a:pt x="83" y="2700"/>
                    <a:pt x="91" y="2699"/>
                    <a:pt x="100" y="2696"/>
                  </a:cubicBezTo>
                  <a:cubicBezTo>
                    <a:pt x="567" y="2679"/>
                    <a:pt x="1034" y="2671"/>
                    <a:pt x="1505" y="2671"/>
                  </a:cubicBezTo>
                  <a:cubicBezTo>
                    <a:pt x="1976" y="2671"/>
                    <a:pt x="2452" y="2679"/>
                    <a:pt x="2935" y="2696"/>
                  </a:cubicBezTo>
                  <a:cubicBezTo>
                    <a:pt x="3315" y="2696"/>
                    <a:pt x="4013" y="2743"/>
                    <a:pt x="4737" y="2743"/>
                  </a:cubicBezTo>
                  <a:cubicBezTo>
                    <a:pt x="5733" y="2743"/>
                    <a:pt x="6777" y="2654"/>
                    <a:pt x="7105" y="2229"/>
                  </a:cubicBezTo>
                  <a:cubicBezTo>
                    <a:pt x="7505" y="1762"/>
                    <a:pt x="5804" y="261"/>
                    <a:pt x="5404" y="27"/>
                  </a:cubicBezTo>
                  <a:cubicBezTo>
                    <a:pt x="5376" y="9"/>
                    <a:pt x="5353" y="1"/>
                    <a:pt x="5337" y="1"/>
                  </a:cubicBezTo>
                  <a:close/>
                </a:path>
              </a:pathLst>
            </a:custGeom>
            <a:solidFill>
              <a:srgbClr val="2632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 name="Google Shape;303;p27"/>
            <p:cNvSpPr/>
            <p:nvPr/>
          </p:nvSpPr>
          <p:spPr>
            <a:xfrm>
              <a:off x="2501125" y="4030000"/>
              <a:ext cx="492050" cy="700650"/>
            </a:xfrm>
            <a:custGeom>
              <a:rect b="b" l="l" r="r" t="t"/>
              <a:pathLst>
                <a:path extrusionOk="0" h="28026" w="19682">
                  <a:moveTo>
                    <a:pt x="5471" y="0"/>
                  </a:moveTo>
                  <a:lnTo>
                    <a:pt x="0" y="3136"/>
                  </a:lnTo>
                  <a:lnTo>
                    <a:pt x="13310" y="26419"/>
                  </a:lnTo>
                  <a:cubicBezTo>
                    <a:pt x="13891" y="27447"/>
                    <a:pt x="14950" y="28025"/>
                    <a:pt x="16037" y="28025"/>
                  </a:cubicBezTo>
                  <a:cubicBezTo>
                    <a:pt x="16574" y="28025"/>
                    <a:pt x="17117" y="27884"/>
                    <a:pt x="17613" y="27587"/>
                  </a:cubicBezTo>
                  <a:cubicBezTo>
                    <a:pt x="19147" y="26719"/>
                    <a:pt x="19681" y="24785"/>
                    <a:pt x="18814" y="23284"/>
                  </a:cubicBezTo>
                  <a:lnTo>
                    <a:pt x="5471" y="0"/>
                  </a:lnTo>
                  <a:close/>
                </a:path>
              </a:pathLst>
            </a:custGeom>
            <a:solidFill>
              <a:srgbClr val="EBEBE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p27"/>
            <p:cNvSpPr/>
            <p:nvPr/>
          </p:nvSpPr>
          <p:spPr>
            <a:xfrm>
              <a:off x="2605375" y="4202625"/>
              <a:ext cx="376125" cy="517950"/>
            </a:xfrm>
            <a:custGeom>
              <a:rect b="b" l="l" r="r" t="t"/>
              <a:pathLst>
                <a:path extrusionOk="0" h="20718" w="15045">
                  <a:moveTo>
                    <a:pt x="4837" y="0"/>
                  </a:moveTo>
                  <a:lnTo>
                    <a:pt x="0" y="2802"/>
                  </a:lnTo>
                  <a:lnTo>
                    <a:pt x="9440" y="19314"/>
                  </a:lnTo>
                  <a:cubicBezTo>
                    <a:pt x="9957" y="20212"/>
                    <a:pt x="10897" y="20718"/>
                    <a:pt x="11863" y="20718"/>
                  </a:cubicBezTo>
                  <a:cubicBezTo>
                    <a:pt x="12332" y="20718"/>
                    <a:pt x="12807" y="20599"/>
                    <a:pt x="13243" y="20348"/>
                  </a:cubicBezTo>
                  <a:cubicBezTo>
                    <a:pt x="14577" y="19581"/>
                    <a:pt x="15044" y="17880"/>
                    <a:pt x="14310" y="16545"/>
                  </a:cubicBezTo>
                  <a:lnTo>
                    <a:pt x="4837" y="0"/>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 name="Google Shape;305;p27"/>
            <p:cNvSpPr/>
            <p:nvPr/>
          </p:nvSpPr>
          <p:spPr>
            <a:xfrm>
              <a:off x="2450250" y="3965775"/>
              <a:ext cx="231850" cy="194325"/>
            </a:xfrm>
            <a:custGeom>
              <a:rect b="b" l="l" r="r" t="t"/>
              <a:pathLst>
                <a:path extrusionOk="0" h="7773" w="9274">
                  <a:moveTo>
                    <a:pt x="7206" y="1"/>
                  </a:moveTo>
                  <a:lnTo>
                    <a:pt x="1" y="4137"/>
                  </a:lnTo>
                  <a:lnTo>
                    <a:pt x="2069" y="7773"/>
                  </a:lnTo>
                  <a:lnTo>
                    <a:pt x="9274" y="3637"/>
                  </a:lnTo>
                  <a:lnTo>
                    <a:pt x="720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p27"/>
            <p:cNvSpPr/>
            <p:nvPr/>
          </p:nvSpPr>
          <p:spPr>
            <a:xfrm>
              <a:off x="2668297" y="4449450"/>
              <a:ext cx="619625" cy="251325"/>
            </a:xfrm>
            <a:custGeom>
              <a:rect b="b" l="l" r="r" t="t"/>
              <a:pathLst>
                <a:path extrusionOk="0" h="10053" w="24785">
                  <a:moveTo>
                    <a:pt x="13910" y="1"/>
                  </a:moveTo>
                  <a:lnTo>
                    <a:pt x="13910" y="1"/>
                  </a:lnTo>
                  <a:cubicBezTo>
                    <a:pt x="14277" y="435"/>
                    <a:pt x="14510" y="801"/>
                    <a:pt x="14477" y="1035"/>
                  </a:cubicBezTo>
                  <a:cubicBezTo>
                    <a:pt x="14421" y="1392"/>
                    <a:pt x="13653" y="1458"/>
                    <a:pt x="12522" y="1458"/>
                  </a:cubicBezTo>
                  <a:cubicBezTo>
                    <a:pt x="11857" y="1458"/>
                    <a:pt x="11067" y="1435"/>
                    <a:pt x="10222" y="1435"/>
                  </a:cubicBezTo>
                  <a:cubicBezTo>
                    <a:pt x="7396" y="1435"/>
                    <a:pt x="3956" y="1690"/>
                    <a:pt x="2535" y="3904"/>
                  </a:cubicBezTo>
                  <a:cubicBezTo>
                    <a:pt x="0" y="7907"/>
                    <a:pt x="8573" y="6639"/>
                    <a:pt x="11075" y="8073"/>
                  </a:cubicBezTo>
                  <a:cubicBezTo>
                    <a:pt x="13058" y="9196"/>
                    <a:pt x="15042" y="10053"/>
                    <a:pt x="17825" y="10053"/>
                  </a:cubicBezTo>
                  <a:cubicBezTo>
                    <a:pt x="18599" y="10053"/>
                    <a:pt x="19434" y="9986"/>
                    <a:pt x="20348" y="9841"/>
                  </a:cubicBezTo>
                  <a:cubicBezTo>
                    <a:pt x="21449" y="9675"/>
                    <a:pt x="23017" y="9474"/>
                    <a:pt x="24784" y="9274"/>
                  </a:cubicBezTo>
                  <a:cubicBezTo>
                    <a:pt x="21916" y="6406"/>
                    <a:pt x="15578" y="1369"/>
                    <a:pt x="13910" y="1"/>
                  </a:cubicBezTo>
                  <a:close/>
                </a:path>
              </a:pathLst>
            </a:custGeom>
            <a:solidFill>
              <a:srgbClr val="AD63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p27"/>
            <p:cNvSpPr/>
            <p:nvPr/>
          </p:nvSpPr>
          <p:spPr>
            <a:xfrm>
              <a:off x="3430125" y="3081150"/>
              <a:ext cx="1187525" cy="1599325"/>
            </a:xfrm>
            <a:custGeom>
              <a:rect b="b" l="l" r="r" t="t"/>
              <a:pathLst>
                <a:path extrusionOk="0" h="63973" w="47501">
                  <a:moveTo>
                    <a:pt x="42579" y="1"/>
                  </a:moveTo>
                  <a:cubicBezTo>
                    <a:pt x="41859" y="1"/>
                    <a:pt x="41072" y="380"/>
                    <a:pt x="40229" y="1195"/>
                  </a:cubicBezTo>
                  <a:cubicBezTo>
                    <a:pt x="38961" y="2395"/>
                    <a:pt x="37560" y="4564"/>
                    <a:pt x="36093" y="7866"/>
                  </a:cubicBezTo>
                  <a:cubicBezTo>
                    <a:pt x="30022" y="21509"/>
                    <a:pt x="24785" y="35519"/>
                    <a:pt x="22516" y="36853"/>
                  </a:cubicBezTo>
                  <a:cubicBezTo>
                    <a:pt x="20248" y="38154"/>
                    <a:pt x="0" y="40022"/>
                    <a:pt x="0" y="40022"/>
                  </a:cubicBezTo>
                  <a:lnTo>
                    <a:pt x="3703" y="63973"/>
                  </a:lnTo>
                  <a:cubicBezTo>
                    <a:pt x="3703" y="63973"/>
                    <a:pt x="17346" y="62872"/>
                    <a:pt x="26753" y="60237"/>
                  </a:cubicBezTo>
                  <a:cubicBezTo>
                    <a:pt x="29988" y="59303"/>
                    <a:pt x="32757" y="58202"/>
                    <a:pt x="34258" y="56868"/>
                  </a:cubicBezTo>
                  <a:cubicBezTo>
                    <a:pt x="39962" y="51764"/>
                    <a:pt x="47501" y="25345"/>
                    <a:pt x="47134" y="12669"/>
                  </a:cubicBezTo>
                  <a:cubicBezTo>
                    <a:pt x="46950" y="5119"/>
                    <a:pt x="45222" y="1"/>
                    <a:pt x="42579" y="1"/>
                  </a:cubicBezTo>
                  <a:close/>
                </a:path>
              </a:pathLst>
            </a:custGeom>
            <a:solidFill>
              <a:srgbClr val="EBEBE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 name="Google Shape;308;p27"/>
            <p:cNvSpPr/>
            <p:nvPr/>
          </p:nvSpPr>
          <p:spPr>
            <a:xfrm>
              <a:off x="3540200" y="4091850"/>
              <a:ext cx="77575" cy="539275"/>
            </a:xfrm>
            <a:custGeom>
              <a:rect b="b" l="l" r="r" t="t"/>
              <a:pathLst>
                <a:path extrusionOk="0" h="21571" w="3103">
                  <a:moveTo>
                    <a:pt x="83" y="1"/>
                  </a:moveTo>
                  <a:cubicBezTo>
                    <a:pt x="46" y="1"/>
                    <a:pt x="0" y="37"/>
                    <a:pt x="0" y="95"/>
                  </a:cubicBezTo>
                  <a:cubicBezTo>
                    <a:pt x="334" y="1829"/>
                    <a:pt x="1502" y="13538"/>
                    <a:pt x="2969" y="21510"/>
                  </a:cubicBezTo>
                  <a:cubicBezTo>
                    <a:pt x="2969" y="21552"/>
                    <a:pt x="2993" y="21571"/>
                    <a:pt x="3020" y="21571"/>
                  </a:cubicBezTo>
                  <a:cubicBezTo>
                    <a:pt x="3058" y="21571"/>
                    <a:pt x="3103" y="21535"/>
                    <a:pt x="3103" y="21477"/>
                  </a:cubicBezTo>
                  <a:cubicBezTo>
                    <a:pt x="2469" y="11870"/>
                    <a:pt x="367" y="1829"/>
                    <a:pt x="134" y="61"/>
                  </a:cubicBezTo>
                  <a:cubicBezTo>
                    <a:pt x="134" y="19"/>
                    <a:pt x="110" y="1"/>
                    <a:pt x="83" y="1"/>
                  </a:cubicBezTo>
                  <a:close/>
                </a:path>
              </a:pathLst>
            </a:custGeom>
            <a:solidFill>
              <a:srgbClr val="2632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 name="Google Shape;309;p27"/>
            <p:cNvSpPr/>
            <p:nvPr/>
          </p:nvSpPr>
          <p:spPr>
            <a:xfrm>
              <a:off x="4098925" y="3081975"/>
              <a:ext cx="518725" cy="1505100"/>
            </a:xfrm>
            <a:custGeom>
              <a:rect b="b" l="l" r="r" t="t"/>
              <a:pathLst>
                <a:path extrusionOk="0" h="60204" w="20749">
                  <a:moveTo>
                    <a:pt x="15842" y="1"/>
                  </a:moveTo>
                  <a:cubicBezTo>
                    <a:pt x="15119" y="1"/>
                    <a:pt x="14327" y="380"/>
                    <a:pt x="13477" y="1195"/>
                  </a:cubicBezTo>
                  <a:lnTo>
                    <a:pt x="1" y="60204"/>
                  </a:lnTo>
                  <a:cubicBezTo>
                    <a:pt x="3236" y="59270"/>
                    <a:pt x="6005" y="58169"/>
                    <a:pt x="7506" y="56835"/>
                  </a:cubicBezTo>
                  <a:cubicBezTo>
                    <a:pt x="13210" y="51731"/>
                    <a:pt x="20749" y="25312"/>
                    <a:pt x="20415" y="12636"/>
                  </a:cubicBezTo>
                  <a:cubicBezTo>
                    <a:pt x="20206" y="5114"/>
                    <a:pt x="18492" y="1"/>
                    <a:pt x="15842" y="1"/>
                  </a:cubicBezTo>
                  <a:close/>
                </a:path>
              </a:pathLst>
            </a:custGeom>
            <a:solidFill>
              <a:srgbClr val="2632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p27"/>
            <p:cNvSpPr/>
            <p:nvPr/>
          </p:nvSpPr>
          <p:spPr>
            <a:xfrm>
              <a:off x="4184825" y="2975575"/>
              <a:ext cx="1318475" cy="1435550"/>
            </a:xfrm>
            <a:custGeom>
              <a:rect b="b" l="l" r="r" t="t"/>
              <a:pathLst>
                <a:path extrusionOk="0" h="57422" w="52739">
                  <a:moveTo>
                    <a:pt x="17713" y="0"/>
                  </a:moveTo>
                  <a:cubicBezTo>
                    <a:pt x="15640" y="0"/>
                    <a:pt x="13525" y="570"/>
                    <a:pt x="11909" y="2082"/>
                  </a:cubicBezTo>
                  <a:cubicBezTo>
                    <a:pt x="11008" y="2916"/>
                    <a:pt x="1768" y="23531"/>
                    <a:pt x="1168" y="26232"/>
                  </a:cubicBezTo>
                  <a:cubicBezTo>
                    <a:pt x="1" y="31570"/>
                    <a:pt x="5338" y="37474"/>
                    <a:pt x="5338" y="37474"/>
                  </a:cubicBezTo>
                  <a:lnTo>
                    <a:pt x="4170" y="57388"/>
                  </a:lnTo>
                  <a:lnTo>
                    <a:pt x="52738" y="57421"/>
                  </a:lnTo>
                  <a:cubicBezTo>
                    <a:pt x="48001" y="35139"/>
                    <a:pt x="38194" y="12489"/>
                    <a:pt x="24218" y="1948"/>
                  </a:cubicBezTo>
                  <a:cubicBezTo>
                    <a:pt x="22828" y="892"/>
                    <a:pt x="20304" y="0"/>
                    <a:pt x="17713"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p27"/>
            <p:cNvSpPr/>
            <p:nvPr/>
          </p:nvSpPr>
          <p:spPr>
            <a:xfrm>
              <a:off x="4440000" y="3068475"/>
              <a:ext cx="266900" cy="236025"/>
            </a:xfrm>
            <a:custGeom>
              <a:rect b="b" l="l" r="r" t="t"/>
              <a:pathLst>
                <a:path extrusionOk="0" h="9441" w="10676">
                  <a:moveTo>
                    <a:pt x="10675" y="0"/>
                  </a:moveTo>
                  <a:lnTo>
                    <a:pt x="10675" y="0"/>
                  </a:lnTo>
                  <a:cubicBezTo>
                    <a:pt x="10442" y="768"/>
                    <a:pt x="10141" y="1535"/>
                    <a:pt x="9808" y="2269"/>
                  </a:cubicBezTo>
                  <a:cubicBezTo>
                    <a:pt x="9474" y="3036"/>
                    <a:pt x="9074" y="3770"/>
                    <a:pt x="8674" y="4470"/>
                  </a:cubicBezTo>
                  <a:cubicBezTo>
                    <a:pt x="7840" y="5871"/>
                    <a:pt x="6972" y="7272"/>
                    <a:pt x="5772" y="8306"/>
                  </a:cubicBezTo>
                  <a:cubicBezTo>
                    <a:pt x="5303" y="8723"/>
                    <a:pt x="4753" y="9058"/>
                    <a:pt x="4201" y="9058"/>
                  </a:cubicBezTo>
                  <a:cubicBezTo>
                    <a:pt x="4046" y="9058"/>
                    <a:pt x="3890" y="9032"/>
                    <a:pt x="3737" y="8973"/>
                  </a:cubicBezTo>
                  <a:cubicBezTo>
                    <a:pt x="3003" y="8740"/>
                    <a:pt x="2469" y="8073"/>
                    <a:pt x="2036" y="7406"/>
                  </a:cubicBezTo>
                  <a:cubicBezTo>
                    <a:pt x="1569" y="6739"/>
                    <a:pt x="1202" y="6005"/>
                    <a:pt x="868" y="5271"/>
                  </a:cubicBezTo>
                  <a:cubicBezTo>
                    <a:pt x="535" y="4504"/>
                    <a:pt x="268" y="3736"/>
                    <a:pt x="1" y="2969"/>
                  </a:cubicBezTo>
                  <a:lnTo>
                    <a:pt x="1" y="2969"/>
                  </a:lnTo>
                  <a:cubicBezTo>
                    <a:pt x="334" y="4570"/>
                    <a:pt x="935" y="6138"/>
                    <a:pt x="1769" y="7572"/>
                  </a:cubicBezTo>
                  <a:cubicBezTo>
                    <a:pt x="1969" y="7939"/>
                    <a:pt x="2236" y="8273"/>
                    <a:pt x="2536" y="8607"/>
                  </a:cubicBezTo>
                  <a:cubicBezTo>
                    <a:pt x="2803" y="8907"/>
                    <a:pt x="3170" y="9174"/>
                    <a:pt x="3603" y="9340"/>
                  </a:cubicBezTo>
                  <a:cubicBezTo>
                    <a:pt x="3804" y="9407"/>
                    <a:pt x="4037" y="9440"/>
                    <a:pt x="4271" y="9440"/>
                  </a:cubicBezTo>
                  <a:cubicBezTo>
                    <a:pt x="4504" y="9440"/>
                    <a:pt x="4704" y="9407"/>
                    <a:pt x="4938" y="9307"/>
                  </a:cubicBezTo>
                  <a:cubicBezTo>
                    <a:pt x="5338" y="9140"/>
                    <a:pt x="5705" y="8907"/>
                    <a:pt x="6038" y="8640"/>
                  </a:cubicBezTo>
                  <a:cubicBezTo>
                    <a:pt x="6672" y="8073"/>
                    <a:pt x="7206" y="7439"/>
                    <a:pt x="7673" y="6739"/>
                  </a:cubicBezTo>
                  <a:cubicBezTo>
                    <a:pt x="9107" y="4704"/>
                    <a:pt x="10108" y="2402"/>
                    <a:pt x="10675" y="0"/>
                  </a:cubicBezTo>
                  <a:close/>
                </a:path>
              </a:pathLst>
            </a:custGeom>
            <a:solidFill>
              <a:srgbClr val="2632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p27"/>
            <p:cNvSpPr/>
            <p:nvPr/>
          </p:nvSpPr>
          <p:spPr>
            <a:xfrm>
              <a:off x="4634325" y="2979225"/>
              <a:ext cx="967375" cy="1876375"/>
            </a:xfrm>
            <a:custGeom>
              <a:rect b="b" l="l" r="r" t="t"/>
              <a:pathLst>
                <a:path extrusionOk="0" h="75055" w="38695">
                  <a:moveTo>
                    <a:pt x="1684" y="1"/>
                  </a:moveTo>
                  <a:cubicBezTo>
                    <a:pt x="1673" y="1"/>
                    <a:pt x="1668" y="1"/>
                    <a:pt x="1668" y="1"/>
                  </a:cubicBezTo>
                  <a:lnTo>
                    <a:pt x="0" y="75055"/>
                  </a:lnTo>
                  <a:lnTo>
                    <a:pt x="35726" y="75055"/>
                  </a:lnTo>
                  <a:cubicBezTo>
                    <a:pt x="35726" y="75055"/>
                    <a:pt x="38694" y="48869"/>
                    <a:pt x="22783" y="21116"/>
                  </a:cubicBezTo>
                  <a:cubicBezTo>
                    <a:pt x="16679" y="10442"/>
                    <a:pt x="11375" y="5138"/>
                    <a:pt x="7605" y="2536"/>
                  </a:cubicBezTo>
                  <a:cubicBezTo>
                    <a:pt x="4052" y="61"/>
                    <a:pt x="1886" y="1"/>
                    <a:pt x="1684" y="1"/>
                  </a:cubicBezTo>
                  <a:close/>
                </a:path>
              </a:pathLst>
            </a:custGeom>
            <a:solidFill>
              <a:srgbClr val="EBEBE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 name="Google Shape;313;p27"/>
            <p:cNvSpPr/>
            <p:nvPr/>
          </p:nvSpPr>
          <p:spPr>
            <a:xfrm>
              <a:off x="4158975" y="3045950"/>
              <a:ext cx="306075" cy="1809650"/>
            </a:xfrm>
            <a:custGeom>
              <a:rect b="b" l="l" r="r" t="t"/>
              <a:pathLst>
                <a:path extrusionOk="0" h="72386" w="12243">
                  <a:moveTo>
                    <a:pt x="12243" y="1"/>
                  </a:moveTo>
                  <a:cubicBezTo>
                    <a:pt x="11375" y="601"/>
                    <a:pt x="2502" y="16379"/>
                    <a:pt x="1235" y="23184"/>
                  </a:cubicBezTo>
                  <a:cubicBezTo>
                    <a:pt x="0" y="29956"/>
                    <a:pt x="5438" y="34459"/>
                    <a:pt x="5471" y="34859"/>
                  </a:cubicBezTo>
                  <a:cubicBezTo>
                    <a:pt x="5471" y="35226"/>
                    <a:pt x="2936" y="72386"/>
                    <a:pt x="2936" y="72386"/>
                  </a:cubicBezTo>
                  <a:lnTo>
                    <a:pt x="6038" y="72386"/>
                  </a:lnTo>
                  <a:lnTo>
                    <a:pt x="12243" y="1"/>
                  </a:lnTo>
                  <a:close/>
                </a:path>
              </a:pathLst>
            </a:custGeom>
            <a:solidFill>
              <a:srgbClr val="EBEBE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 name="Google Shape;314;p27"/>
            <p:cNvSpPr/>
            <p:nvPr/>
          </p:nvSpPr>
          <p:spPr>
            <a:xfrm>
              <a:off x="4170650" y="3368675"/>
              <a:ext cx="125125" cy="549600"/>
            </a:xfrm>
            <a:custGeom>
              <a:rect b="b" l="l" r="r" t="t"/>
              <a:pathLst>
                <a:path extrusionOk="0" h="21984" w="5005">
                  <a:moveTo>
                    <a:pt x="4637" y="1"/>
                  </a:moveTo>
                  <a:lnTo>
                    <a:pt x="4637" y="1"/>
                  </a:lnTo>
                  <a:cubicBezTo>
                    <a:pt x="3636" y="1736"/>
                    <a:pt x="2736" y="3570"/>
                    <a:pt x="2002" y="5438"/>
                  </a:cubicBezTo>
                  <a:cubicBezTo>
                    <a:pt x="1235" y="7306"/>
                    <a:pt x="668" y="9274"/>
                    <a:pt x="334" y="11276"/>
                  </a:cubicBezTo>
                  <a:cubicBezTo>
                    <a:pt x="0" y="13311"/>
                    <a:pt x="301" y="15412"/>
                    <a:pt x="1201" y="17280"/>
                  </a:cubicBezTo>
                  <a:cubicBezTo>
                    <a:pt x="2069" y="19115"/>
                    <a:pt x="3370" y="20716"/>
                    <a:pt x="5004" y="21983"/>
                  </a:cubicBezTo>
                  <a:cubicBezTo>
                    <a:pt x="3570" y="20582"/>
                    <a:pt x="2402" y="18915"/>
                    <a:pt x="1635" y="17080"/>
                  </a:cubicBezTo>
                  <a:cubicBezTo>
                    <a:pt x="868" y="15279"/>
                    <a:pt x="634" y="13277"/>
                    <a:pt x="934" y="11342"/>
                  </a:cubicBezTo>
                  <a:cubicBezTo>
                    <a:pt x="1101" y="10375"/>
                    <a:pt x="1301" y="9408"/>
                    <a:pt x="1568" y="8440"/>
                  </a:cubicBezTo>
                  <a:cubicBezTo>
                    <a:pt x="1835" y="7473"/>
                    <a:pt x="2169" y="6539"/>
                    <a:pt x="2469" y="5605"/>
                  </a:cubicBezTo>
                  <a:cubicBezTo>
                    <a:pt x="3136" y="3704"/>
                    <a:pt x="3837" y="1869"/>
                    <a:pt x="4637" y="1"/>
                  </a:cubicBezTo>
                  <a:close/>
                </a:path>
              </a:pathLst>
            </a:custGeom>
            <a:solidFill>
              <a:srgbClr val="2632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p27"/>
            <p:cNvSpPr/>
            <p:nvPr/>
          </p:nvSpPr>
          <p:spPr>
            <a:xfrm>
              <a:off x="4650150" y="2980075"/>
              <a:ext cx="200175" cy="1102475"/>
            </a:xfrm>
            <a:custGeom>
              <a:rect b="b" l="l" r="r" t="t"/>
              <a:pathLst>
                <a:path extrusionOk="0" h="44099" w="8007">
                  <a:moveTo>
                    <a:pt x="1002" y="1"/>
                  </a:moveTo>
                  <a:lnTo>
                    <a:pt x="1002" y="1"/>
                  </a:lnTo>
                  <a:cubicBezTo>
                    <a:pt x="1502" y="1402"/>
                    <a:pt x="2002" y="2803"/>
                    <a:pt x="2536" y="4204"/>
                  </a:cubicBezTo>
                  <a:lnTo>
                    <a:pt x="4070" y="8440"/>
                  </a:lnTo>
                  <a:cubicBezTo>
                    <a:pt x="5070" y="11181"/>
                    <a:pt x="6101" y="13892"/>
                    <a:pt x="7133" y="16601"/>
                  </a:cubicBezTo>
                  <a:lnTo>
                    <a:pt x="7133" y="16601"/>
                  </a:lnTo>
                  <a:cubicBezTo>
                    <a:pt x="5698" y="17686"/>
                    <a:pt x="4235" y="18799"/>
                    <a:pt x="2803" y="19881"/>
                  </a:cubicBezTo>
                  <a:lnTo>
                    <a:pt x="2469" y="20148"/>
                  </a:lnTo>
                  <a:lnTo>
                    <a:pt x="2736" y="20482"/>
                  </a:lnTo>
                  <a:lnTo>
                    <a:pt x="6759" y="25791"/>
                  </a:lnTo>
                  <a:lnTo>
                    <a:pt x="6759" y="25791"/>
                  </a:lnTo>
                  <a:cubicBezTo>
                    <a:pt x="5586" y="28792"/>
                    <a:pt x="4445" y="31792"/>
                    <a:pt x="3337" y="34792"/>
                  </a:cubicBezTo>
                  <a:cubicBezTo>
                    <a:pt x="2769" y="36360"/>
                    <a:pt x="2202" y="37894"/>
                    <a:pt x="1635" y="39429"/>
                  </a:cubicBezTo>
                  <a:cubicBezTo>
                    <a:pt x="1102" y="40997"/>
                    <a:pt x="535" y="42531"/>
                    <a:pt x="1" y="44099"/>
                  </a:cubicBezTo>
                  <a:cubicBezTo>
                    <a:pt x="701" y="42598"/>
                    <a:pt x="1302" y="41063"/>
                    <a:pt x="1969" y="39562"/>
                  </a:cubicBezTo>
                  <a:cubicBezTo>
                    <a:pt x="2636" y="38061"/>
                    <a:pt x="3270" y="36527"/>
                    <a:pt x="3904" y="35026"/>
                  </a:cubicBezTo>
                  <a:cubicBezTo>
                    <a:pt x="5138" y="31990"/>
                    <a:pt x="6405" y="28955"/>
                    <a:pt x="7606" y="25886"/>
                  </a:cubicBezTo>
                  <a:lnTo>
                    <a:pt x="7673" y="25686"/>
                  </a:lnTo>
                  <a:lnTo>
                    <a:pt x="7540" y="25485"/>
                  </a:lnTo>
                  <a:lnTo>
                    <a:pt x="3615" y="20306"/>
                  </a:lnTo>
                  <a:lnTo>
                    <a:pt x="3615" y="20306"/>
                  </a:lnTo>
                  <a:cubicBezTo>
                    <a:pt x="5012" y="19219"/>
                    <a:pt x="6409" y="18133"/>
                    <a:pt x="7806" y="17046"/>
                  </a:cubicBezTo>
                  <a:lnTo>
                    <a:pt x="8007" y="16846"/>
                  </a:lnTo>
                  <a:lnTo>
                    <a:pt x="7906" y="16612"/>
                  </a:lnTo>
                  <a:cubicBezTo>
                    <a:pt x="6806" y="13844"/>
                    <a:pt x="5672" y="11042"/>
                    <a:pt x="4504" y="8273"/>
                  </a:cubicBezTo>
                  <a:lnTo>
                    <a:pt x="2769" y="4137"/>
                  </a:lnTo>
                  <a:cubicBezTo>
                    <a:pt x="2202" y="2736"/>
                    <a:pt x="1602" y="1368"/>
                    <a:pt x="1002" y="1"/>
                  </a:cubicBezTo>
                  <a:close/>
                </a:path>
              </a:pathLst>
            </a:custGeom>
            <a:solidFill>
              <a:srgbClr val="DBDBD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p27"/>
            <p:cNvSpPr/>
            <p:nvPr/>
          </p:nvSpPr>
          <p:spPr>
            <a:xfrm>
              <a:off x="4299900" y="3091000"/>
              <a:ext cx="165975" cy="967375"/>
            </a:xfrm>
            <a:custGeom>
              <a:rect b="b" l="l" r="r" t="t"/>
              <a:pathLst>
                <a:path extrusionOk="0" h="38695" w="6639">
                  <a:moveTo>
                    <a:pt x="6639" y="0"/>
                  </a:moveTo>
                  <a:lnTo>
                    <a:pt x="6639" y="0"/>
                  </a:lnTo>
                  <a:cubicBezTo>
                    <a:pt x="6072" y="1101"/>
                    <a:pt x="5505" y="2235"/>
                    <a:pt x="4971" y="3369"/>
                  </a:cubicBezTo>
                  <a:cubicBezTo>
                    <a:pt x="4404" y="4470"/>
                    <a:pt x="3870" y="5571"/>
                    <a:pt x="3337" y="6705"/>
                  </a:cubicBezTo>
                  <a:cubicBezTo>
                    <a:pt x="2236" y="8906"/>
                    <a:pt x="1168" y="11175"/>
                    <a:pt x="101" y="13410"/>
                  </a:cubicBezTo>
                  <a:lnTo>
                    <a:pt x="1" y="13643"/>
                  </a:lnTo>
                  <a:lnTo>
                    <a:pt x="201" y="13843"/>
                  </a:lnTo>
                  <a:cubicBezTo>
                    <a:pt x="1180" y="14669"/>
                    <a:pt x="2130" y="15523"/>
                    <a:pt x="3104" y="16353"/>
                  </a:cubicBezTo>
                  <a:lnTo>
                    <a:pt x="3104" y="16353"/>
                  </a:lnTo>
                  <a:lnTo>
                    <a:pt x="535" y="21148"/>
                  </a:lnTo>
                  <a:lnTo>
                    <a:pt x="501" y="21249"/>
                  </a:lnTo>
                  <a:lnTo>
                    <a:pt x="501" y="21382"/>
                  </a:lnTo>
                  <a:cubicBezTo>
                    <a:pt x="935" y="24284"/>
                    <a:pt x="1368" y="27186"/>
                    <a:pt x="1835" y="30055"/>
                  </a:cubicBezTo>
                  <a:cubicBezTo>
                    <a:pt x="2069" y="31489"/>
                    <a:pt x="2302" y="32957"/>
                    <a:pt x="2536" y="34391"/>
                  </a:cubicBezTo>
                  <a:cubicBezTo>
                    <a:pt x="2803" y="35826"/>
                    <a:pt x="3070" y="37260"/>
                    <a:pt x="3337" y="38694"/>
                  </a:cubicBezTo>
                  <a:cubicBezTo>
                    <a:pt x="3236" y="37260"/>
                    <a:pt x="3070" y="35759"/>
                    <a:pt x="2903" y="34325"/>
                  </a:cubicBezTo>
                  <a:cubicBezTo>
                    <a:pt x="2769" y="32890"/>
                    <a:pt x="2603" y="31423"/>
                    <a:pt x="2436" y="29988"/>
                  </a:cubicBezTo>
                  <a:cubicBezTo>
                    <a:pt x="2073" y="27115"/>
                    <a:pt x="1742" y="24242"/>
                    <a:pt x="1347" y="21369"/>
                  </a:cubicBezTo>
                  <a:lnTo>
                    <a:pt x="1347" y="21369"/>
                  </a:lnTo>
                  <a:lnTo>
                    <a:pt x="4004" y="16445"/>
                  </a:lnTo>
                  <a:lnTo>
                    <a:pt x="4170" y="16145"/>
                  </a:lnTo>
                  <a:lnTo>
                    <a:pt x="3904" y="15945"/>
                  </a:lnTo>
                  <a:cubicBezTo>
                    <a:pt x="2908" y="15104"/>
                    <a:pt x="1912" y="14264"/>
                    <a:pt x="916" y="13451"/>
                  </a:cubicBezTo>
                  <a:lnTo>
                    <a:pt x="916" y="13451"/>
                  </a:lnTo>
                  <a:cubicBezTo>
                    <a:pt x="1878" y="11269"/>
                    <a:pt x="2840" y="9086"/>
                    <a:pt x="3770" y="6872"/>
                  </a:cubicBezTo>
                  <a:cubicBezTo>
                    <a:pt x="4271" y="5737"/>
                    <a:pt x="4738" y="4603"/>
                    <a:pt x="5205" y="3436"/>
                  </a:cubicBezTo>
                  <a:cubicBezTo>
                    <a:pt x="5705" y="2302"/>
                    <a:pt x="6172" y="1168"/>
                    <a:pt x="6639" y="0"/>
                  </a:cubicBezTo>
                  <a:close/>
                </a:path>
              </a:pathLst>
            </a:custGeom>
            <a:solidFill>
              <a:srgbClr val="DBDBD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p27"/>
            <p:cNvSpPr/>
            <p:nvPr/>
          </p:nvSpPr>
          <p:spPr>
            <a:xfrm>
              <a:off x="4319100" y="2665675"/>
              <a:ext cx="360275" cy="571850"/>
            </a:xfrm>
            <a:custGeom>
              <a:rect b="b" l="l" r="r" t="t"/>
              <a:pathLst>
                <a:path extrusionOk="0" h="22874" w="14411">
                  <a:moveTo>
                    <a:pt x="6772" y="1"/>
                  </a:moveTo>
                  <a:lnTo>
                    <a:pt x="5904" y="1202"/>
                  </a:lnTo>
                  <a:lnTo>
                    <a:pt x="0" y="9908"/>
                  </a:lnTo>
                  <a:lnTo>
                    <a:pt x="4537" y="16179"/>
                  </a:lnTo>
                  <a:lnTo>
                    <a:pt x="4870" y="16613"/>
                  </a:lnTo>
                  <a:cubicBezTo>
                    <a:pt x="4870" y="16613"/>
                    <a:pt x="7518" y="22874"/>
                    <a:pt x="8840" y="22874"/>
                  </a:cubicBezTo>
                  <a:cubicBezTo>
                    <a:pt x="8886" y="22874"/>
                    <a:pt x="8930" y="22866"/>
                    <a:pt x="8973" y="22851"/>
                  </a:cubicBezTo>
                  <a:cubicBezTo>
                    <a:pt x="12809" y="21416"/>
                    <a:pt x="14410" y="14378"/>
                    <a:pt x="14244" y="13477"/>
                  </a:cubicBezTo>
                  <a:cubicBezTo>
                    <a:pt x="14177" y="13110"/>
                    <a:pt x="12843" y="10141"/>
                    <a:pt x="11275" y="7373"/>
                  </a:cubicBezTo>
                  <a:lnTo>
                    <a:pt x="10808" y="6539"/>
                  </a:lnTo>
                  <a:cubicBezTo>
                    <a:pt x="10641" y="6272"/>
                    <a:pt x="10474" y="6005"/>
                    <a:pt x="10341" y="5738"/>
                  </a:cubicBezTo>
                  <a:cubicBezTo>
                    <a:pt x="10107" y="5405"/>
                    <a:pt x="9907" y="5071"/>
                    <a:pt x="9707" y="4738"/>
                  </a:cubicBezTo>
                  <a:cubicBezTo>
                    <a:pt x="9640" y="4604"/>
                    <a:pt x="9540" y="4471"/>
                    <a:pt x="9473" y="4371"/>
                  </a:cubicBezTo>
                  <a:cubicBezTo>
                    <a:pt x="9407" y="4271"/>
                    <a:pt x="9340" y="4137"/>
                    <a:pt x="9273" y="4037"/>
                  </a:cubicBezTo>
                  <a:cubicBezTo>
                    <a:pt x="7906" y="1802"/>
                    <a:pt x="6772" y="1"/>
                    <a:pt x="6772" y="1"/>
                  </a:cubicBezTo>
                  <a:close/>
                </a:path>
              </a:pathLst>
            </a:custGeom>
            <a:solidFill>
              <a:srgbClr val="AD63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p27"/>
            <p:cNvSpPr/>
            <p:nvPr/>
          </p:nvSpPr>
          <p:spPr>
            <a:xfrm>
              <a:off x="4319100" y="2665675"/>
              <a:ext cx="238525" cy="404500"/>
            </a:xfrm>
            <a:custGeom>
              <a:rect b="b" l="l" r="r" t="t"/>
              <a:pathLst>
                <a:path extrusionOk="0" h="16180" w="9541">
                  <a:moveTo>
                    <a:pt x="6772" y="1"/>
                  </a:moveTo>
                  <a:lnTo>
                    <a:pt x="5904" y="1202"/>
                  </a:lnTo>
                  <a:lnTo>
                    <a:pt x="0" y="9908"/>
                  </a:lnTo>
                  <a:lnTo>
                    <a:pt x="4537" y="16179"/>
                  </a:lnTo>
                  <a:cubicBezTo>
                    <a:pt x="7839" y="13010"/>
                    <a:pt x="9540" y="8607"/>
                    <a:pt x="9273" y="4037"/>
                  </a:cubicBezTo>
                  <a:cubicBezTo>
                    <a:pt x="7906" y="1802"/>
                    <a:pt x="6772" y="1"/>
                    <a:pt x="6772" y="1"/>
                  </a:cubicBezTo>
                  <a:close/>
                </a:path>
              </a:pathLst>
            </a:custGeom>
            <a:solidFill>
              <a:srgbClr val="2632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p27"/>
            <p:cNvSpPr/>
            <p:nvPr/>
          </p:nvSpPr>
          <p:spPr>
            <a:xfrm>
              <a:off x="3852925" y="2266050"/>
              <a:ext cx="756400" cy="798525"/>
            </a:xfrm>
            <a:custGeom>
              <a:rect b="b" l="l" r="r" t="t"/>
              <a:pathLst>
                <a:path extrusionOk="0" h="31941" w="30256">
                  <a:moveTo>
                    <a:pt x="14754" y="1"/>
                  </a:moveTo>
                  <a:cubicBezTo>
                    <a:pt x="13649" y="1"/>
                    <a:pt x="12556" y="162"/>
                    <a:pt x="11509" y="441"/>
                  </a:cubicBezTo>
                  <a:cubicBezTo>
                    <a:pt x="5638" y="2009"/>
                    <a:pt x="0" y="7580"/>
                    <a:pt x="4103" y="20456"/>
                  </a:cubicBezTo>
                  <a:cubicBezTo>
                    <a:pt x="7161" y="29998"/>
                    <a:pt x="12442" y="31940"/>
                    <a:pt x="16107" y="31940"/>
                  </a:cubicBezTo>
                  <a:cubicBezTo>
                    <a:pt x="17400" y="31940"/>
                    <a:pt x="18492" y="31698"/>
                    <a:pt x="19214" y="31464"/>
                  </a:cubicBezTo>
                  <a:cubicBezTo>
                    <a:pt x="21716" y="30663"/>
                    <a:pt x="30255" y="27561"/>
                    <a:pt x="27453" y="14318"/>
                  </a:cubicBezTo>
                  <a:cubicBezTo>
                    <a:pt x="25179" y="3410"/>
                    <a:pt x="19842" y="1"/>
                    <a:pt x="14754" y="1"/>
                  </a:cubicBezTo>
                  <a:close/>
                </a:path>
              </a:pathLst>
            </a:custGeom>
            <a:solidFill>
              <a:srgbClr val="AD63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 name="Google Shape;320;p27"/>
            <p:cNvSpPr/>
            <p:nvPr/>
          </p:nvSpPr>
          <p:spPr>
            <a:xfrm>
              <a:off x="3979325" y="2664025"/>
              <a:ext cx="58750" cy="47275"/>
            </a:xfrm>
            <a:custGeom>
              <a:rect b="b" l="l" r="r" t="t"/>
              <a:pathLst>
                <a:path extrusionOk="0" h="1891" w="2350">
                  <a:moveTo>
                    <a:pt x="1643" y="0"/>
                  </a:moveTo>
                  <a:cubicBezTo>
                    <a:pt x="1371" y="0"/>
                    <a:pt x="1104" y="89"/>
                    <a:pt x="882" y="267"/>
                  </a:cubicBezTo>
                  <a:cubicBezTo>
                    <a:pt x="482" y="467"/>
                    <a:pt x="215" y="834"/>
                    <a:pt x="81" y="1234"/>
                  </a:cubicBezTo>
                  <a:cubicBezTo>
                    <a:pt x="1" y="1584"/>
                    <a:pt x="268" y="1891"/>
                    <a:pt x="584" y="1891"/>
                  </a:cubicBezTo>
                  <a:cubicBezTo>
                    <a:pt x="660" y="1891"/>
                    <a:pt x="738" y="1873"/>
                    <a:pt x="815" y="1835"/>
                  </a:cubicBezTo>
                  <a:cubicBezTo>
                    <a:pt x="1082" y="1668"/>
                    <a:pt x="1316" y="1501"/>
                    <a:pt x="1582" y="1301"/>
                  </a:cubicBezTo>
                  <a:cubicBezTo>
                    <a:pt x="1849" y="1134"/>
                    <a:pt x="2150" y="967"/>
                    <a:pt x="2283" y="634"/>
                  </a:cubicBezTo>
                  <a:cubicBezTo>
                    <a:pt x="2350" y="400"/>
                    <a:pt x="2250" y="200"/>
                    <a:pt x="2049" y="67"/>
                  </a:cubicBezTo>
                  <a:cubicBezTo>
                    <a:pt x="1916" y="22"/>
                    <a:pt x="1779" y="0"/>
                    <a:pt x="1643" y="0"/>
                  </a:cubicBezTo>
                  <a:close/>
                </a:path>
              </a:pathLst>
            </a:custGeom>
            <a:solidFill>
              <a:srgbClr val="2632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 name="Google Shape;321;p27"/>
            <p:cNvSpPr/>
            <p:nvPr/>
          </p:nvSpPr>
          <p:spPr>
            <a:xfrm>
              <a:off x="4165650" y="2601150"/>
              <a:ext cx="66725" cy="34525"/>
            </a:xfrm>
            <a:custGeom>
              <a:rect b="b" l="l" r="r" t="t"/>
              <a:pathLst>
                <a:path extrusionOk="0" h="1381" w="2669">
                  <a:moveTo>
                    <a:pt x="1454" y="1"/>
                  </a:moveTo>
                  <a:cubicBezTo>
                    <a:pt x="1322" y="1"/>
                    <a:pt x="1192" y="16"/>
                    <a:pt x="1068" y="47"/>
                  </a:cubicBezTo>
                  <a:cubicBezTo>
                    <a:pt x="634" y="80"/>
                    <a:pt x="234" y="347"/>
                    <a:pt x="67" y="747"/>
                  </a:cubicBezTo>
                  <a:cubicBezTo>
                    <a:pt x="0" y="947"/>
                    <a:pt x="100" y="1181"/>
                    <a:pt x="267" y="1281"/>
                  </a:cubicBezTo>
                  <a:cubicBezTo>
                    <a:pt x="434" y="1348"/>
                    <a:pt x="601" y="1381"/>
                    <a:pt x="768" y="1381"/>
                  </a:cubicBezTo>
                  <a:cubicBezTo>
                    <a:pt x="934" y="1381"/>
                    <a:pt x="1101" y="1348"/>
                    <a:pt x="1268" y="1281"/>
                  </a:cubicBezTo>
                  <a:cubicBezTo>
                    <a:pt x="1568" y="1248"/>
                    <a:pt x="1868" y="1214"/>
                    <a:pt x="2169" y="1147"/>
                  </a:cubicBezTo>
                  <a:cubicBezTo>
                    <a:pt x="2569" y="1014"/>
                    <a:pt x="2669" y="447"/>
                    <a:pt x="2302" y="213"/>
                  </a:cubicBezTo>
                  <a:cubicBezTo>
                    <a:pt x="2049" y="75"/>
                    <a:pt x="1748" y="1"/>
                    <a:pt x="1454" y="1"/>
                  </a:cubicBezTo>
                  <a:close/>
                </a:path>
              </a:pathLst>
            </a:custGeom>
            <a:solidFill>
              <a:srgbClr val="2632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p27"/>
            <p:cNvSpPr/>
            <p:nvPr/>
          </p:nvSpPr>
          <p:spPr>
            <a:xfrm>
              <a:off x="4209850" y="2725375"/>
              <a:ext cx="45050" cy="49275"/>
            </a:xfrm>
            <a:custGeom>
              <a:rect b="b" l="l" r="r" t="t"/>
              <a:pathLst>
                <a:path extrusionOk="0" h="1971" w="1802">
                  <a:moveTo>
                    <a:pt x="15" y="1"/>
                  </a:moveTo>
                  <a:cubicBezTo>
                    <a:pt x="6" y="1"/>
                    <a:pt x="0" y="5"/>
                    <a:pt x="0" y="15"/>
                  </a:cubicBezTo>
                  <a:cubicBezTo>
                    <a:pt x="124" y="820"/>
                    <a:pt x="679" y="1970"/>
                    <a:pt x="1559" y="1970"/>
                  </a:cubicBezTo>
                  <a:cubicBezTo>
                    <a:pt x="1627" y="1970"/>
                    <a:pt x="1697" y="1964"/>
                    <a:pt x="1768" y="1949"/>
                  </a:cubicBezTo>
                  <a:cubicBezTo>
                    <a:pt x="1802" y="1916"/>
                    <a:pt x="1802" y="1883"/>
                    <a:pt x="1768" y="1883"/>
                  </a:cubicBezTo>
                  <a:cubicBezTo>
                    <a:pt x="868" y="1883"/>
                    <a:pt x="401" y="949"/>
                    <a:pt x="100" y="48"/>
                  </a:cubicBezTo>
                  <a:cubicBezTo>
                    <a:pt x="77" y="24"/>
                    <a:pt x="36" y="1"/>
                    <a:pt x="15" y="1"/>
                  </a:cubicBezTo>
                  <a:close/>
                </a:path>
              </a:pathLst>
            </a:custGeom>
            <a:solidFill>
              <a:srgbClr val="2632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p27"/>
            <p:cNvSpPr/>
            <p:nvPr/>
          </p:nvSpPr>
          <p:spPr>
            <a:xfrm>
              <a:off x="4195075" y="2693375"/>
              <a:ext cx="84950" cy="72025"/>
            </a:xfrm>
            <a:custGeom>
              <a:rect b="b" l="l" r="r" t="t"/>
              <a:pathLst>
                <a:path extrusionOk="0" h="2881" w="3398">
                  <a:moveTo>
                    <a:pt x="1424" y="0"/>
                  </a:moveTo>
                  <a:cubicBezTo>
                    <a:pt x="1294" y="0"/>
                    <a:pt x="1161" y="29"/>
                    <a:pt x="1025" y="94"/>
                  </a:cubicBezTo>
                  <a:cubicBezTo>
                    <a:pt x="1" y="576"/>
                    <a:pt x="826" y="2880"/>
                    <a:pt x="1905" y="2880"/>
                  </a:cubicBezTo>
                  <a:cubicBezTo>
                    <a:pt x="2021" y="2880"/>
                    <a:pt x="2139" y="2854"/>
                    <a:pt x="2259" y="2796"/>
                  </a:cubicBezTo>
                  <a:cubicBezTo>
                    <a:pt x="3398" y="2286"/>
                    <a:pt x="2571" y="0"/>
                    <a:pt x="1424" y="0"/>
                  </a:cubicBezTo>
                  <a:close/>
                </a:path>
              </a:pathLst>
            </a:custGeom>
            <a:solidFill>
              <a:srgbClr val="2632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 name="Google Shape;324;p27"/>
            <p:cNvSpPr/>
            <p:nvPr/>
          </p:nvSpPr>
          <p:spPr>
            <a:xfrm>
              <a:off x="4232375" y="2675075"/>
              <a:ext cx="49200" cy="40200"/>
            </a:xfrm>
            <a:custGeom>
              <a:rect b="b" l="l" r="r" t="t"/>
              <a:pathLst>
                <a:path extrusionOk="0" h="1608" w="1968">
                  <a:moveTo>
                    <a:pt x="1689" y="0"/>
                  </a:moveTo>
                  <a:cubicBezTo>
                    <a:pt x="1676" y="0"/>
                    <a:pt x="1668" y="8"/>
                    <a:pt x="1668" y="25"/>
                  </a:cubicBezTo>
                  <a:cubicBezTo>
                    <a:pt x="1568" y="392"/>
                    <a:pt x="1401" y="792"/>
                    <a:pt x="1101" y="892"/>
                  </a:cubicBezTo>
                  <a:cubicBezTo>
                    <a:pt x="1035" y="912"/>
                    <a:pt x="969" y="920"/>
                    <a:pt x="904" y="920"/>
                  </a:cubicBezTo>
                  <a:cubicBezTo>
                    <a:pt x="637" y="920"/>
                    <a:pt x="374" y="786"/>
                    <a:pt x="133" y="759"/>
                  </a:cubicBezTo>
                  <a:cubicBezTo>
                    <a:pt x="123" y="756"/>
                    <a:pt x="114" y="755"/>
                    <a:pt x="105" y="755"/>
                  </a:cubicBezTo>
                  <a:cubicBezTo>
                    <a:pt x="0" y="755"/>
                    <a:pt x="2" y="931"/>
                    <a:pt x="33" y="992"/>
                  </a:cubicBezTo>
                  <a:cubicBezTo>
                    <a:pt x="303" y="1336"/>
                    <a:pt x="663" y="1607"/>
                    <a:pt x="1034" y="1607"/>
                  </a:cubicBezTo>
                  <a:cubicBezTo>
                    <a:pt x="1167" y="1607"/>
                    <a:pt x="1302" y="1572"/>
                    <a:pt x="1434" y="1493"/>
                  </a:cubicBezTo>
                  <a:cubicBezTo>
                    <a:pt x="1968" y="1159"/>
                    <a:pt x="1968" y="559"/>
                    <a:pt x="1734" y="25"/>
                  </a:cubicBezTo>
                  <a:cubicBezTo>
                    <a:pt x="1718" y="8"/>
                    <a:pt x="1701" y="0"/>
                    <a:pt x="1689" y="0"/>
                  </a:cubicBezTo>
                  <a:close/>
                </a:path>
              </a:pathLst>
            </a:custGeom>
            <a:solidFill>
              <a:srgbClr val="2632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p27"/>
            <p:cNvSpPr/>
            <p:nvPr/>
          </p:nvSpPr>
          <p:spPr>
            <a:xfrm>
              <a:off x="4071400" y="2771425"/>
              <a:ext cx="24225" cy="65250"/>
            </a:xfrm>
            <a:custGeom>
              <a:rect b="b" l="l" r="r" t="t"/>
              <a:pathLst>
                <a:path extrusionOk="0" h="2610" w="969">
                  <a:moveTo>
                    <a:pt x="33" y="0"/>
                  </a:moveTo>
                  <a:cubicBezTo>
                    <a:pt x="26" y="0"/>
                    <a:pt x="1" y="79"/>
                    <a:pt x="1" y="107"/>
                  </a:cubicBezTo>
                  <a:cubicBezTo>
                    <a:pt x="401" y="941"/>
                    <a:pt x="701" y="1942"/>
                    <a:pt x="68" y="2576"/>
                  </a:cubicBezTo>
                  <a:cubicBezTo>
                    <a:pt x="68" y="2576"/>
                    <a:pt x="68" y="2597"/>
                    <a:pt x="68" y="2609"/>
                  </a:cubicBezTo>
                  <a:cubicBezTo>
                    <a:pt x="968" y="2075"/>
                    <a:pt x="535" y="741"/>
                    <a:pt x="34" y="7"/>
                  </a:cubicBezTo>
                  <a:cubicBezTo>
                    <a:pt x="34" y="3"/>
                    <a:pt x="34" y="0"/>
                    <a:pt x="33" y="0"/>
                  </a:cubicBezTo>
                  <a:close/>
                </a:path>
              </a:pathLst>
            </a:custGeom>
            <a:solidFill>
              <a:srgbClr val="2632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 name="Google Shape;326;p27"/>
            <p:cNvSpPr/>
            <p:nvPr/>
          </p:nvSpPr>
          <p:spPr>
            <a:xfrm>
              <a:off x="4011375" y="2756425"/>
              <a:ext cx="87075" cy="73025"/>
            </a:xfrm>
            <a:custGeom>
              <a:rect b="b" l="l" r="r" t="t"/>
              <a:pathLst>
                <a:path extrusionOk="0" h="2921" w="3483">
                  <a:moveTo>
                    <a:pt x="1540" y="1"/>
                  </a:moveTo>
                  <a:cubicBezTo>
                    <a:pt x="1462" y="1"/>
                    <a:pt x="1382" y="13"/>
                    <a:pt x="1301" y="40"/>
                  </a:cubicBezTo>
                  <a:cubicBezTo>
                    <a:pt x="0" y="474"/>
                    <a:pt x="828" y="2921"/>
                    <a:pt x="1994" y="2921"/>
                  </a:cubicBezTo>
                  <a:cubicBezTo>
                    <a:pt x="2084" y="2921"/>
                    <a:pt x="2176" y="2906"/>
                    <a:pt x="2269" y="2876"/>
                  </a:cubicBezTo>
                  <a:cubicBezTo>
                    <a:pt x="3482" y="2440"/>
                    <a:pt x="2635" y="1"/>
                    <a:pt x="1540" y="1"/>
                  </a:cubicBezTo>
                  <a:close/>
                </a:path>
              </a:pathLst>
            </a:custGeom>
            <a:solidFill>
              <a:srgbClr val="2632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p27"/>
            <p:cNvSpPr/>
            <p:nvPr/>
          </p:nvSpPr>
          <p:spPr>
            <a:xfrm>
              <a:off x="3993025" y="2766525"/>
              <a:ext cx="45050" cy="36100"/>
            </a:xfrm>
            <a:custGeom>
              <a:rect b="b" l="l" r="r" t="t"/>
              <a:pathLst>
                <a:path extrusionOk="0" h="1444" w="1802">
                  <a:moveTo>
                    <a:pt x="1594" y="1"/>
                  </a:moveTo>
                  <a:cubicBezTo>
                    <a:pt x="1572" y="1"/>
                    <a:pt x="1552" y="11"/>
                    <a:pt x="1535" y="36"/>
                  </a:cubicBezTo>
                  <a:cubicBezTo>
                    <a:pt x="1368" y="270"/>
                    <a:pt x="1235" y="637"/>
                    <a:pt x="1001" y="737"/>
                  </a:cubicBezTo>
                  <a:cubicBezTo>
                    <a:pt x="942" y="767"/>
                    <a:pt x="878" y="780"/>
                    <a:pt x="810" y="780"/>
                  </a:cubicBezTo>
                  <a:cubicBezTo>
                    <a:pt x="574" y="780"/>
                    <a:pt x="301" y="618"/>
                    <a:pt x="67" y="437"/>
                  </a:cubicBezTo>
                  <a:cubicBezTo>
                    <a:pt x="34" y="437"/>
                    <a:pt x="0" y="437"/>
                    <a:pt x="34" y="503"/>
                  </a:cubicBezTo>
                  <a:cubicBezTo>
                    <a:pt x="190" y="1003"/>
                    <a:pt x="550" y="1444"/>
                    <a:pt x="1033" y="1444"/>
                  </a:cubicBezTo>
                  <a:cubicBezTo>
                    <a:pt x="1066" y="1444"/>
                    <a:pt x="1100" y="1442"/>
                    <a:pt x="1135" y="1437"/>
                  </a:cubicBezTo>
                  <a:cubicBezTo>
                    <a:pt x="1702" y="1337"/>
                    <a:pt x="1802" y="770"/>
                    <a:pt x="1735" y="170"/>
                  </a:cubicBezTo>
                  <a:cubicBezTo>
                    <a:pt x="1735" y="95"/>
                    <a:pt x="1660" y="1"/>
                    <a:pt x="1594" y="1"/>
                  </a:cubicBezTo>
                  <a:close/>
                </a:path>
              </a:pathLst>
            </a:custGeom>
            <a:solidFill>
              <a:srgbClr val="2632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 name="Google Shape;328;p27"/>
            <p:cNvSpPr/>
            <p:nvPr/>
          </p:nvSpPr>
          <p:spPr>
            <a:xfrm>
              <a:off x="4229850" y="2892375"/>
              <a:ext cx="43400" cy="32075"/>
            </a:xfrm>
            <a:custGeom>
              <a:rect b="b" l="l" r="r" t="t"/>
              <a:pathLst>
                <a:path extrusionOk="0" h="1283" w="1736">
                  <a:moveTo>
                    <a:pt x="1574" y="1"/>
                  </a:moveTo>
                  <a:cubicBezTo>
                    <a:pt x="1552" y="1"/>
                    <a:pt x="1521" y="20"/>
                    <a:pt x="1502" y="39"/>
                  </a:cubicBezTo>
                  <a:cubicBezTo>
                    <a:pt x="1402" y="306"/>
                    <a:pt x="1335" y="673"/>
                    <a:pt x="1035" y="873"/>
                  </a:cubicBezTo>
                  <a:cubicBezTo>
                    <a:pt x="701" y="1007"/>
                    <a:pt x="368" y="1073"/>
                    <a:pt x="34" y="1073"/>
                  </a:cubicBezTo>
                  <a:cubicBezTo>
                    <a:pt x="1" y="1073"/>
                    <a:pt x="1" y="1107"/>
                    <a:pt x="34" y="1140"/>
                  </a:cubicBezTo>
                  <a:cubicBezTo>
                    <a:pt x="220" y="1233"/>
                    <a:pt x="427" y="1283"/>
                    <a:pt x="633" y="1283"/>
                  </a:cubicBezTo>
                  <a:cubicBezTo>
                    <a:pt x="870" y="1283"/>
                    <a:pt x="1105" y="1216"/>
                    <a:pt x="1302" y="1073"/>
                  </a:cubicBezTo>
                  <a:cubicBezTo>
                    <a:pt x="1602" y="840"/>
                    <a:pt x="1735" y="406"/>
                    <a:pt x="1602" y="39"/>
                  </a:cubicBezTo>
                  <a:cubicBezTo>
                    <a:pt x="1602" y="11"/>
                    <a:pt x="1590" y="1"/>
                    <a:pt x="1574" y="1"/>
                  </a:cubicBezTo>
                  <a:close/>
                </a:path>
              </a:pathLst>
            </a:custGeom>
            <a:solidFill>
              <a:srgbClr val="2632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p27"/>
            <p:cNvSpPr/>
            <p:nvPr/>
          </p:nvSpPr>
          <p:spPr>
            <a:xfrm>
              <a:off x="4069750" y="2639725"/>
              <a:ext cx="160975" cy="262050"/>
            </a:xfrm>
            <a:custGeom>
              <a:rect b="b" l="l" r="r" t="t"/>
              <a:pathLst>
                <a:path extrusionOk="0" h="10482" w="6439">
                  <a:moveTo>
                    <a:pt x="98" y="0"/>
                  </a:moveTo>
                  <a:cubicBezTo>
                    <a:pt x="48" y="0"/>
                    <a:pt x="0" y="33"/>
                    <a:pt x="0" y="105"/>
                  </a:cubicBezTo>
                  <a:cubicBezTo>
                    <a:pt x="134" y="3174"/>
                    <a:pt x="1001" y="6376"/>
                    <a:pt x="1735" y="9278"/>
                  </a:cubicBezTo>
                  <a:cubicBezTo>
                    <a:pt x="1751" y="9336"/>
                    <a:pt x="1789" y="9360"/>
                    <a:pt x="1844" y="9360"/>
                  </a:cubicBezTo>
                  <a:cubicBezTo>
                    <a:pt x="2139" y="9360"/>
                    <a:pt x="2900" y="8646"/>
                    <a:pt x="3069" y="8478"/>
                  </a:cubicBezTo>
                  <a:cubicBezTo>
                    <a:pt x="3069" y="8478"/>
                    <a:pt x="3436" y="9845"/>
                    <a:pt x="3670" y="10446"/>
                  </a:cubicBezTo>
                  <a:cubicBezTo>
                    <a:pt x="3682" y="10471"/>
                    <a:pt x="3710" y="10482"/>
                    <a:pt x="3750" y="10482"/>
                  </a:cubicBezTo>
                  <a:cubicBezTo>
                    <a:pt x="3815" y="10482"/>
                    <a:pt x="3913" y="10453"/>
                    <a:pt x="4036" y="10412"/>
                  </a:cubicBezTo>
                  <a:lnTo>
                    <a:pt x="4070" y="10412"/>
                  </a:lnTo>
                  <a:cubicBezTo>
                    <a:pt x="5204" y="10145"/>
                    <a:pt x="6105" y="9311"/>
                    <a:pt x="6438" y="8211"/>
                  </a:cubicBezTo>
                  <a:cubicBezTo>
                    <a:pt x="6438" y="8163"/>
                    <a:pt x="6388" y="8116"/>
                    <a:pt x="6347" y="8116"/>
                  </a:cubicBezTo>
                  <a:cubicBezTo>
                    <a:pt x="6330" y="8116"/>
                    <a:pt x="6315" y="8124"/>
                    <a:pt x="6305" y="8144"/>
                  </a:cubicBezTo>
                  <a:cubicBezTo>
                    <a:pt x="5738" y="8978"/>
                    <a:pt x="4937" y="9612"/>
                    <a:pt x="4003" y="9945"/>
                  </a:cubicBezTo>
                  <a:cubicBezTo>
                    <a:pt x="3871" y="9813"/>
                    <a:pt x="3475" y="7677"/>
                    <a:pt x="3372" y="7677"/>
                  </a:cubicBezTo>
                  <a:cubicBezTo>
                    <a:pt x="3371" y="7677"/>
                    <a:pt x="3370" y="7677"/>
                    <a:pt x="3369" y="7677"/>
                  </a:cubicBezTo>
                  <a:cubicBezTo>
                    <a:pt x="2936" y="7877"/>
                    <a:pt x="2502" y="8177"/>
                    <a:pt x="2135" y="8511"/>
                  </a:cubicBezTo>
                  <a:cubicBezTo>
                    <a:pt x="1335" y="5742"/>
                    <a:pt x="1001" y="2840"/>
                    <a:pt x="200" y="71"/>
                  </a:cubicBezTo>
                  <a:cubicBezTo>
                    <a:pt x="185" y="25"/>
                    <a:pt x="141" y="0"/>
                    <a:pt x="98" y="0"/>
                  </a:cubicBezTo>
                  <a:close/>
                </a:path>
              </a:pathLst>
            </a:custGeom>
            <a:solidFill>
              <a:srgbClr val="2632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p27"/>
            <p:cNvSpPr/>
            <p:nvPr/>
          </p:nvSpPr>
          <p:spPr>
            <a:xfrm>
              <a:off x="4167325" y="2841650"/>
              <a:ext cx="86750" cy="64450"/>
            </a:xfrm>
            <a:custGeom>
              <a:rect b="b" l="l" r="r" t="t"/>
              <a:pathLst>
                <a:path extrusionOk="0" h="2578" w="3470">
                  <a:moveTo>
                    <a:pt x="2435" y="0"/>
                  </a:moveTo>
                  <a:cubicBezTo>
                    <a:pt x="1868" y="834"/>
                    <a:pt x="1001" y="1501"/>
                    <a:pt x="0" y="1835"/>
                  </a:cubicBezTo>
                  <a:cubicBezTo>
                    <a:pt x="534" y="2235"/>
                    <a:pt x="1134" y="2469"/>
                    <a:pt x="1801" y="2569"/>
                  </a:cubicBezTo>
                  <a:cubicBezTo>
                    <a:pt x="1857" y="2574"/>
                    <a:pt x="1913" y="2577"/>
                    <a:pt x="1970" y="2577"/>
                  </a:cubicBezTo>
                  <a:cubicBezTo>
                    <a:pt x="2255" y="2577"/>
                    <a:pt x="2552" y="2508"/>
                    <a:pt x="2802" y="2369"/>
                  </a:cubicBezTo>
                  <a:cubicBezTo>
                    <a:pt x="3469" y="1968"/>
                    <a:pt x="3302" y="1301"/>
                    <a:pt x="3002" y="767"/>
                  </a:cubicBezTo>
                  <a:cubicBezTo>
                    <a:pt x="2869" y="501"/>
                    <a:pt x="2669" y="234"/>
                    <a:pt x="2435" y="0"/>
                  </a:cubicBezTo>
                  <a:close/>
                </a:path>
              </a:pathLst>
            </a:custGeom>
            <a:solidFill>
              <a:srgbClr val="2632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 name="Google Shape;331;p27"/>
            <p:cNvSpPr/>
            <p:nvPr/>
          </p:nvSpPr>
          <p:spPr>
            <a:xfrm>
              <a:off x="4208175" y="2860825"/>
              <a:ext cx="45900" cy="45275"/>
            </a:xfrm>
            <a:custGeom>
              <a:rect b="b" l="l" r="r" t="t"/>
              <a:pathLst>
                <a:path extrusionOk="0" h="1811" w="1836">
                  <a:moveTo>
                    <a:pt x="1368" y="0"/>
                  </a:moveTo>
                  <a:lnTo>
                    <a:pt x="1368" y="0"/>
                  </a:lnTo>
                  <a:cubicBezTo>
                    <a:pt x="634" y="301"/>
                    <a:pt x="1" y="1035"/>
                    <a:pt x="167" y="1802"/>
                  </a:cubicBezTo>
                  <a:cubicBezTo>
                    <a:pt x="223" y="1807"/>
                    <a:pt x="279" y="1810"/>
                    <a:pt x="336" y="1810"/>
                  </a:cubicBezTo>
                  <a:cubicBezTo>
                    <a:pt x="621" y="1810"/>
                    <a:pt x="918" y="1741"/>
                    <a:pt x="1168" y="1602"/>
                  </a:cubicBezTo>
                  <a:cubicBezTo>
                    <a:pt x="1835" y="1201"/>
                    <a:pt x="1668" y="534"/>
                    <a:pt x="1368" y="0"/>
                  </a:cubicBezTo>
                  <a:close/>
                </a:path>
              </a:pathLst>
            </a:custGeom>
            <a:solidFill>
              <a:srgbClr val="F392B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p27"/>
            <p:cNvSpPr/>
            <p:nvPr/>
          </p:nvSpPr>
          <p:spPr>
            <a:xfrm>
              <a:off x="3810775" y="2239175"/>
              <a:ext cx="769350" cy="427475"/>
            </a:xfrm>
            <a:custGeom>
              <a:rect b="b" l="l" r="r" t="t"/>
              <a:pathLst>
                <a:path extrusionOk="0" h="17099" w="30774">
                  <a:moveTo>
                    <a:pt x="14669" y="0"/>
                  </a:moveTo>
                  <a:cubicBezTo>
                    <a:pt x="10814" y="0"/>
                    <a:pt x="6074" y="1056"/>
                    <a:pt x="3688" y="4452"/>
                  </a:cubicBezTo>
                  <a:cubicBezTo>
                    <a:pt x="1" y="9686"/>
                    <a:pt x="3397" y="17098"/>
                    <a:pt x="3839" y="17098"/>
                  </a:cubicBezTo>
                  <a:cubicBezTo>
                    <a:pt x="3845" y="17098"/>
                    <a:pt x="3850" y="17097"/>
                    <a:pt x="3855" y="17094"/>
                  </a:cubicBezTo>
                  <a:cubicBezTo>
                    <a:pt x="7023" y="15560"/>
                    <a:pt x="12727" y="9489"/>
                    <a:pt x="12728" y="9489"/>
                  </a:cubicBezTo>
                  <a:lnTo>
                    <a:pt x="12728" y="9489"/>
                  </a:lnTo>
                  <a:cubicBezTo>
                    <a:pt x="12161" y="11123"/>
                    <a:pt x="8758" y="13892"/>
                    <a:pt x="9025" y="14025"/>
                  </a:cubicBezTo>
                  <a:cubicBezTo>
                    <a:pt x="9043" y="14032"/>
                    <a:pt x="9067" y="14035"/>
                    <a:pt x="9097" y="14035"/>
                  </a:cubicBezTo>
                  <a:cubicBezTo>
                    <a:pt x="9514" y="14035"/>
                    <a:pt x="11085" y="13371"/>
                    <a:pt x="13295" y="11690"/>
                  </a:cubicBezTo>
                  <a:cubicBezTo>
                    <a:pt x="15630" y="9922"/>
                    <a:pt x="17831" y="6420"/>
                    <a:pt x="17831" y="6420"/>
                  </a:cubicBezTo>
                  <a:cubicBezTo>
                    <a:pt x="19958" y="11257"/>
                    <a:pt x="23129" y="13498"/>
                    <a:pt x="23341" y="13498"/>
                  </a:cubicBezTo>
                  <a:cubicBezTo>
                    <a:pt x="23372" y="13498"/>
                    <a:pt x="23341" y="13451"/>
                    <a:pt x="23235" y="13358"/>
                  </a:cubicBezTo>
                  <a:cubicBezTo>
                    <a:pt x="22810" y="12984"/>
                    <a:pt x="21822" y="11241"/>
                    <a:pt x="20955" y="9621"/>
                  </a:cubicBezTo>
                  <a:lnTo>
                    <a:pt x="20955" y="9621"/>
                  </a:lnTo>
                  <a:cubicBezTo>
                    <a:pt x="23614" y="13802"/>
                    <a:pt x="27108" y="15549"/>
                    <a:pt x="28657" y="15549"/>
                  </a:cubicBezTo>
                  <a:cubicBezTo>
                    <a:pt x="28817" y="15549"/>
                    <a:pt x="28957" y="15530"/>
                    <a:pt x="29073" y="15493"/>
                  </a:cubicBezTo>
                  <a:cubicBezTo>
                    <a:pt x="30674" y="14959"/>
                    <a:pt x="30774" y="5352"/>
                    <a:pt x="26571" y="2717"/>
                  </a:cubicBezTo>
                  <a:cubicBezTo>
                    <a:pt x="23745" y="968"/>
                    <a:pt x="21612" y="681"/>
                    <a:pt x="20519" y="681"/>
                  </a:cubicBezTo>
                  <a:cubicBezTo>
                    <a:pt x="19986" y="681"/>
                    <a:pt x="19699" y="749"/>
                    <a:pt x="19699" y="749"/>
                  </a:cubicBezTo>
                  <a:cubicBezTo>
                    <a:pt x="18655" y="322"/>
                    <a:pt x="16797" y="0"/>
                    <a:pt x="14669" y="0"/>
                  </a:cubicBezTo>
                  <a:close/>
                </a:path>
              </a:pathLst>
            </a:custGeom>
            <a:solidFill>
              <a:srgbClr val="2632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 name="Google Shape;333;p27"/>
            <p:cNvSpPr/>
            <p:nvPr/>
          </p:nvSpPr>
          <p:spPr>
            <a:xfrm>
              <a:off x="4495875" y="2544575"/>
              <a:ext cx="144300" cy="227875"/>
            </a:xfrm>
            <a:custGeom>
              <a:rect b="b" l="l" r="r" t="t"/>
              <a:pathLst>
                <a:path extrusionOk="0" h="9115" w="5772">
                  <a:moveTo>
                    <a:pt x="3124" y="0"/>
                  </a:moveTo>
                  <a:cubicBezTo>
                    <a:pt x="1052" y="0"/>
                    <a:pt x="1" y="4811"/>
                    <a:pt x="1" y="4811"/>
                  </a:cubicBezTo>
                  <a:lnTo>
                    <a:pt x="701" y="8447"/>
                  </a:lnTo>
                  <a:cubicBezTo>
                    <a:pt x="1160" y="8890"/>
                    <a:pt x="1755" y="9115"/>
                    <a:pt x="2349" y="9115"/>
                  </a:cubicBezTo>
                  <a:cubicBezTo>
                    <a:pt x="2965" y="9115"/>
                    <a:pt x="3579" y="8873"/>
                    <a:pt x="4037" y="8381"/>
                  </a:cubicBezTo>
                  <a:cubicBezTo>
                    <a:pt x="5772" y="6746"/>
                    <a:pt x="5471" y="242"/>
                    <a:pt x="3270" y="8"/>
                  </a:cubicBezTo>
                  <a:cubicBezTo>
                    <a:pt x="3221" y="3"/>
                    <a:pt x="3172" y="0"/>
                    <a:pt x="3124" y="0"/>
                  </a:cubicBezTo>
                  <a:close/>
                </a:path>
              </a:pathLst>
            </a:custGeom>
            <a:solidFill>
              <a:srgbClr val="AD63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 name="Google Shape;334;p27"/>
            <p:cNvSpPr/>
            <p:nvPr/>
          </p:nvSpPr>
          <p:spPr>
            <a:xfrm>
              <a:off x="4522575" y="2591475"/>
              <a:ext cx="65075" cy="155225"/>
            </a:xfrm>
            <a:custGeom>
              <a:rect b="b" l="l" r="r" t="t"/>
              <a:pathLst>
                <a:path extrusionOk="0" h="6209" w="2603">
                  <a:moveTo>
                    <a:pt x="2268" y="0"/>
                  </a:moveTo>
                  <a:cubicBezTo>
                    <a:pt x="334" y="1034"/>
                    <a:pt x="0" y="4236"/>
                    <a:pt x="801" y="6038"/>
                  </a:cubicBezTo>
                  <a:cubicBezTo>
                    <a:pt x="801" y="6071"/>
                    <a:pt x="801" y="6071"/>
                    <a:pt x="801" y="6071"/>
                  </a:cubicBezTo>
                  <a:cubicBezTo>
                    <a:pt x="801" y="6167"/>
                    <a:pt x="869" y="6209"/>
                    <a:pt x="941" y="6209"/>
                  </a:cubicBezTo>
                  <a:cubicBezTo>
                    <a:pt x="1019" y="6209"/>
                    <a:pt x="1101" y="6158"/>
                    <a:pt x="1101" y="6071"/>
                  </a:cubicBezTo>
                  <a:cubicBezTo>
                    <a:pt x="1101" y="5604"/>
                    <a:pt x="1168" y="5104"/>
                    <a:pt x="1301" y="4637"/>
                  </a:cubicBezTo>
                  <a:cubicBezTo>
                    <a:pt x="1435" y="4070"/>
                    <a:pt x="1935" y="3636"/>
                    <a:pt x="2535" y="3603"/>
                  </a:cubicBezTo>
                  <a:cubicBezTo>
                    <a:pt x="2569" y="3569"/>
                    <a:pt x="2602" y="3503"/>
                    <a:pt x="2535" y="3503"/>
                  </a:cubicBezTo>
                  <a:cubicBezTo>
                    <a:pt x="2400" y="3474"/>
                    <a:pt x="2275" y="3460"/>
                    <a:pt x="2159" y="3460"/>
                  </a:cubicBezTo>
                  <a:cubicBezTo>
                    <a:pt x="1472" y="3460"/>
                    <a:pt x="1105" y="3937"/>
                    <a:pt x="934" y="4537"/>
                  </a:cubicBezTo>
                  <a:cubicBezTo>
                    <a:pt x="867" y="2935"/>
                    <a:pt x="1101" y="1234"/>
                    <a:pt x="2302" y="33"/>
                  </a:cubicBezTo>
                  <a:cubicBezTo>
                    <a:pt x="2335" y="33"/>
                    <a:pt x="2302" y="0"/>
                    <a:pt x="2268" y="0"/>
                  </a:cubicBezTo>
                  <a:close/>
                </a:path>
              </a:pathLst>
            </a:custGeom>
            <a:solidFill>
              <a:srgbClr val="2632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p27"/>
            <p:cNvSpPr/>
            <p:nvPr/>
          </p:nvSpPr>
          <p:spPr>
            <a:xfrm>
              <a:off x="4829678" y="3048678"/>
              <a:ext cx="777250" cy="1812150"/>
            </a:xfrm>
            <a:custGeom>
              <a:rect b="b" l="l" r="r" t="t"/>
              <a:pathLst>
                <a:path extrusionOk="0" h="72486" w="31090">
                  <a:moveTo>
                    <a:pt x="0" y="1"/>
                  </a:moveTo>
                  <a:lnTo>
                    <a:pt x="19848" y="72486"/>
                  </a:lnTo>
                  <a:lnTo>
                    <a:pt x="28121" y="72486"/>
                  </a:lnTo>
                  <a:cubicBezTo>
                    <a:pt x="28121" y="72486"/>
                    <a:pt x="31089" y="46300"/>
                    <a:pt x="15178" y="18547"/>
                  </a:cubicBezTo>
                  <a:cubicBezTo>
                    <a:pt x="9040" y="7873"/>
                    <a:pt x="3770" y="2603"/>
                    <a:pt x="0" y="1"/>
                  </a:cubicBezTo>
                  <a:close/>
                </a:path>
              </a:pathLst>
            </a:custGeom>
            <a:solidFill>
              <a:srgbClr val="2632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 name="Google Shape;336;p27"/>
            <p:cNvSpPr/>
            <p:nvPr/>
          </p:nvSpPr>
          <p:spPr>
            <a:xfrm>
              <a:off x="3811928" y="4399278"/>
              <a:ext cx="693850" cy="460375"/>
            </a:xfrm>
            <a:custGeom>
              <a:rect b="b" l="l" r="r" t="t"/>
              <a:pathLst>
                <a:path extrusionOk="0" h="18415" w="27754">
                  <a:moveTo>
                    <a:pt x="15778" y="1"/>
                  </a:moveTo>
                  <a:cubicBezTo>
                    <a:pt x="9774" y="1"/>
                    <a:pt x="3536" y="5171"/>
                    <a:pt x="0" y="9174"/>
                  </a:cubicBezTo>
                  <a:cubicBezTo>
                    <a:pt x="3371" y="5457"/>
                    <a:pt x="7635" y="2067"/>
                    <a:pt x="12285" y="2067"/>
                  </a:cubicBezTo>
                  <a:cubicBezTo>
                    <a:pt x="12559" y="2067"/>
                    <a:pt x="12834" y="2078"/>
                    <a:pt x="13110" y="2102"/>
                  </a:cubicBezTo>
                  <a:cubicBezTo>
                    <a:pt x="22550" y="2870"/>
                    <a:pt x="23551" y="18414"/>
                    <a:pt x="23551" y="18414"/>
                  </a:cubicBezTo>
                  <a:lnTo>
                    <a:pt x="27754" y="18414"/>
                  </a:lnTo>
                  <a:cubicBezTo>
                    <a:pt x="27754" y="18414"/>
                    <a:pt x="24785" y="1"/>
                    <a:pt x="15778" y="1"/>
                  </a:cubicBezTo>
                  <a:close/>
                </a:path>
              </a:pathLst>
            </a:custGeom>
            <a:solidFill>
              <a:srgbClr val="2632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 name="Google Shape;337;p27"/>
            <p:cNvSpPr/>
            <p:nvPr/>
          </p:nvSpPr>
          <p:spPr>
            <a:xfrm>
              <a:off x="3804550" y="3321975"/>
              <a:ext cx="216025" cy="329450"/>
            </a:xfrm>
            <a:custGeom>
              <a:rect b="b" l="l" r="r" t="t"/>
              <a:pathLst>
                <a:path extrusionOk="0" h="13178" w="8641">
                  <a:moveTo>
                    <a:pt x="6439" y="1"/>
                  </a:moveTo>
                  <a:lnTo>
                    <a:pt x="1" y="13177"/>
                  </a:lnTo>
                  <a:lnTo>
                    <a:pt x="3103" y="13177"/>
                  </a:lnTo>
                  <a:lnTo>
                    <a:pt x="8640" y="2936"/>
                  </a:lnTo>
                  <a:lnTo>
                    <a:pt x="6439" y="1"/>
                  </a:lnTo>
                  <a:close/>
                </a:path>
              </a:pathLst>
            </a:custGeom>
            <a:solidFill>
              <a:srgbClr val="2632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p27"/>
            <p:cNvSpPr/>
            <p:nvPr/>
          </p:nvSpPr>
          <p:spPr>
            <a:xfrm>
              <a:off x="3848591" y="3342825"/>
              <a:ext cx="268550" cy="394475"/>
            </a:xfrm>
            <a:custGeom>
              <a:rect b="b" l="l" r="r" t="t"/>
              <a:pathLst>
                <a:path extrusionOk="0" h="15779" w="10742">
                  <a:moveTo>
                    <a:pt x="7406" y="1"/>
                  </a:moveTo>
                  <a:lnTo>
                    <a:pt x="1" y="14011"/>
                  </a:lnTo>
                  <a:lnTo>
                    <a:pt x="3370" y="15779"/>
                  </a:lnTo>
                  <a:lnTo>
                    <a:pt x="10742" y="1769"/>
                  </a:lnTo>
                  <a:lnTo>
                    <a:pt x="7406" y="1"/>
                  </a:lnTo>
                  <a:close/>
                </a:path>
              </a:pathLst>
            </a:custGeom>
            <a:solidFill>
              <a:srgbClr val="455A6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 name="Google Shape;339;p27"/>
            <p:cNvSpPr/>
            <p:nvPr/>
          </p:nvSpPr>
          <p:spPr>
            <a:xfrm>
              <a:off x="3931300" y="3387875"/>
              <a:ext cx="202675" cy="349425"/>
            </a:xfrm>
            <a:custGeom>
              <a:rect b="b" l="l" r="r" t="t"/>
              <a:pathLst>
                <a:path extrusionOk="0" h="13977" w="8107">
                  <a:moveTo>
                    <a:pt x="7373" y="0"/>
                  </a:moveTo>
                  <a:lnTo>
                    <a:pt x="1" y="13977"/>
                  </a:lnTo>
                  <a:lnTo>
                    <a:pt x="1" y="13977"/>
                  </a:lnTo>
                  <a:lnTo>
                    <a:pt x="2002" y="13443"/>
                  </a:lnTo>
                  <a:lnTo>
                    <a:pt x="8107" y="2168"/>
                  </a:lnTo>
                  <a:lnTo>
                    <a:pt x="7373" y="0"/>
                  </a:lnTo>
                  <a:close/>
                </a:path>
              </a:pathLst>
            </a:custGeom>
            <a:solidFill>
              <a:srgbClr val="37474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 name="Google Shape;340;p27"/>
            <p:cNvSpPr/>
            <p:nvPr/>
          </p:nvSpPr>
          <p:spPr>
            <a:xfrm>
              <a:off x="3396775" y="3681675"/>
              <a:ext cx="153450" cy="239200"/>
            </a:xfrm>
            <a:custGeom>
              <a:rect b="b" l="l" r="r" t="t"/>
              <a:pathLst>
                <a:path extrusionOk="0" h="9568" w="6138">
                  <a:moveTo>
                    <a:pt x="4423" y="0"/>
                  </a:moveTo>
                  <a:cubicBezTo>
                    <a:pt x="3999" y="0"/>
                    <a:pt x="3600" y="237"/>
                    <a:pt x="3402" y="657"/>
                  </a:cubicBezTo>
                  <a:lnTo>
                    <a:pt x="234" y="7796"/>
                  </a:lnTo>
                  <a:cubicBezTo>
                    <a:pt x="0" y="8363"/>
                    <a:pt x="234" y="8996"/>
                    <a:pt x="801" y="9263"/>
                  </a:cubicBezTo>
                  <a:lnTo>
                    <a:pt x="1268" y="9463"/>
                  </a:lnTo>
                  <a:cubicBezTo>
                    <a:pt x="1418" y="9534"/>
                    <a:pt x="1576" y="9567"/>
                    <a:pt x="1730" y="9567"/>
                  </a:cubicBezTo>
                  <a:cubicBezTo>
                    <a:pt x="2158" y="9567"/>
                    <a:pt x="2564" y="9313"/>
                    <a:pt x="2735" y="8896"/>
                  </a:cubicBezTo>
                  <a:lnTo>
                    <a:pt x="5904" y="1758"/>
                  </a:lnTo>
                  <a:cubicBezTo>
                    <a:pt x="6138" y="1224"/>
                    <a:pt x="5904" y="557"/>
                    <a:pt x="5337" y="324"/>
                  </a:cubicBezTo>
                  <a:lnTo>
                    <a:pt x="4870" y="90"/>
                  </a:lnTo>
                  <a:cubicBezTo>
                    <a:pt x="4723" y="29"/>
                    <a:pt x="4571" y="0"/>
                    <a:pt x="4423" y="0"/>
                  </a:cubicBezTo>
                  <a:close/>
                </a:path>
              </a:pathLst>
            </a:custGeom>
            <a:solidFill>
              <a:srgbClr val="37474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 name="Google Shape;341;p27"/>
            <p:cNvSpPr/>
            <p:nvPr/>
          </p:nvSpPr>
          <p:spPr>
            <a:xfrm>
              <a:off x="3588575" y="3797225"/>
              <a:ext cx="154300" cy="239075"/>
            </a:xfrm>
            <a:custGeom>
              <a:rect b="b" l="l" r="r" t="t"/>
              <a:pathLst>
                <a:path extrusionOk="0" h="9563" w="6172">
                  <a:moveTo>
                    <a:pt x="4428" y="1"/>
                  </a:moveTo>
                  <a:cubicBezTo>
                    <a:pt x="4013" y="1"/>
                    <a:pt x="3607" y="255"/>
                    <a:pt x="3436" y="672"/>
                  </a:cubicBezTo>
                  <a:lnTo>
                    <a:pt x="267" y="7810"/>
                  </a:lnTo>
                  <a:cubicBezTo>
                    <a:pt x="0" y="8344"/>
                    <a:pt x="267" y="9011"/>
                    <a:pt x="834" y="9245"/>
                  </a:cubicBezTo>
                  <a:lnTo>
                    <a:pt x="1301" y="9478"/>
                  </a:lnTo>
                  <a:cubicBezTo>
                    <a:pt x="1442" y="9536"/>
                    <a:pt x="1586" y="9563"/>
                    <a:pt x="1728" y="9563"/>
                  </a:cubicBezTo>
                  <a:cubicBezTo>
                    <a:pt x="2160" y="9563"/>
                    <a:pt x="2568" y="9313"/>
                    <a:pt x="2769" y="8911"/>
                  </a:cubicBezTo>
                  <a:lnTo>
                    <a:pt x="5938" y="1773"/>
                  </a:lnTo>
                  <a:cubicBezTo>
                    <a:pt x="6171" y="1205"/>
                    <a:pt x="5904" y="572"/>
                    <a:pt x="5371" y="305"/>
                  </a:cubicBezTo>
                  <a:lnTo>
                    <a:pt x="4870" y="105"/>
                  </a:lnTo>
                  <a:cubicBezTo>
                    <a:pt x="4729" y="34"/>
                    <a:pt x="4578" y="1"/>
                    <a:pt x="4428" y="1"/>
                  </a:cubicBezTo>
                  <a:close/>
                </a:path>
              </a:pathLst>
            </a:custGeom>
            <a:solidFill>
              <a:srgbClr val="37474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 name="Google Shape;342;p27"/>
            <p:cNvSpPr/>
            <p:nvPr/>
          </p:nvSpPr>
          <p:spPr>
            <a:xfrm>
              <a:off x="3443475" y="3754075"/>
              <a:ext cx="204325" cy="309200"/>
            </a:xfrm>
            <a:custGeom>
              <a:rect b="b" l="l" r="r" t="t"/>
              <a:pathLst>
                <a:path extrusionOk="0" h="12368" w="8173">
                  <a:moveTo>
                    <a:pt x="5726" y="0"/>
                  </a:moveTo>
                  <a:cubicBezTo>
                    <a:pt x="5153" y="0"/>
                    <a:pt x="4616" y="330"/>
                    <a:pt x="4370" y="897"/>
                  </a:cubicBezTo>
                  <a:lnTo>
                    <a:pt x="334" y="9936"/>
                  </a:lnTo>
                  <a:cubicBezTo>
                    <a:pt x="0" y="10704"/>
                    <a:pt x="334" y="11571"/>
                    <a:pt x="1101" y="11905"/>
                  </a:cubicBezTo>
                  <a:lnTo>
                    <a:pt x="1835" y="12238"/>
                  </a:lnTo>
                  <a:cubicBezTo>
                    <a:pt x="2036" y="12326"/>
                    <a:pt x="2244" y="12367"/>
                    <a:pt x="2447" y="12367"/>
                  </a:cubicBezTo>
                  <a:cubicBezTo>
                    <a:pt x="3020" y="12367"/>
                    <a:pt x="3557" y="12037"/>
                    <a:pt x="3803" y="11471"/>
                  </a:cubicBezTo>
                  <a:lnTo>
                    <a:pt x="7839" y="2431"/>
                  </a:lnTo>
                  <a:cubicBezTo>
                    <a:pt x="8173" y="1664"/>
                    <a:pt x="7806" y="797"/>
                    <a:pt x="7072" y="463"/>
                  </a:cubicBezTo>
                  <a:lnTo>
                    <a:pt x="6338" y="129"/>
                  </a:lnTo>
                  <a:cubicBezTo>
                    <a:pt x="6137" y="42"/>
                    <a:pt x="5929" y="0"/>
                    <a:pt x="5726" y="0"/>
                  </a:cubicBezTo>
                  <a:close/>
                </a:path>
              </a:pathLst>
            </a:custGeom>
            <a:solidFill>
              <a:srgbClr val="37474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 name="Google Shape;343;p27"/>
            <p:cNvSpPr/>
            <p:nvPr/>
          </p:nvSpPr>
          <p:spPr>
            <a:xfrm>
              <a:off x="3810400" y="2794225"/>
              <a:ext cx="204325" cy="309175"/>
            </a:xfrm>
            <a:custGeom>
              <a:rect b="b" l="l" r="r" t="t"/>
              <a:pathLst>
                <a:path extrusionOk="0" h="12367" w="8173">
                  <a:moveTo>
                    <a:pt x="5726" y="0"/>
                  </a:moveTo>
                  <a:cubicBezTo>
                    <a:pt x="5153" y="0"/>
                    <a:pt x="4616" y="330"/>
                    <a:pt x="4370" y="897"/>
                  </a:cubicBezTo>
                  <a:lnTo>
                    <a:pt x="334" y="9936"/>
                  </a:lnTo>
                  <a:cubicBezTo>
                    <a:pt x="0" y="10704"/>
                    <a:pt x="334" y="11571"/>
                    <a:pt x="1101" y="11904"/>
                  </a:cubicBezTo>
                  <a:lnTo>
                    <a:pt x="1835" y="12238"/>
                  </a:lnTo>
                  <a:cubicBezTo>
                    <a:pt x="2036" y="12325"/>
                    <a:pt x="2244" y="12367"/>
                    <a:pt x="2447" y="12367"/>
                  </a:cubicBezTo>
                  <a:cubicBezTo>
                    <a:pt x="3020" y="12367"/>
                    <a:pt x="3557" y="12037"/>
                    <a:pt x="3803" y="11471"/>
                  </a:cubicBezTo>
                  <a:lnTo>
                    <a:pt x="7839" y="2431"/>
                  </a:lnTo>
                  <a:cubicBezTo>
                    <a:pt x="8173" y="1664"/>
                    <a:pt x="7839" y="796"/>
                    <a:pt x="7072" y="463"/>
                  </a:cubicBezTo>
                  <a:lnTo>
                    <a:pt x="6338" y="129"/>
                  </a:lnTo>
                  <a:cubicBezTo>
                    <a:pt x="6137" y="42"/>
                    <a:pt x="5929" y="0"/>
                    <a:pt x="5726" y="0"/>
                  </a:cubicBezTo>
                  <a:close/>
                </a:path>
              </a:pathLst>
            </a:custGeom>
            <a:solidFill>
              <a:srgbClr val="37474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 name="Google Shape;344;p27"/>
            <p:cNvSpPr/>
            <p:nvPr/>
          </p:nvSpPr>
          <p:spPr>
            <a:xfrm>
              <a:off x="3952150" y="2857225"/>
              <a:ext cx="204350" cy="309575"/>
            </a:xfrm>
            <a:custGeom>
              <a:rect b="b" l="l" r="r" t="t"/>
              <a:pathLst>
                <a:path extrusionOk="0" h="12383" w="8174">
                  <a:moveTo>
                    <a:pt x="5713" y="0"/>
                  </a:moveTo>
                  <a:cubicBezTo>
                    <a:pt x="5145" y="0"/>
                    <a:pt x="4615" y="341"/>
                    <a:pt x="4371" y="878"/>
                  </a:cubicBezTo>
                  <a:lnTo>
                    <a:pt x="334" y="9951"/>
                  </a:lnTo>
                  <a:cubicBezTo>
                    <a:pt x="1" y="10719"/>
                    <a:pt x="368" y="11586"/>
                    <a:pt x="1102" y="11920"/>
                  </a:cubicBezTo>
                  <a:lnTo>
                    <a:pt x="1836" y="12253"/>
                  </a:lnTo>
                  <a:cubicBezTo>
                    <a:pt x="2037" y="12341"/>
                    <a:pt x="2244" y="12382"/>
                    <a:pt x="2448" y="12382"/>
                  </a:cubicBezTo>
                  <a:cubicBezTo>
                    <a:pt x="3021" y="12382"/>
                    <a:pt x="3557" y="12052"/>
                    <a:pt x="3804" y="11486"/>
                  </a:cubicBezTo>
                  <a:lnTo>
                    <a:pt x="7840" y="2446"/>
                  </a:lnTo>
                  <a:cubicBezTo>
                    <a:pt x="8173" y="1679"/>
                    <a:pt x="7840" y="778"/>
                    <a:pt x="7073" y="445"/>
                  </a:cubicBezTo>
                  <a:lnTo>
                    <a:pt x="6339" y="144"/>
                  </a:lnTo>
                  <a:cubicBezTo>
                    <a:pt x="6133" y="46"/>
                    <a:pt x="5920" y="0"/>
                    <a:pt x="5713" y="0"/>
                  </a:cubicBezTo>
                  <a:close/>
                </a:path>
              </a:pathLst>
            </a:custGeom>
            <a:solidFill>
              <a:srgbClr val="37474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 name="Google Shape;345;p27"/>
            <p:cNvSpPr/>
            <p:nvPr/>
          </p:nvSpPr>
          <p:spPr>
            <a:xfrm>
              <a:off x="3481825" y="2985925"/>
              <a:ext cx="603800" cy="824775"/>
            </a:xfrm>
            <a:custGeom>
              <a:rect b="b" l="l" r="r" t="t"/>
              <a:pathLst>
                <a:path extrusionOk="0" h="32991" w="24152">
                  <a:moveTo>
                    <a:pt x="13577" y="0"/>
                  </a:moveTo>
                  <a:lnTo>
                    <a:pt x="0" y="28287"/>
                  </a:lnTo>
                  <a:cubicBezTo>
                    <a:pt x="2869" y="30489"/>
                    <a:pt x="6205" y="32090"/>
                    <a:pt x="9741" y="32990"/>
                  </a:cubicBezTo>
                  <a:lnTo>
                    <a:pt x="24151" y="4770"/>
                  </a:lnTo>
                  <a:cubicBezTo>
                    <a:pt x="17446" y="133"/>
                    <a:pt x="13577" y="0"/>
                    <a:pt x="13577" y="0"/>
                  </a:cubicBezTo>
                  <a:close/>
                </a:path>
              </a:pathLst>
            </a:custGeom>
            <a:solidFill>
              <a:srgbClr val="37474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6" name="Google Shape;346;p27"/>
            <p:cNvSpPr/>
            <p:nvPr/>
          </p:nvSpPr>
          <p:spPr>
            <a:xfrm>
              <a:off x="3385100" y="3626375"/>
              <a:ext cx="435325" cy="243525"/>
            </a:xfrm>
            <a:custGeom>
              <a:rect b="b" l="l" r="r" t="t"/>
              <a:pathLst>
                <a:path extrusionOk="0" h="9741" w="17413">
                  <a:moveTo>
                    <a:pt x="1101" y="0"/>
                  </a:moveTo>
                  <a:lnTo>
                    <a:pt x="0" y="2502"/>
                  </a:lnTo>
                  <a:cubicBezTo>
                    <a:pt x="3536" y="5971"/>
                    <a:pt x="16312" y="9741"/>
                    <a:pt x="16312" y="9741"/>
                  </a:cubicBezTo>
                  <a:lnTo>
                    <a:pt x="17412" y="7239"/>
                  </a:lnTo>
                  <a:cubicBezTo>
                    <a:pt x="12709" y="3403"/>
                    <a:pt x="7072" y="934"/>
                    <a:pt x="1101" y="0"/>
                  </a:cubicBezTo>
                  <a:close/>
                </a:path>
              </a:pathLst>
            </a:custGeom>
            <a:solidFill>
              <a:srgbClr val="455A6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7" name="Google Shape;347;p27"/>
            <p:cNvSpPr/>
            <p:nvPr/>
          </p:nvSpPr>
          <p:spPr>
            <a:xfrm>
              <a:off x="3800375" y="2922475"/>
              <a:ext cx="327775" cy="203575"/>
            </a:xfrm>
            <a:custGeom>
              <a:rect b="b" l="l" r="r" t="t"/>
              <a:pathLst>
                <a:path extrusionOk="0" h="8143" w="13111">
                  <a:moveTo>
                    <a:pt x="1417" y="1"/>
                  </a:moveTo>
                  <a:cubicBezTo>
                    <a:pt x="1334" y="1"/>
                    <a:pt x="1252" y="1"/>
                    <a:pt x="1168" y="3"/>
                  </a:cubicBezTo>
                  <a:lnTo>
                    <a:pt x="1" y="2505"/>
                  </a:lnTo>
                  <a:cubicBezTo>
                    <a:pt x="6872" y="3806"/>
                    <a:pt x="11943" y="8142"/>
                    <a:pt x="11943" y="8142"/>
                  </a:cubicBezTo>
                  <a:lnTo>
                    <a:pt x="13110" y="5640"/>
                  </a:lnTo>
                  <a:cubicBezTo>
                    <a:pt x="13110" y="5640"/>
                    <a:pt x="8546" y="1"/>
                    <a:pt x="1417" y="1"/>
                  </a:cubicBezTo>
                  <a:close/>
                </a:path>
              </a:pathLst>
            </a:custGeom>
            <a:solidFill>
              <a:srgbClr val="455A6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 name="Google Shape;348;p27"/>
            <p:cNvSpPr/>
            <p:nvPr/>
          </p:nvSpPr>
          <p:spPr>
            <a:xfrm>
              <a:off x="3591075" y="3332350"/>
              <a:ext cx="325250" cy="219600"/>
            </a:xfrm>
            <a:custGeom>
              <a:rect b="b" l="l" r="r" t="t"/>
              <a:pathLst>
                <a:path extrusionOk="0" h="8784" w="13010">
                  <a:moveTo>
                    <a:pt x="1978" y="1"/>
                  </a:moveTo>
                  <a:cubicBezTo>
                    <a:pt x="1771" y="1"/>
                    <a:pt x="1566" y="124"/>
                    <a:pt x="1468" y="320"/>
                  </a:cubicBezTo>
                  <a:lnTo>
                    <a:pt x="167" y="3088"/>
                  </a:lnTo>
                  <a:cubicBezTo>
                    <a:pt x="0" y="3389"/>
                    <a:pt x="134" y="3722"/>
                    <a:pt x="434" y="3822"/>
                  </a:cubicBezTo>
                  <a:cubicBezTo>
                    <a:pt x="5237" y="5023"/>
                    <a:pt x="10841" y="8726"/>
                    <a:pt x="10841" y="8726"/>
                  </a:cubicBezTo>
                  <a:cubicBezTo>
                    <a:pt x="10919" y="8765"/>
                    <a:pt x="11003" y="8784"/>
                    <a:pt x="11085" y="8784"/>
                  </a:cubicBezTo>
                  <a:cubicBezTo>
                    <a:pt x="11286" y="8784"/>
                    <a:pt x="11481" y="8672"/>
                    <a:pt x="11575" y="8459"/>
                  </a:cubicBezTo>
                  <a:lnTo>
                    <a:pt x="12909" y="5690"/>
                  </a:lnTo>
                  <a:cubicBezTo>
                    <a:pt x="13010" y="5390"/>
                    <a:pt x="12909" y="5057"/>
                    <a:pt x="12643" y="4956"/>
                  </a:cubicBezTo>
                  <a:cubicBezTo>
                    <a:pt x="12643" y="4956"/>
                    <a:pt x="8706" y="1687"/>
                    <a:pt x="2202" y="53"/>
                  </a:cubicBezTo>
                  <a:cubicBezTo>
                    <a:pt x="2130" y="17"/>
                    <a:pt x="2054" y="1"/>
                    <a:pt x="1978" y="1"/>
                  </a:cubicBezTo>
                  <a:close/>
                </a:path>
              </a:pathLst>
            </a:custGeom>
            <a:solidFill>
              <a:srgbClr val="455A6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 name="Google Shape;349;p27"/>
            <p:cNvSpPr/>
            <p:nvPr/>
          </p:nvSpPr>
          <p:spPr>
            <a:xfrm>
              <a:off x="4088100" y="3453750"/>
              <a:ext cx="391950" cy="1049100"/>
            </a:xfrm>
            <a:custGeom>
              <a:rect b="b" l="l" r="r" t="t"/>
              <a:pathLst>
                <a:path extrusionOk="0" h="41964" w="15678">
                  <a:moveTo>
                    <a:pt x="1001" y="0"/>
                  </a:moveTo>
                  <a:lnTo>
                    <a:pt x="0" y="434"/>
                  </a:lnTo>
                  <a:cubicBezTo>
                    <a:pt x="0" y="434"/>
                    <a:pt x="8273" y="5538"/>
                    <a:pt x="11975" y="17346"/>
                  </a:cubicBezTo>
                  <a:cubicBezTo>
                    <a:pt x="15678" y="29188"/>
                    <a:pt x="5771" y="41964"/>
                    <a:pt x="5771" y="41964"/>
                  </a:cubicBezTo>
                  <a:cubicBezTo>
                    <a:pt x="5771" y="41964"/>
                    <a:pt x="13910" y="34258"/>
                    <a:pt x="14410" y="23084"/>
                  </a:cubicBezTo>
                  <a:cubicBezTo>
                    <a:pt x="15144" y="6238"/>
                    <a:pt x="1001" y="0"/>
                    <a:pt x="1001" y="0"/>
                  </a:cubicBezTo>
                  <a:close/>
                </a:path>
              </a:pathLst>
            </a:custGeom>
            <a:solidFill>
              <a:srgbClr val="455A6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 name="Google Shape;350;p27"/>
            <p:cNvSpPr/>
            <p:nvPr/>
          </p:nvSpPr>
          <p:spPr>
            <a:xfrm>
              <a:off x="3678625" y="3464600"/>
              <a:ext cx="761400" cy="1038250"/>
            </a:xfrm>
            <a:custGeom>
              <a:rect b="b" l="l" r="r" t="t"/>
              <a:pathLst>
                <a:path extrusionOk="0" h="41530" w="30456">
                  <a:moveTo>
                    <a:pt x="16379" y="0"/>
                  </a:moveTo>
                  <a:lnTo>
                    <a:pt x="11876" y="8740"/>
                  </a:lnTo>
                  <a:cubicBezTo>
                    <a:pt x="11876" y="8740"/>
                    <a:pt x="19281" y="12242"/>
                    <a:pt x="20949" y="17980"/>
                  </a:cubicBezTo>
                  <a:cubicBezTo>
                    <a:pt x="22617" y="23684"/>
                    <a:pt x="20782" y="33257"/>
                    <a:pt x="17180" y="34825"/>
                  </a:cubicBezTo>
                  <a:cubicBezTo>
                    <a:pt x="16613" y="35058"/>
                    <a:pt x="15979" y="35225"/>
                    <a:pt x="15378" y="35225"/>
                  </a:cubicBezTo>
                  <a:cubicBezTo>
                    <a:pt x="15346" y="35226"/>
                    <a:pt x="15313" y="35226"/>
                    <a:pt x="15281" y="35226"/>
                  </a:cubicBezTo>
                  <a:cubicBezTo>
                    <a:pt x="12234" y="35226"/>
                    <a:pt x="10241" y="32156"/>
                    <a:pt x="10241" y="32156"/>
                  </a:cubicBezTo>
                  <a:lnTo>
                    <a:pt x="8807" y="32890"/>
                  </a:lnTo>
                  <a:lnTo>
                    <a:pt x="8073" y="33257"/>
                  </a:lnTo>
                  <a:lnTo>
                    <a:pt x="1" y="31856"/>
                  </a:lnTo>
                  <a:lnTo>
                    <a:pt x="1" y="31856"/>
                  </a:lnTo>
                  <a:cubicBezTo>
                    <a:pt x="1" y="31856"/>
                    <a:pt x="7373" y="35426"/>
                    <a:pt x="12009" y="41530"/>
                  </a:cubicBezTo>
                  <a:lnTo>
                    <a:pt x="22150" y="41530"/>
                  </a:lnTo>
                  <a:cubicBezTo>
                    <a:pt x="22150" y="41530"/>
                    <a:pt x="28821" y="34124"/>
                    <a:pt x="29622" y="23817"/>
                  </a:cubicBezTo>
                  <a:cubicBezTo>
                    <a:pt x="30456" y="13543"/>
                    <a:pt x="24418" y="3603"/>
                    <a:pt x="16379" y="0"/>
                  </a:cubicBezTo>
                  <a:close/>
                </a:path>
              </a:pathLst>
            </a:custGeom>
            <a:solidFill>
              <a:srgbClr val="37474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1" name="Google Shape;351;p27"/>
            <p:cNvSpPr/>
            <p:nvPr/>
          </p:nvSpPr>
          <p:spPr>
            <a:xfrm>
              <a:off x="3898800" y="4268500"/>
              <a:ext cx="164300" cy="79625"/>
            </a:xfrm>
            <a:custGeom>
              <a:rect b="b" l="l" r="r" t="t"/>
              <a:pathLst>
                <a:path extrusionOk="0" h="3185" w="6572">
                  <a:moveTo>
                    <a:pt x="1434" y="0"/>
                  </a:moveTo>
                  <a:lnTo>
                    <a:pt x="0" y="734"/>
                  </a:lnTo>
                  <a:cubicBezTo>
                    <a:pt x="2507" y="2813"/>
                    <a:pt x="4505" y="3184"/>
                    <a:pt x="5613" y="3184"/>
                  </a:cubicBezTo>
                  <a:cubicBezTo>
                    <a:pt x="6230" y="3184"/>
                    <a:pt x="6571" y="3069"/>
                    <a:pt x="6571" y="3069"/>
                  </a:cubicBezTo>
                  <a:lnTo>
                    <a:pt x="6571" y="3069"/>
                  </a:lnTo>
                  <a:cubicBezTo>
                    <a:pt x="6539" y="3070"/>
                    <a:pt x="6506" y="3070"/>
                    <a:pt x="6474" y="3070"/>
                  </a:cubicBezTo>
                  <a:cubicBezTo>
                    <a:pt x="3427" y="3070"/>
                    <a:pt x="1434" y="0"/>
                    <a:pt x="1434" y="0"/>
                  </a:cubicBezTo>
                  <a:close/>
                </a:path>
              </a:pathLst>
            </a:custGeom>
            <a:solidFill>
              <a:srgbClr val="455A6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 name="Google Shape;352;p27"/>
            <p:cNvSpPr/>
            <p:nvPr/>
          </p:nvSpPr>
          <p:spPr>
            <a:xfrm>
              <a:off x="3640275" y="4451509"/>
              <a:ext cx="754725" cy="407900"/>
            </a:xfrm>
            <a:custGeom>
              <a:rect b="b" l="l" r="r" t="t"/>
              <a:pathLst>
                <a:path extrusionOk="0" h="16316" w="30189">
                  <a:moveTo>
                    <a:pt x="18950" y="1"/>
                  </a:moveTo>
                  <a:cubicBezTo>
                    <a:pt x="14302" y="1"/>
                    <a:pt x="10041" y="3361"/>
                    <a:pt x="6672" y="7109"/>
                  </a:cubicBezTo>
                  <a:cubicBezTo>
                    <a:pt x="6538" y="7242"/>
                    <a:pt x="6405" y="7375"/>
                    <a:pt x="6305" y="7542"/>
                  </a:cubicBezTo>
                  <a:cubicBezTo>
                    <a:pt x="6038" y="7809"/>
                    <a:pt x="5838" y="8043"/>
                    <a:pt x="5638" y="8309"/>
                  </a:cubicBezTo>
                  <a:lnTo>
                    <a:pt x="5237" y="8776"/>
                  </a:lnTo>
                  <a:cubicBezTo>
                    <a:pt x="5037" y="9010"/>
                    <a:pt x="4870" y="9210"/>
                    <a:pt x="4737" y="9410"/>
                  </a:cubicBezTo>
                  <a:cubicBezTo>
                    <a:pt x="4637" y="9544"/>
                    <a:pt x="4537" y="9644"/>
                    <a:pt x="4437" y="9777"/>
                  </a:cubicBezTo>
                  <a:lnTo>
                    <a:pt x="4370" y="9877"/>
                  </a:lnTo>
                  <a:lnTo>
                    <a:pt x="4103" y="10211"/>
                  </a:lnTo>
                  <a:cubicBezTo>
                    <a:pt x="4070" y="10244"/>
                    <a:pt x="4070" y="10278"/>
                    <a:pt x="4037" y="10344"/>
                  </a:cubicBezTo>
                  <a:cubicBezTo>
                    <a:pt x="3970" y="10378"/>
                    <a:pt x="3936" y="10444"/>
                    <a:pt x="3903" y="10511"/>
                  </a:cubicBezTo>
                  <a:lnTo>
                    <a:pt x="3770" y="10678"/>
                  </a:lnTo>
                  <a:cubicBezTo>
                    <a:pt x="2035" y="13013"/>
                    <a:pt x="734" y="15114"/>
                    <a:pt x="0" y="16315"/>
                  </a:cubicBezTo>
                  <a:lnTo>
                    <a:pt x="30189" y="16315"/>
                  </a:lnTo>
                  <a:cubicBezTo>
                    <a:pt x="30189" y="16315"/>
                    <a:pt x="29188" y="771"/>
                    <a:pt x="19781" y="37"/>
                  </a:cubicBezTo>
                  <a:cubicBezTo>
                    <a:pt x="19503" y="13"/>
                    <a:pt x="19226" y="1"/>
                    <a:pt x="18950" y="1"/>
                  </a:cubicBezTo>
                  <a:close/>
                </a:path>
              </a:pathLst>
            </a:custGeom>
            <a:solidFill>
              <a:srgbClr val="455A6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 name="Google Shape;353;p27"/>
            <p:cNvSpPr/>
            <p:nvPr/>
          </p:nvSpPr>
          <p:spPr>
            <a:xfrm>
              <a:off x="3107241" y="4144250"/>
              <a:ext cx="750550" cy="155950"/>
            </a:xfrm>
            <a:custGeom>
              <a:rect b="b" l="l" r="r" t="t"/>
              <a:pathLst>
                <a:path extrusionOk="0" h="6238" w="30022">
                  <a:moveTo>
                    <a:pt x="334" y="0"/>
                  </a:moveTo>
                  <a:lnTo>
                    <a:pt x="0" y="3736"/>
                  </a:lnTo>
                  <a:lnTo>
                    <a:pt x="29722" y="6238"/>
                  </a:lnTo>
                  <a:lnTo>
                    <a:pt x="30022" y="2469"/>
                  </a:lnTo>
                  <a:lnTo>
                    <a:pt x="334" y="0"/>
                  </a:lnTo>
                  <a:close/>
                </a:path>
              </a:pathLst>
            </a:custGeom>
            <a:solidFill>
              <a:srgbClr val="2632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 name="Google Shape;354;p27"/>
            <p:cNvSpPr/>
            <p:nvPr/>
          </p:nvSpPr>
          <p:spPr>
            <a:xfrm>
              <a:off x="3848750" y="4205950"/>
              <a:ext cx="171825" cy="107600"/>
            </a:xfrm>
            <a:custGeom>
              <a:rect b="b" l="l" r="r" t="t"/>
              <a:pathLst>
                <a:path extrusionOk="0" h="4304" w="6873">
                  <a:moveTo>
                    <a:pt x="301" y="1"/>
                  </a:moveTo>
                  <a:lnTo>
                    <a:pt x="1" y="3770"/>
                  </a:lnTo>
                  <a:lnTo>
                    <a:pt x="6572" y="4304"/>
                  </a:lnTo>
                  <a:lnTo>
                    <a:pt x="6872" y="534"/>
                  </a:lnTo>
                  <a:lnTo>
                    <a:pt x="301" y="1"/>
                  </a:lnTo>
                  <a:close/>
                </a:path>
              </a:pathLst>
            </a:custGeom>
            <a:solidFill>
              <a:srgbClr val="37474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 name="Google Shape;355;p27"/>
            <p:cNvSpPr/>
            <p:nvPr/>
          </p:nvSpPr>
          <p:spPr>
            <a:xfrm>
              <a:off x="3737000" y="4765525"/>
              <a:ext cx="51725" cy="51725"/>
            </a:xfrm>
            <a:custGeom>
              <a:rect b="b" l="l" r="r" t="t"/>
              <a:pathLst>
                <a:path extrusionOk="0" h="2069" w="2069">
                  <a:moveTo>
                    <a:pt x="1035" y="0"/>
                  </a:moveTo>
                  <a:cubicBezTo>
                    <a:pt x="468" y="0"/>
                    <a:pt x="1" y="467"/>
                    <a:pt x="1" y="1034"/>
                  </a:cubicBezTo>
                  <a:cubicBezTo>
                    <a:pt x="1" y="1601"/>
                    <a:pt x="468" y="2068"/>
                    <a:pt x="1035" y="2068"/>
                  </a:cubicBezTo>
                  <a:cubicBezTo>
                    <a:pt x="1602" y="2068"/>
                    <a:pt x="2069" y="1601"/>
                    <a:pt x="2069" y="1034"/>
                  </a:cubicBezTo>
                  <a:cubicBezTo>
                    <a:pt x="2069" y="467"/>
                    <a:pt x="1602" y="0"/>
                    <a:pt x="1035" y="0"/>
                  </a:cubicBezTo>
                  <a:close/>
                </a:path>
              </a:pathLst>
            </a:custGeom>
            <a:solidFill>
              <a:srgbClr val="2632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 name="Google Shape;356;p27"/>
            <p:cNvSpPr/>
            <p:nvPr/>
          </p:nvSpPr>
          <p:spPr>
            <a:xfrm>
              <a:off x="4259875" y="4765525"/>
              <a:ext cx="59250" cy="51525"/>
            </a:xfrm>
            <a:custGeom>
              <a:rect b="b" l="l" r="r" t="t"/>
              <a:pathLst>
                <a:path extrusionOk="0" h="2061" w="2370">
                  <a:moveTo>
                    <a:pt x="1368" y="0"/>
                  </a:moveTo>
                  <a:cubicBezTo>
                    <a:pt x="434" y="0"/>
                    <a:pt x="1" y="1101"/>
                    <a:pt x="634" y="1768"/>
                  </a:cubicBezTo>
                  <a:cubicBezTo>
                    <a:pt x="836" y="1970"/>
                    <a:pt x="1086" y="2060"/>
                    <a:pt x="1332" y="2060"/>
                  </a:cubicBezTo>
                  <a:cubicBezTo>
                    <a:pt x="1858" y="2060"/>
                    <a:pt x="2369" y="1648"/>
                    <a:pt x="2369" y="1034"/>
                  </a:cubicBezTo>
                  <a:cubicBezTo>
                    <a:pt x="2369" y="467"/>
                    <a:pt x="1935" y="0"/>
                    <a:pt x="1368" y="0"/>
                  </a:cubicBezTo>
                  <a:close/>
                </a:path>
              </a:pathLst>
            </a:custGeom>
            <a:solidFill>
              <a:srgbClr val="2632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 name="Google Shape;357;p27"/>
            <p:cNvSpPr/>
            <p:nvPr/>
          </p:nvSpPr>
          <p:spPr>
            <a:xfrm>
              <a:off x="4048900" y="4502825"/>
              <a:ext cx="60075" cy="51275"/>
            </a:xfrm>
            <a:custGeom>
              <a:rect b="b" l="l" r="r" t="t"/>
              <a:pathLst>
                <a:path extrusionOk="0" h="2051" w="2403">
                  <a:moveTo>
                    <a:pt x="1368" y="1"/>
                  </a:moveTo>
                  <a:cubicBezTo>
                    <a:pt x="467" y="1"/>
                    <a:pt x="0" y="1102"/>
                    <a:pt x="667" y="1735"/>
                  </a:cubicBezTo>
                  <a:cubicBezTo>
                    <a:pt x="875" y="1954"/>
                    <a:pt x="1132" y="2051"/>
                    <a:pt x="1385" y="2051"/>
                  </a:cubicBezTo>
                  <a:cubicBezTo>
                    <a:pt x="1904" y="2051"/>
                    <a:pt x="2402" y="1641"/>
                    <a:pt x="2402" y="1035"/>
                  </a:cubicBezTo>
                  <a:cubicBezTo>
                    <a:pt x="2402" y="468"/>
                    <a:pt x="1935" y="1"/>
                    <a:pt x="1368" y="1"/>
                  </a:cubicBezTo>
                  <a:close/>
                </a:path>
              </a:pathLst>
            </a:custGeom>
            <a:solidFill>
              <a:srgbClr val="2632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 name="Google Shape;358;p27"/>
            <p:cNvSpPr/>
            <p:nvPr/>
          </p:nvSpPr>
          <p:spPr>
            <a:xfrm>
              <a:off x="3861250" y="3131025"/>
              <a:ext cx="50900" cy="50875"/>
            </a:xfrm>
            <a:custGeom>
              <a:rect b="b" l="l" r="r" t="t"/>
              <a:pathLst>
                <a:path extrusionOk="0" h="2035" w="2036">
                  <a:moveTo>
                    <a:pt x="1035" y="0"/>
                  </a:moveTo>
                  <a:cubicBezTo>
                    <a:pt x="468" y="0"/>
                    <a:pt x="1" y="467"/>
                    <a:pt x="1" y="1034"/>
                  </a:cubicBezTo>
                  <a:cubicBezTo>
                    <a:pt x="1" y="1601"/>
                    <a:pt x="468" y="2035"/>
                    <a:pt x="1035" y="2035"/>
                  </a:cubicBezTo>
                  <a:cubicBezTo>
                    <a:pt x="1602" y="2035"/>
                    <a:pt x="2036" y="1601"/>
                    <a:pt x="2036" y="1034"/>
                  </a:cubicBezTo>
                  <a:cubicBezTo>
                    <a:pt x="2036" y="467"/>
                    <a:pt x="1602" y="0"/>
                    <a:pt x="1035" y="0"/>
                  </a:cubicBezTo>
                  <a:close/>
                </a:path>
              </a:pathLst>
            </a:custGeom>
            <a:solidFill>
              <a:srgbClr val="2632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 name="Google Shape;359;p27"/>
            <p:cNvSpPr/>
            <p:nvPr/>
          </p:nvSpPr>
          <p:spPr>
            <a:xfrm>
              <a:off x="3631100" y="3600525"/>
              <a:ext cx="60075" cy="51250"/>
            </a:xfrm>
            <a:custGeom>
              <a:rect b="b" l="l" r="r" t="t"/>
              <a:pathLst>
                <a:path extrusionOk="0" h="2050" w="2403">
                  <a:moveTo>
                    <a:pt x="1368" y="0"/>
                  </a:moveTo>
                  <a:cubicBezTo>
                    <a:pt x="467" y="0"/>
                    <a:pt x="0" y="1101"/>
                    <a:pt x="668" y="1735"/>
                  </a:cubicBezTo>
                  <a:cubicBezTo>
                    <a:pt x="875" y="1953"/>
                    <a:pt x="1132" y="2050"/>
                    <a:pt x="1385" y="2050"/>
                  </a:cubicBezTo>
                  <a:cubicBezTo>
                    <a:pt x="1904" y="2050"/>
                    <a:pt x="2402" y="1640"/>
                    <a:pt x="2402" y="1034"/>
                  </a:cubicBezTo>
                  <a:cubicBezTo>
                    <a:pt x="2402" y="467"/>
                    <a:pt x="1935" y="0"/>
                    <a:pt x="1368" y="0"/>
                  </a:cubicBezTo>
                  <a:close/>
                </a:path>
              </a:pathLst>
            </a:custGeom>
            <a:solidFill>
              <a:srgbClr val="2632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 name="Google Shape;360;p27"/>
            <p:cNvSpPr/>
            <p:nvPr/>
          </p:nvSpPr>
          <p:spPr>
            <a:xfrm>
              <a:off x="4108100" y="3608850"/>
              <a:ext cx="50900" cy="51725"/>
            </a:xfrm>
            <a:custGeom>
              <a:rect b="b" l="l" r="r" t="t"/>
              <a:pathLst>
                <a:path extrusionOk="0" h="2069" w="2036">
                  <a:moveTo>
                    <a:pt x="1001" y="1"/>
                  </a:moveTo>
                  <a:cubicBezTo>
                    <a:pt x="468" y="1"/>
                    <a:pt x="1" y="468"/>
                    <a:pt x="1" y="1035"/>
                  </a:cubicBezTo>
                  <a:cubicBezTo>
                    <a:pt x="1" y="1602"/>
                    <a:pt x="468" y="2069"/>
                    <a:pt x="1001" y="2069"/>
                  </a:cubicBezTo>
                  <a:cubicBezTo>
                    <a:pt x="1568" y="2069"/>
                    <a:pt x="2035" y="1602"/>
                    <a:pt x="2035" y="1035"/>
                  </a:cubicBezTo>
                  <a:cubicBezTo>
                    <a:pt x="2035" y="468"/>
                    <a:pt x="1568" y="1"/>
                    <a:pt x="1001" y="1"/>
                  </a:cubicBezTo>
                  <a:close/>
                </a:path>
              </a:pathLst>
            </a:custGeom>
            <a:solidFill>
              <a:srgbClr val="2632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 name="Google Shape;361;p27"/>
            <p:cNvSpPr/>
            <p:nvPr/>
          </p:nvSpPr>
          <p:spPr>
            <a:xfrm>
              <a:off x="3917125" y="4347725"/>
              <a:ext cx="50900" cy="50900"/>
            </a:xfrm>
            <a:custGeom>
              <a:rect b="b" l="l" r="r" t="t"/>
              <a:pathLst>
                <a:path extrusionOk="0" h="2036" w="2036">
                  <a:moveTo>
                    <a:pt x="1002" y="0"/>
                  </a:moveTo>
                  <a:cubicBezTo>
                    <a:pt x="435" y="0"/>
                    <a:pt x="1" y="467"/>
                    <a:pt x="1" y="1034"/>
                  </a:cubicBezTo>
                  <a:cubicBezTo>
                    <a:pt x="1" y="1601"/>
                    <a:pt x="435" y="2035"/>
                    <a:pt x="1002" y="2035"/>
                  </a:cubicBezTo>
                  <a:cubicBezTo>
                    <a:pt x="1569" y="2035"/>
                    <a:pt x="2036" y="1601"/>
                    <a:pt x="2036" y="1034"/>
                  </a:cubicBezTo>
                  <a:cubicBezTo>
                    <a:pt x="2036" y="467"/>
                    <a:pt x="1569" y="0"/>
                    <a:pt x="1002" y="0"/>
                  </a:cubicBezTo>
                  <a:close/>
                </a:path>
              </a:pathLst>
            </a:custGeom>
            <a:solidFill>
              <a:srgbClr val="2632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 name="Google Shape;362;p27"/>
            <p:cNvSpPr/>
            <p:nvPr/>
          </p:nvSpPr>
          <p:spPr>
            <a:xfrm>
              <a:off x="4729100" y="3042975"/>
              <a:ext cx="1308750" cy="1612375"/>
            </a:xfrm>
            <a:custGeom>
              <a:rect b="b" l="l" r="r" t="t"/>
              <a:pathLst>
                <a:path extrusionOk="0" h="64495" w="52350">
                  <a:moveTo>
                    <a:pt x="2284" y="0"/>
                  </a:moveTo>
                  <a:cubicBezTo>
                    <a:pt x="329" y="0"/>
                    <a:pt x="0" y="2137"/>
                    <a:pt x="2914" y="8092"/>
                  </a:cubicBezTo>
                  <a:cubicBezTo>
                    <a:pt x="7284" y="16998"/>
                    <a:pt x="20727" y="41149"/>
                    <a:pt x="19926" y="41349"/>
                  </a:cubicBezTo>
                  <a:cubicBezTo>
                    <a:pt x="19665" y="41420"/>
                    <a:pt x="14750" y="41576"/>
                    <a:pt x="10565" y="41576"/>
                  </a:cubicBezTo>
                  <a:cubicBezTo>
                    <a:pt x="8863" y="41576"/>
                    <a:pt x="7282" y="41550"/>
                    <a:pt x="6183" y="41483"/>
                  </a:cubicBezTo>
                  <a:cubicBezTo>
                    <a:pt x="6169" y="41482"/>
                    <a:pt x="6156" y="41481"/>
                    <a:pt x="6142" y="41481"/>
                  </a:cubicBezTo>
                  <a:cubicBezTo>
                    <a:pt x="3031" y="41481"/>
                    <a:pt x="1192" y="64166"/>
                    <a:pt x="4115" y="64332"/>
                  </a:cubicBezTo>
                  <a:cubicBezTo>
                    <a:pt x="5787" y="64438"/>
                    <a:pt x="7847" y="64495"/>
                    <a:pt x="10150" y="64495"/>
                  </a:cubicBezTo>
                  <a:cubicBezTo>
                    <a:pt x="21629" y="64495"/>
                    <a:pt x="39148" y="63091"/>
                    <a:pt x="44844" y="59396"/>
                  </a:cubicBezTo>
                  <a:cubicBezTo>
                    <a:pt x="52349" y="54525"/>
                    <a:pt x="32168" y="20167"/>
                    <a:pt x="12321" y="5390"/>
                  </a:cubicBezTo>
                  <a:cubicBezTo>
                    <a:pt x="8434" y="2510"/>
                    <a:pt x="4404" y="0"/>
                    <a:pt x="2284" y="0"/>
                  </a:cubicBezTo>
                  <a:close/>
                </a:path>
              </a:pathLst>
            </a:custGeom>
            <a:solidFill>
              <a:srgbClr val="AD63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 name="Google Shape;363;p27"/>
            <p:cNvSpPr/>
            <p:nvPr/>
          </p:nvSpPr>
          <p:spPr>
            <a:xfrm>
              <a:off x="4097275" y="3963750"/>
              <a:ext cx="812250" cy="759525"/>
            </a:xfrm>
            <a:custGeom>
              <a:rect b="b" l="l" r="r" t="t"/>
              <a:pathLst>
                <a:path extrusionOk="0" h="30381" w="32490">
                  <a:moveTo>
                    <a:pt x="13277" y="0"/>
                  </a:moveTo>
                  <a:cubicBezTo>
                    <a:pt x="13134" y="0"/>
                    <a:pt x="13000" y="5"/>
                    <a:pt x="12876" y="15"/>
                  </a:cubicBezTo>
                  <a:cubicBezTo>
                    <a:pt x="9407" y="249"/>
                    <a:pt x="2602" y="2150"/>
                    <a:pt x="1534" y="4685"/>
                  </a:cubicBezTo>
                  <a:cubicBezTo>
                    <a:pt x="567" y="6920"/>
                    <a:pt x="2502" y="8554"/>
                    <a:pt x="2502" y="8554"/>
                  </a:cubicBezTo>
                  <a:cubicBezTo>
                    <a:pt x="1501" y="9288"/>
                    <a:pt x="801" y="10289"/>
                    <a:pt x="467" y="11490"/>
                  </a:cubicBezTo>
                  <a:cubicBezTo>
                    <a:pt x="0" y="13558"/>
                    <a:pt x="3102" y="15226"/>
                    <a:pt x="3102" y="15226"/>
                  </a:cubicBezTo>
                  <a:cubicBezTo>
                    <a:pt x="2202" y="16160"/>
                    <a:pt x="1635" y="17361"/>
                    <a:pt x="1434" y="18628"/>
                  </a:cubicBezTo>
                  <a:cubicBezTo>
                    <a:pt x="1201" y="20663"/>
                    <a:pt x="4070" y="22798"/>
                    <a:pt x="4070" y="22798"/>
                  </a:cubicBezTo>
                  <a:cubicBezTo>
                    <a:pt x="3736" y="24099"/>
                    <a:pt x="3869" y="25500"/>
                    <a:pt x="4503" y="26701"/>
                  </a:cubicBezTo>
                  <a:cubicBezTo>
                    <a:pt x="6238" y="29870"/>
                    <a:pt x="11742" y="30137"/>
                    <a:pt x="15244" y="30370"/>
                  </a:cubicBezTo>
                  <a:cubicBezTo>
                    <a:pt x="15372" y="30377"/>
                    <a:pt x="15508" y="30381"/>
                    <a:pt x="15652" y="30381"/>
                  </a:cubicBezTo>
                  <a:cubicBezTo>
                    <a:pt x="19499" y="30381"/>
                    <a:pt x="28960" y="27891"/>
                    <a:pt x="30889" y="27601"/>
                  </a:cubicBezTo>
                  <a:lnTo>
                    <a:pt x="32490" y="5119"/>
                  </a:lnTo>
                  <a:cubicBezTo>
                    <a:pt x="32490" y="5119"/>
                    <a:pt x="17951" y="0"/>
                    <a:pt x="13277" y="0"/>
                  </a:cubicBezTo>
                  <a:close/>
                </a:path>
              </a:pathLst>
            </a:custGeom>
            <a:solidFill>
              <a:srgbClr val="AD63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 name="Google Shape;364;p27"/>
            <p:cNvSpPr/>
            <p:nvPr/>
          </p:nvSpPr>
          <p:spPr>
            <a:xfrm>
              <a:off x="4161475" y="4131725"/>
              <a:ext cx="286075" cy="41725"/>
            </a:xfrm>
            <a:custGeom>
              <a:rect b="b" l="l" r="r" t="t"/>
              <a:pathLst>
                <a:path extrusionOk="0" h="1669" w="11443">
                  <a:moveTo>
                    <a:pt x="11375" y="1"/>
                  </a:moveTo>
                  <a:cubicBezTo>
                    <a:pt x="7573" y="234"/>
                    <a:pt x="3770" y="301"/>
                    <a:pt x="101" y="1502"/>
                  </a:cubicBezTo>
                  <a:cubicBezTo>
                    <a:pt x="1" y="1535"/>
                    <a:pt x="34" y="1669"/>
                    <a:pt x="134" y="1669"/>
                  </a:cubicBezTo>
                  <a:cubicBezTo>
                    <a:pt x="3903" y="1302"/>
                    <a:pt x="7606" y="368"/>
                    <a:pt x="11375" y="134"/>
                  </a:cubicBezTo>
                  <a:cubicBezTo>
                    <a:pt x="11442" y="101"/>
                    <a:pt x="11442" y="34"/>
                    <a:pt x="11375" y="1"/>
                  </a:cubicBezTo>
                  <a:close/>
                </a:path>
              </a:pathLst>
            </a:custGeom>
            <a:solidFill>
              <a:srgbClr val="2632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 name="Google Shape;365;p27"/>
            <p:cNvSpPr/>
            <p:nvPr/>
          </p:nvSpPr>
          <p:spPr>
            <a:xfrm>
              <a:off x="4173150" y="4330425"/>
              <a:ext cx="280225" cy="14200"/>
            </a:xfrm>
            <a:custGeom>
              <a:rect b="b" l="l" r="r" t="t"/>
              <a:pathLst>
                <a:path extrusionOk="0" h="568" w="11209">
                  <a:moveTo>
                    <a:pt x="4154" y="0"/>
                  </a:moveTo>
                  <a:cubicBezTo>
                    <a:pt x="3695" y="0"/>
                    <a:pt x="3236" y="9"/>
                    <a:pt x="2769" y="25"/>
                  </a:cubicBezTo>
                  <a:cubicBezTo>
                    <a:pt x="2628" y="20"/>
                    <a:pt x="2487" y="17"/>
                    <a:pt x="2345" y="17"/>
                  </a:cubicBezTo>
                  <a:cubicBezTo>
                    <a:pt x="1611" y="17"/>
                    <a:pt x="866" y="91"/>
                    <a:pt x="167" y="259"/>
                  </a:cubicBezTo>
                  <a:cubicBezTo>
                    <a:pt x="1" y="292"/>
                    <a:pt x="1" y="492"/>
                    <a:pt x="167" y="492"/>
                  </a:cubicBezTo>
                  <a:cubicBezTo>
                    <a:pt x="601" y="542"/>
                    <a:pt x="1035" y="567"/>
                    <a:pt x="1468" y="567"/>
                  </a:cubicBezTo>
                  <a:cubicBezTo>
                    <a:pt x="1902" y="567"/>
                    <a:pt x="2336" y="542"/>
                    <a:pt x="2769" y="492"/>
                  </a:cubicBezTo>
                  <a:cubicBezTo>
                    <a:pt x="3703" y="459"/>
                    <a:pt x="4637" y="425"/>
                    <a:pt x="5571" y="392"/>
                  </a:cubicBezTo>
                  <a:cubicBezTo>
                    <a:pt x="7406" y="359"/>
                    <a:pt x="9274" y="359"/>
                    <a:pt x="11108" y="359"/>
                  </a:cubicBezTo>
                  <a:cubicBezTo>
                    <a:pt x="11209" y="359"/>
                    <a:pt x="11209" y="225"/>
                    <a:pt x="11108" y="225"/>
                  </a:cubicBezTo>
                  <a:cubicBezTo>
                    <a:pt x="9274" y="125"/>
                    <a:pt x="7406" y="59"/>
                    <a:pt x="5538" y="25"/>
                  </a:cubicBezTo>
                  <a:cubicBezTo>
                    <a:pt x="5071" y="9"/>
                    <a:pt x="4612" y="0"/>
                    <a:pt x="4154" y="0"/>
                  </a:cubicBezTo>
                  <a:close/>
                </a:path>
              </a:pathLst>
            </a:custGeom>
            <a:solidFill>
              <a:srgbClr val="2632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6" name="Google Shape;366;p27"/>
            <p:cNvSpPr/>
            <p:nvPr/>
          </p:nvSpPr>
          <p:spPr>
            <a:xfrm>
              <a:off x="4200675" y="4529475"/>
              <a:ext cx="252700" cy="10475"/>
            </a:xfrm>
            <a:custGeom>
              <a:rect b="b" l="l" r="r" t="t"/>
              <a:pathLst>
                <a:path extrusionOk="0" h="419" w="10108">
                  <a:moveTo>
                    <a:pt x="1054" y="1"/>
                  </a:moveTo>
                  <a:cubicBezTo>
                    <a:pt x="694" y="1"/>
                    <a:pt x="344" y="32"/>
                    <a:pt x="34" y="136"/>
                  </a:cubicBezTo>
                  <a:cubicBezTo>
                    <a:pt x="0" y="136"/>
                    <a:pt x="0" y="202"/>
                    <a:pt x="0" y="202"/>
                  </a:cubicBezTo>
                  <a:cubicBezTo>
                    <a:pt x="421" y="382"/>
                    <a:pt x="913" y="419"/>
                    <a:pt x="1391" y="419"/>
                  </a:cubicBezTo>
                  <a:cubicBezTo>
                    <a:pt x="1710" y="419"/>
                    <a:pt x="2022" y="403"/>
                    <a:pt x="2302" y="403"/>
                  </a:cubicBezTo>
                  <a:lnTo>
                    <a:pt x="4837" y="403"/>
                  </a:lnTo>
                  <a:cubicBezTo>
                    <a:pt x="6572" y="403"/>
                    <a:pt x="8273" y="369"/>
                    <a:pt x="10007" y="336"/>
                  </a:cubicBezTo>
                  <a:cubicBezTo>
                    <a:pt x="10108" y="336"/>
                    <a:pt x="10074" y="202"/>
                    <a:pt x="10007" y="202"/>
                  </a:cubicBezTo>
                  <a:cubicBezTo>
                    <a:pt x="8306" y="202"/>
                    <a:pt x="6605" y="169"/>
                    <a:pt x="4937" y="136"/>
                  </a:cubicBezTo>
                  <a:lnTo>
                    <a:pt x="2402" y="69"/>
                  </a:lnTo>
                  <a:cubicBezTo>
                    <a:pt x="1975" y="50"/>
                    <a:pt x="1506" y="1"/>
                    <a:pt x="1054" y="1"/>
                  </a:cubicBezTo>
                  <a:close/>
                </a:path>
              </a:pathLst>
            </a:custGeom>
            <a:solidFill>
              <a:srgbClr val="2632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7" name="Google Shape;367;p27"/>
            <p:cNvSpPr/>
            <p:nvPr/>
          </p:nvSpPr>
          <p:spPr>
            <a:xfrm>
              <a:off x="4715525" y="3017925"/>
              <a:ext cx="1265600" cy="1660950"/>
            </a:xfrm>
            <a:custGeom>
              <a:rect b="b" l="l" r="r" t="t"/>
              <a:pathLst>
                <a:path extrusionOk="0" h="66438" w="50624">
                  <a:moveTo>
                    <a:pt x="2004" y="1"/>
                  </a:moveTo>
                  <a:cubicBezTo>
                    <a:pt x="1" y="1"/>
                    <a:pt x="166" y="2528"/>
                    <a:pt x="2523" y="8027"/>
                  </a:cubicBezTo>
                  <a:cubicBezTo>
                    <a:pt x="6859" y="18067"/>
                    <a:pt x="20502" y="40617"/>
                    <a:pt x="19535" y="41784"/>
                  </a:cubicBezTo>
                  <a:cubicBezTo>
                    <a:pt x="19235" y="42151"/>
                    <a:pt x="8627" y="42318"/>
                    <a:pt x="8627" y="42318"/>
                  </a:cubicBezTo>
                  <a:lnTo>
                    <a:pt x="9461" y="66435"/>
                  </a:lnTo>
                  <a:cubicBezTo>
                    <a:pt x="9461" y="66435"/>
                    <a:pt x="9627" y="66438"/>
                    <a:pt x="9948" y="66438"/>
                  </a:cubicBezTo>
                  <a:cubicBezTo>
                    <a:pt x="12222" y="66438"/>
                    <a:pt x="22263" y="66310"/>
                    <a:pt x="35713" y="64234"/>
                  </a:cubicBezTo>
                  <a:cubicBezTo>
                    <a:pt x="50624" y="61899"/>
                    <a:pt x="48522" y="57529"/>
                    <a:pt x="46421" y="51258"/>
                  </a:cubicBezTo>
                  <a:cubicBezTo>
                    <a:pt x="39749" y="31210"/>
                    <a:pt x="21603" y="12030"/>
                    <a:pt x="11396" y="4924"/>
                  </a:cubicBezTo>
                  <a:cubicBezTo>
                    <a:pt x="6793" y="1725"/>
                    <a:pt x="3659" y="1"/>
                    <a:pt x="2004" y="1"/>
                  </a:cubicBezTo>
                  <a:close/>
                </a:path>
              </a:pathLst>
            </a:custGeom>
            <a:solidFill>
              <a:srgbClr val="EBEBE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8" name="Google Shape;368;p27"/>
            <p:cNvSpPr/>
            <p:nvPr/>
          </p:nvSpPr>
          <p:spPr>
            <a:xfrm>
              <a:off x="5055450" y="4109625"/>
              <a:ext cx="34225" cy="543875"/>
            </a:xfrm>
            <a:custGeom>
              <a:rect b="b" l="l" r="r" t="t"/>
              <a:pathLst>
                <a:path extrusionOk="0" h="21755" w="1369">
                  <a:moveTo>
                    <a:pt x="67" y="1"/>
                  </a:moveTo>
                  <a:cubicBezTo>
                    <a:pt x="34" y="1"/>
                    <a:pt x="0" y="18"/>
                    <a:pt x="0" y="51"/>
                  </a:cubicBezTo>
                  <a:cubicBezTo>
                    <a:pt x="167" y="1819"/>
                    <a:pt x="234" y="13594"/>
                    <a:pt x="934" y="21666"/>
                  </a:cubicBezTo>
                  <a:cubicBezTo>
                    <a:pt x="934" y="21728"/>
                    <a:pt x="963" y="21754"/>
                    <a:pt x="994" y="21754"/>
                  </a:cubicBezTo>
                  <a:cubicBezTo>
                    <a:pt x="1030" y="21754"/>
                    <a:pt x="1068" y="21720"/>
                    <a:pt x="1068" y="21666"/>
                  </a:cubicBezTo>
                  <a:cubicBezTo>
                    <a:pt x="1368" y="12026"/>
                    <a:pt x="201" y="1852"/>
                    <a:pt x="134" y="51"/>
                  </a:cubicBezTo>
                  <a:cubicBezTo>
                    <a:pt x="134" y="18"/>
                    <a:pt x="100" y="1"/>
                    <a:pt x="67" y="1"/>
                  </a:cubicBezTo>
                  <a:close/>
                </a:path>
              </a:pathLst>
            </a:custGeom>
            <a:solidFill>
              <a:srgbClr val="2632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9" name="Google Shape;369;p27"/>
            <p:cNvSpPr/>
            <p:nvPr/>
          </p:nvSpPr>
          <p:spPr>
            <a:xfrm>
              <a:off x="4928700" y="3627950"/>
              <a:ext cx="567675" cy="451275"/>
            </a:xfrm>
            <a:custGeom>
              <a:rect b="b" l="l" r="r" t="t"/>
              <a:pathLst>
                <a:path extrusionOk="0" h="18051" w="22707">
                  <a:moveTo>
                    <a:pt x="2331" y="0"/>
                  </a:moveTo>
                  <a:cubicBezTo>
                    <a:pt x="2279" y="0"/>
                    <a:pt x="2449" y="420"/>
                    <a:pt x="2735" y="971"/>
                  </a:cubicBezTo>
                  <a:cubicBezTo>
                    <a:pt x="3169" y="1805"/>
                    <a:pt x="3536" y="2539"/>
                    <a:pt x="3936" y="3340"/>
                  </a:cubicBezTo>
                  <a:cubicBezTo>
                    <a:pt x="4737" y="4941"/>
                    <a:pt x="5537" y="6509"/>
                    <a:pt x="6371" y="8110"/>
                  </a:cubicBezTo>
                  <a:cubicBezTo>
                    <a:pt x="7205" y="9678"/>
                    <a:pt x="8006" y="11245"/>
                    <a:pt x="8806" y="12847"/>
                  </a:cubicBezTo>
                  <a:cubicBezTo>
                    <a:pt x="9574" y="14281"/>
                    <a:pt x="10241" y="15815"/>
                    <a:pt x="11075" y="17216"/>
                  </a:cubicBezTo>
                  <a:cubicBezTo>
                    <a:pt x="9273" y="17283"/>
                    <a:pt x="7505" y="17383"/>
                    <a:pt x="5738" y="17483"/>
                  </a:cubicBezTo>
                  <a:cubicBezTo>
                    <a:pt x="4837" y="17517"/>
                    <a:pt x="3936" y="17583"/>
                    <a:pt x="3002" y="17617"/>
                  </a:cubicBezTo>
                  <a:cubicBezTo>
                    <a:pt x="2035" y="17683"/>
                    <a:pt x="1034" y="17850"/>
                    <a:pt x="100" y="17850"/>
                  </a:cubicBezTo>
                  <a:cubicBezTo>
                    <a:pt x="0" y="17850"/>
                    <a:pt x="0" y="17984"/>
                    <a:pt x="100" y="17984"/>
                  </a:cubicBezTo>
                  <a:cubicBezTo>
                    <a:pt x="294" y="17970"/>
                    <a:pt x="487" y="17965"/>
                    <a:pt x="681" y="17965"/>
                  </a:cubicBezTo>
                  <a:cubicBezTo>
                    <a:pt x="1455" y="17965"/>
                    <a:pt x="2228" y="18050"/>
                    <a:pt x="3002" y="18050"/>
                  </a:cubicBezTo>
                  <a:lnTo>
                    <a:pt x="5738" y="18050"/>
                  </a:lnTo>
                  <a:cubicBezTo>
                    <a:pt x="7639" y="18050"/>
                    <a:pt x="9540" y="18050"/>
                    <a:pt x="11442" y="18017"/>
                  </a:cubicBezTo>
                  <a:cubicBezTo>
                    <a:pt x="13376" y="17984"/>
                    <a:pt x="15211" y="17884"/>
                    <a:pt x="17079" y="17750"/>
                  </a:cubicBezTo>
                  <a:cubicBezTo>
                    <a:pt x="18046" y="17717"/>
                    <a:pt x="18980" y="17650"/>
                    <a:pt x="19914" y="17583"/>
                  </a:cubicBezTo>
                  <a:cubicBezTo>
                    <a:pt x="20848" y="17583"/>
                    <a:pt x="21749" y="17483"/>
                    <a:pt x="22650" y="17350"/>
                  </a:cubicBezTo>
                  <a:cubicBezTo>
                    <a:pt x="22707" y="17350"/>
                    <a:pt x="22690" y="17276"/>
                    <a:pt x="22643" y="17276"/>
                  </a:cubicBezTo>
                  <a:cubicBezTo>
                    <a:pt x="22635" y="17276"/>
                    <a:pt x="22626" y="17278"/>
                    <a:pt x="22616" y="17283"/>
                  </a:cubicBezTo>
                  <a:cubicBezTo>
                    <a:pt x="21971" y="17194"/>
                    <a:pt x="21326" y="17165"/>
                    <a:pt x="20682" y="17165"/>
                  </a:cubicBezTo>
                  <a:cubicBezTo>
                    <a:pt x="20359" y="17165"/>
                    <a:pt x="20037" y="17172"/>
                    <a:pt x="19714" y="17183"/>
                  </a:cubicBezTo>
                  <a:cubicBezTo>
                    <a:pt x="18814" y="17183"/>
                    <a:pt x="17913" y="17183"/>
                    <a:pt x="17012" y="17150"/>
                  </a:cubicBezTo>
                  <a:lnTo>
                    <a:pt x="15845" y="17150"/>
                  </a:lnTo>
                  <a:lnTo>
                    <a:pt x="15945" y="17116"/>
                  </a:lnTo>
                  <a:lnTo>
                    <a:pt x="17413" y="16649"/>
                  </a:lnTo>
                  <a:cubicBezTo>
                    <a:pt x="17913" y="16483"/>
                    <a:pt x="18380" y="16282"/>
                    <a:pt x="18914" y="16149"/>
                  </a:cubicBezTo>
                  <a:cubicBezTo>
                    <a:pt x="18973" y="16119"/>
                    <a:pt x="18953" y="16010"/>
                    <a:pt x="18901" y="16010"/>
                  </a:cubicBezTo>
                  <a:cubicBezTo>
                    <a:pt x="18895" y="16010"/>
                    <a:pt x="18888" y="16012"/>
                    <a:pt x="18880" y="16016"/>
                  </a:cubicBezTo>
                  <a:cubicBezTo>
                    <a:pt x="18380" y="16182"/>
                    <a:pt x="17880" y="16249"/>
                    <a:pt x="17379" y="16382"/>
                  </a:cubicBezTo>
                  <a:cubicBezTo>
                    <a:pt x="16879" y="16516"/>
                    <a:pt x="16312" y="16649"/>
                    <a:pt x="15811" y="16783"/>
                  </a:cubicBezTo>
                  <a:cubicBezTo>
                    <a:pt x="15344" y="16883"/>
                    <a:pt x="14911" y="17016"/>
                    <a:pt x="14444" y="17150"/>
                  </a:cubicBezTo>
                  <a:cubicBezTo>
                    <a:pt x="13576" y="17150"/>
                    <a:pt x="12709" y="17150"/>
                    <a:pt x="11842" y="17183"/>
                  </a:cubicBezTo>
                  <a:cubicBezTo>
                    <a:pt x="11175" y="15582"/>
                    <a:pt x="10307" y="14047"/>
                    <a:pt x="9507" y="12513"/>
                  </a:cubicBezTo>
                  <a:cubicBezTo>
                    <a:pt x="8673" y="10879"/>
                    <a:pt x="7806" y="9277"/>
                    <a:pt x="6938" y="7676"/>
                  </a:cubicBezTo>
                  <a:cubicBezTo>
                    <a:pt x="6071" y="6108"/>
                    <a:pt x="5204" y="4541"/>
                    <a:pt x="4270" y="3073"/>
                  </a:cubicBezTo>
                  <a:cubicBezTo>
                    <a:pt x="3803" y="2306"/>
                    <a:pt x="3069" y="1138"/>
                    <a:pt x="2602" y="371"/>
                  </a:cubicBezTo>
                  <a:cubicBezTo>
                    <a:pt x="2444" y="111"/>
                    <a:pt x="2358" y="0"/>
                    <a:pt x="2331" y="0"/>
                  </a:cubicBezTo>
                  <a:close/>
                </a:path>
              </a:pathLst>
            </a:custGeom>
            <a:solidFill>
              <a:srgbClr val="2632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 name="Google Shape;370;p27"/>
            <p:cNvSpPr/>
            <p:nvPr/>
          </p:nvSpPr>
          <p:spPr>
            <a:xfrm>
              <a:off x="4954550" y="4608750"/>
              <a:ext cx="745550" cy="74875"/>
            </a:xfrm>
            <a:custGeom>
              <a:rect b="b" l="l" r="r" t="t"/>
              <a:pathLst>
                <a:path extrusionOk="0" h="2995" w="29822">
                  <a:moveTo>
                    <a:pt x="29621" y="0"/>
                  </a:moveTo>
                  <a:cubicBezTo>
                    <a:pt x="21549" y="1101"/>
                    <a:pt x="6905" y="2502"/>
                    <a:pt x="67" y="2769"/>
                  </a:cubicBezTo>
                  <a:cubicBezTo>
                    <a:pt x="6" y="2769"/>
                    <a:pt x="1" y="2907"/>
                    <a:pt x="50" y="2907"/>
                  </a:cubicBezTo>
                  <a:cubicBezTo>
                    <a:pt x="55" y="2907"/>
                    <a:pt x="61" y="2905"/>
                    <a:pt x="67" y="2902"/>
                  </a:cubicBezTo>
                  <a:cubicBezTo>
                    <a:pt x="1605" y="2964"/>
                    <a:pt x="3144" y="2995"/>
                    <a:pt x="4682" y="2995"/>
                  </a:cubicBezTo>
                  <a:cubicBezTo>
                    <a:pt x="13079" y="2995"/>
                    <a:pt x="21455" y="2077"/>
                    <a:pt x="29688" y="300"/>
                  </a:cubicBezTo>
                  <a:cubicBezTo>
                    <a:pt x="29821" y="234"/>
                    <a:pt x="29788" y="0"/>
                    <a:pt x="29621" y="0"/>
                  </a:cubicBezTo>
                  <a:close/>
                </a:path>
              </a:pathLst>
            </a:custGeom>
            <a:solidFill>
              <a:srgbClr val="2632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4" name="Shape 374"/>
        <p:cNvGrpSpPr/>
        <p:nvPr/>
      </p:nvGrpSpPr>
      <p:grpSpPr>
        <a:xfrm>
          <a:off x="0" y="0"/>
          <a:ext cx="0" cy="0"/>
          <a:chOff x="0" y="0"/>
          <a:chExt cx="0" cy="0"/>
        </a:xfrm>
      </p:grpSpPr>
      <p:sp>
        <p:nvSpPr>
          <p:cNvPr id="375" name="Google Shape;375;p28"/>
          <p:cNvSpPr txBox="1"/>
          <p:nvPr>
            <p:ph idx="1" type="body"/>
          </p:nvPr>
        </p:nvSpPr>
        <p:spPr>
          <a:xfrm>
            <a:off x="617775" y="1298375"/>
            <a:ext cx="3957300" cy="3316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1200"/>
              </a:spcAft>
              <a:buNone/>
            </a:pPr>
            <a:r>
              <a:rPr lang="en" sz="1400">
                <a:solidFill>
                  <a:schemeClr val="dk1"/>
                </a:solidFill>
                <a:latin typeface="Comfortaa"/>
                <a:ea typeface="Comfortaa"/>
                <a:cs typeface="Comfortaa"/>
                <a:sym typeface="Comfortaa"/>
              </a:rPr>
              <a:t>When particles mix as a result of their movement, this is known as diffusion. </a:t>
            </a:r>
            <a:r>
              <a:rPr lang="en" sz="1400">
                <a:solidFill>
                  <a:schemeClr val="dk1"/>
                </a:solidFill>
                <a:latin typeface="Comfortaa"/>
                <a:ea typeface="Comfortaa"/>
                <a:cs typeface="Comfortaa"/>
                <a:sym typeface="Comfortaa"/>
              </a:rPr>
              <a:t>D</a:t>
            </a:r>
            <a:r>
              <a:rPr lang="en" sz="1400">
                <a:solidFill>
                  <a:schemeClr val="dk1"/>
                </a:solidFill>
                <a:latin typeface="Comfortaa"/>
                <a:ea typeface="Comfortaa"/>
                <a:cs typeface="Comfortaa"/>
                <a:sym typeface="Comfortaa"/>
              </a:rPr>
              <a:t>iffusion typically moves from high concentration to low concentration. Water is the solvent while food coloring is the solute and they mix to make a solution.</a:t>
            </a:r>
            <a:endParaRPr sz="1400">
              <a:solidFill>
                <a:schemeClr val="dk1"/>
              </a:solidFill>
              <a:latin typeface="Comfortaa"/>
              <a:ea typeface="Comfortaa"/>
              <a:cs typeface="Comfortaa"/>
              <a:sym typeface="Comfortaa"/>
            </a:endParaRPr>
          </a:p>
        </p:txBody>
      </p:sp>
      <p:sp>
        <p:nvSpPr>
          <p:cNvPr id="376" name="Google Shape;376;p28"/>
          <p:cNvSpPr txBox="1"/>
          <p:nvPr>
            <p:ph type="title"/>
          </p:nvPr>
        </p:nvSpPr>
        <p:spPr>
          <a:xfrm>
            <a:off x="619125" y="513050"/>
            <a:ext cx="7909800" cy="564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Diffusion</a:t>
            </a:r>
            <a:endParaRPr/>
          </a:p>
        </p:txBody>
      </p:sp>
      <p:pic>
        <p:nvPicPr>
          <p:cNvPr id="377" name="Google Shape;377;p28"/>
          <p:cNvPicPr preferRelativeResize="0"/>
          <p:nvPr/>
        </p:nvPicPr>
        <p:blipFill>
          <a:blip r:embed="rId3">
            <a:alphaModFix/>
          </a:blip>
          <a:stretch>
            <a:fillRect/>
          </a:stretch>
        </p:blipFill>
        <p:spPr>
          <a:xfrm>
            <a:off x="4575075" y="1707738"/>
            <a:ext cx="4264125" cy="2498067"/>
          </a:xfrm>
          <a:prstGeom prst="rect">
            <a:avLst/>
          </a:prstGeom>
          <a:noFill/>
          <a:ln>
            <a:noFill/>
          </a:ln>
        </p:spPr>
      </p:pic>
      <p:sp>
        <p:nvSpPr>
          <p:cNvPr id="378" name="Google Shape;378;p28"/>
          <p:cNvSpPr txBox="1"/>
          <p:nvPr>
            <p:ph idx="1" type="body"/>
          </p:nvPr>
        </p:nvSpPr>
        <p:spPr>
          <a:xfrm>
            <a:off x="2598525" y="4205800"/>
            <a:ext cx="3951000" cy="564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400">
                <a:solidFill>
                  <a:schemeClr val="dk1"/>
                </a:solidFill>
                <a:latin typeface="Comfortaa"/>
                <a:ea typeface="Comfortaa"/>
                <a:cs typeface="Comfortaa"/>
                <a:sym typeface="Comfortaa"/>
              </a:rPr>
              <a:t>This image shows the movement of dye molecules as diffusion progresses.</a:t>
            </a:r>
            <a:endParaRPr sz="1400">
              <a:solidFill>
                <a:schemeClr val="dk1"/>
              </a:solidFill>
              <a:latin typeface="Comfortaa"/>
              <a:ea typeface="Comfortaa"/>
              <a:cs typeface="Comfortaa"/>
              <a:sym typeface="Comfortaa"/>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2" name="Shape 382"/>
        <p:cNvGrpSpPr/>
        <p:nvPr/>
      </p:nvGrpSpPr>
      <p:grpSpPr>
        <a:xfrm>
          <a:off x="0" y="0"/>
          <a:ext cx="0" cy="0"/>
          <a:chOff x="0" y="0"/>
          <a:chExt cx="0" cy="0"/>
        </a:xfrm>
      </p:grpSpPr>
      <p:sp>
        <p:nvSpPr>
          <p:cNvPr id="383" name="Google Shape;383;p29"/>
          <p:cNvSpPr txBox="1"/>
          <p:nvPr>
            <p:ph idx="1" type="body"/>
          </p:nvPr>
        </p:nvSpPr>
        <p:spPr>
          <a:xfrm>
            <a:off x="617775" y="1298375"/>
            <a:ext cx="3957300" cy="3316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400">
                <a:solidFill>
                  <a:schemeClr val="dk1"/>
                </a:solidFill>
                <a:latin typeface="Comfortaa"/>
                <a:ea typeface="Comfortaa"/>
                <a:cs typeface="Comfortaa"/>
                <a:sym typeface="Comfortaa"/>
              </a:rPr>
              <a:t>When you add a drop of food coloring to water there is a difference in relative densities of the two substances. The relative density of the food coloring is higher that the density of waters which causes the food coloring to sink to the bottom of the water. This is because the gravity is pulling the substance with greater relative density down before it can fully diffuse into the water. The random movement of food coloring particles and the help of stirring can speed up the diffusion.</a:t>
            </a:r>
            <a:endParaRPr sz="1400">
              <a:solidFill>
                <a:schemeClr val="dk1"/>
              </a:solidFill>
              <a:latin typeface="Comfortaa"/>
              <a:ea typeface="Comfortaa"/>
              <a:cs typeface="Comfortaa"/>
              <a:sym typeface="Comfortaa"/>
            </a:endParaRPr>
          </a:p>
        </p:txBody>
      </p:sp>
      <p:sp>
        <p:nvSpPr>
          <p:cNvPr id="384" name="Google Shape;384;p29"/>
          <p:cNvSpPr txBox="1"/>
          <p:nvPr>
            <p:ph type="title"/>
          </p:nvPr>
        </p:nvSpPr>
        <p:spPr>
          <a:xfrm>
            <a:off x="619125" y="513050"/>
            <a:ext cx="7909800" cy="564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Gravity/Density</a:t>
            </a:r>
            <a:endParaRPr/>
          </a:p>
          <a:p>
            <a:pPr indent="0" lvl="0" marL="0" rtl="0" algn="l">
              <a:spcBef>
                <a:spcPts val="0"/>
              </a:spcBef>
              <a:spcAft>
                <a:spcPts val="0"/>
              </a:spcAft>
              <a:buNone/>
            </a:pPr>
            <a:r>
              <a:t/>
            </a:r>
            <a:endParaRPr/>
          </a:p>
        </p:txBody>
      </p:sp>
      <p:pic>
        <p:nvPicPr>
          <p:cNvPr id="385" name="Google Shape;385;p29"/>
          <p:cNvPicPr preferRelativeResize="0"/>
          <p:nvPr/>
        </p:nvPicPr>
        <p:blipFill>
          <a:blip r:embed="rId3">
            <a:alphaModFix/>
          </a:blip>
          <a:stretch>
            <a:fillRect/>
          </a:stretch>
        </p:blipFill>
        <p:spPr>
          <a:xfrm>
            <a:off x="4575075" y="1528288"/>
            <a:ext cx="4264125" cy="2856964"/>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9" name="Shape 389"/>
        <p:cNvGrpSpPr/>
        <p:nvPr/>
      </p:nvGrpSpPr>
      <p:grpSpPr>
        <a:xfrm>
          <a:off x="0" y="0"/>
          <a:ext cx="0" cy="0"/>
          <a:chOff x="0" y="0"/>
          <a:chExt cx="0" cy="0"/>
        </a:xfrm>
      </p:grpSpPr>
      <p:sp>
        <p:nvSpPr>
          <p:cNvPr id="390" name="Google Shape;390;p30"/>
          <p:cNvSpPr txBox="1"/>
          <p:nvPr>
            <p:ph idx="1" type="body"/>
          </p:nvPr>
        </p:nvSpPr>
        <p:spPr>
          <a:xfrm>
            <a:off x="624069" y="1298375"/>
            <a:ext cx="3951000" cy="3316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400">
                <a:solidFill>
                  <a:schemeClr val="dk1"/>
                </a:solidFill>
                <a:latin typeface="Comfortaa"/>
                <a:ea typeface="Comfortaa"/>
                <a:cs typeface="Comfortaa"/>
                <a:sym typeface="Comfortaa"/>
              </a:rPr>
              <a:t>Temperature in chemistry is often defined as a measure of the average kinetic energy of molecules in a substance. This means that temperature measures how fast the molecules are moving around. When the temperature of the substance rises, the molecules gain energy, and they move faster than the molecules in a cool substance. Since the molecules in warm water have more energy than those in cold or room temperature water, they are able to push past each other quicker, therefore, dispersing the food coloring faster.</a:t>
            </a:r>
            <a:endParaRPr sz="1400">
              <a:solidFill>
                <a:schemeClr val="dk1"/>
              </a:solidFill>
              <a:latin typeface="Comfortaa"/>
              <a:ea typeface="Comfortaa"/>
              <a:cs typeface="Comfortaa"/>
              <a:sym typeface="Comfortaa"/>
            </a:endParaRPr>
          </a:p>
        </p:txBody>
      </p:sp>
      <p:sp>
        <p:nvSpPr>
          <p:cNvPr id="391" name="Google Shape;391;p30"/>
          <p:cNvSpPr txBox="1"/>
          <p:nvPr>
            <p:ph type="title"/>
          </p:nvPr>
        </p:nvSpPr>
        <p:spPr>
          <a:xfrm>
            <a:off x="619125" y="513050"/>
            <a:ext cx="7909800" cy="564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Temperature</a:t>
            </a:r>
            <a:endParaRPr/>
          </a:p>
        </p:txBody>
      </p:sp>
      <p:pic>
        <p:nvPicPr>
          <p:cNvPr id="392" name="Google Shape;392;p30"/>
          <p:cNvPicPr preferRelativeResize="0"/>
          <p:nvPr/>
        </p:nvPicPr>
        <p:blipFill>
          <a:blip r:embed="rId3">
            <a:alphaModFix/>
          </a:blip>
          <a:stretch>
            <a:fillRect/>
          </a:stretch>
        </p:blipFill>
        <p:spPr>
          <a:xfrm>
            <a:off x="4575063" y="1571100"/>
            <a:ext cx="3557875" cy="2001300"/>
          </a:xfrm>
          <a:prstGeom prst="rect">
            <a:avLst/>
          </a:prstGeom>
          <a:noFill/>
          <a:ln>
            <a:noFill/>
          </a:ln>
        </p:spPr>
      </p:pic>
      <p:sp>
        <p:nvSpPr>
          <p:cNvPr id="393" name="Google Shape;393;p30"/>
          <p:cNvSpPr txBox="1"/>
          <p:nvPr>
            <p:ph idx="1" type="body"/>
          </p:nvPr>
        </p:nvSpPr>
        <p:spPr>
          <a:xfrm>
            <a:off x="4575075" y="3572400"/>
            <a:ext cx="3558000" cy="1042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400">
                <a:solidFill>
                  <a:schemeClr val="dk1"/>
                </a:solidFill>
                <a:latin typeface="Comfortaa"/>
                <a:ea typeface="Comfortaa"/>
                <a:cs typeface="Comfortaa"/>
                <a:sym typeface="Comfortaa"/>
              </a:rPr>
              <a:t>This image shows how food coloring is diffused in water using three different temperatures.</a:t>
            </a:r>
            <a:endParaRPr sz="1400">
              <a:solidFill>
                <a:schemeClr val="dk1"/>
              </a:solidFill>
              <a:latin typeface="Comfortaa"/>
              <a:ea typeface="Comfortaa"/>
              <a:cs typeface="Comfortaa"/>
              <a:sym typeface="Comfortaa"/>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7" name="Shape 397"/>
        <p:cNvGrpSpPr/>
        <p:nvPr/>
      </p:nvGrpSpPr>
      <p:grpSpPr>
        <a:xfrm>
          <a:off x="0" y="0"/>
          <a:ext cx="0" cy="0"/>
          <a:chOff x="0" y="0"/>
          <a:chExt cx="0" cy="0"/>
        </a:xfrm>
      </p:grpSpPr>
      <p:sp>
        <p:nvSpPr>
          <p:cNvPr id="398" name="Google Shape;398;p31"/>
          <p:cNvSpPr txBox="1"/>
          <p:nvPr>
            <p:ph idx="1" type="body"/>
          </p:nvPr>
        </p:nvSpPr>
        <p:spPr>
          <a:xfrm>
            <a:off x="617775" y="1298375"/>
            <a:ext cx="3955800" cy="3316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400">
                <a:solidFill>
                  <a:schemeClr val="dk1"/>
                </a:solidFill>
                <a:latin typeface="Comfortaa"/>
                <a:ea typeface="Comfortaa"/>
                <a:cs typeface="Comfortaa"/>
                <a:sym typeface="Comfortaa"/>
              </a:rPr>
              <a:t>In cases where food coloring is dropped into water from above, it immediately tries to sink to the bottom due to gravity. It encounters the water molecules, which are moving around at a variable speed due to temperature, and the sinking food coloring molecules spread around between the water molecules. Diffusion continues until a mixture of food coloring and water is made.</a:t>
            </a:r>
            <a:endParaRPr sz="1400">
              <a:solidFill>
                <a:schemeClr val="dk1"/>
              </a:solidFill>
              <a:latin typeface="Comfortaa"/>
              <a:ea typeface="Comfortaa"/>
              <a:cs typeface="Comfortaa"/>
              <a:sym typeface="Comfortaa"/>
            </a:endParaRPr>
          </a:p>
          <a:p>
            <a:pPr indent="0" lvl="0" marL="0" rtl="0" algn="l">
              <a:spcBef>
                <a:spcPts val="0"/>
              </a:spcBef>
              <a:spcAft>
                <a:spcPts val="0"/>
              </a:spcAft>
              <a:buNone/>
            </a:pPr>
            <a:r>
              <a:t/>
            </a:r>
            <a:endParaRPr sz="1400">
              <a:solidFill>
                <a:schemeClr val="dk1"/>
              </a:solidFill>
              <a:latin typeface="Comfortaa"/>
              <a:ea typeface="Comfortaa"/>
              <a:cs typeface="Comfortaa"/>
              <a:sym typeface="Comfortaa"/>
            </a:endParaRPr>
          </a:p>
          <a:p>
            <a:pPr indent="0" lvl="0" marL="0" rtl="0" algn="l">
              <a:spcBef>
                <a:spcPts val="0"/>
              </a:spcBef>
              <a:spcAft>
                <a:spcPts val="0"/>
              </a:spcAft>
              <a:buNone/>
            </a:pPr>
            <a:r>
              <a:rPr b="1" lang="en" sz="1400">
                <a:solidFill>
                  <a:schemeClr val="dk1"/>
                </a:solidFill>
                <a:latin typeface="Comfortaa"/>
                <a:ea typeface="Comfortaa"/>
                <a:cs typeface="Comfortaa"/>
                <a:sym typeface="Comfortaa"/>
              </a:rPr>
              <a:t>In short:</a:t>
            </a:r>
            <a:r>
              <a:rPr lang="en" sz="1400">
                <a:solidFill>
                  <a:schemeClr val="dk1"/>
                </a:solidFill>
                <a:latin typeface="Comfortaa"/>
                <a:ea typeface="Comfortaa"/>
                <a:cs typeface="Comfortaa"/>
                <a:sym typeface="Comfortaa"/>
              </a:rPr>
              <a:t> Gravity, Density and Temperature affect the speed of Diffusion, and Diffusion results in the mixes of food coloring and water that we observe.</a:t>
            </a:r>
            <a:endParaRPr sz="1400">
              <a:solidFill>
                <a:schemeClr val="dk1"/>
              </a:solidFill>
              <a:latin typeface="Comfortaa"/>
              <a:ea typeface="Comfortaa"/>
              <a:cs typeface="Comfortaa"/>
              <a:sym typeface="Comfortaa"/>
            </a:endParaRPr>
          </a:p>
        </p:txBody>
      </p:sp>
      <p:sp>
        <p:nvSpPr>
          <p:cNvPr id="399" name="Google Shape;399;p31"/>
          <p:cNvSpPr txBox="1"/>
          <p:nvPr>
            <p:ph type="title"/>
          </p:nvPr>
        </p:nvSpPr>
        <p:spPr>
          <a:xfrm>
            <a:off x="619125" y="513050"/>
            <a:ext cx="7909800" cy="564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Conclusion</a:t>
            </a:r>
            <a:endParaRPr/>
          </a:p>
        </p:txBody>
      </p:sp>
      <p:pic>
        <p:nvPicPr>
          <p:cNvPr id="400" name="Google Shape;400;p31"/>
          <p:cNvPicPr preferRelativeResize="0"/>
          <p:nvPr/>
        </p:nvPicPr>
        <p:blipFill>
          <a:blip r:embed="rId3">
            <a:alphaModFix/>
          </a:blip>
          <a:stretch>
            <a:fillRect/>
          </a:stretch>
        </p:blipFill>
        <p:spPr>
          <a:xfrm>
            <a:off x="4573575" y="1762650"/>
            <a:ext cx="3955825" cy="22746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4" name="Shape 404"/>
        <p:cNvGrpSpPr/>
        <p:nvPr/>
      </p:nvGrpSpPr>
      <p:grpSpPr>
        <a:xfrm>
          <a:off x="0" y="0"/>
          <a:ext cx="0" cy="0"/>
          <a:chOff x="0" y="0"/>
          <a:chExt cx="0" cy="0"/>
        </a:xfrm>
      </p:grpSpPr>
      <p:sp>
        <p:nvSpPr>
          <p:cNvPr id="405" name="Google Shape;405;p32"/>
          <p:cNvSpPr txBox="1"/>
          <p:nvPr>
            <p:ph idx="1" type="body"/>
          </p:nvPr>
        </p:nvSpPr>
        <p:spPr>
          <a:xfrm>
            <a:off x="617775" y="1298375"/>
            <a:ext cx="7899900" cy="3316800"/>
          </a:xfrm>
          <a:prstGeom prst="rect">
            <a:avLst/>
          </a:prstGeom>
        </p:spPr>
        <p:txBody>
          <a:bodyPr anchorCtr="0" anchor="t" bIns="91425" lIns="91425" spcFirstLastPara="1" rIns="91425" wrap="square" tIns="91425">
            <a:noAutofit/>
          </a:bodyPr>
          <a:lstStyle/>
          <a:p>
            <a:pPr indent="-317500" lvl="0" marL="457200" rtl="0" algn="l">
              <a:spcBef>
                <a:spcPts val="0"/>
              </a:spcBef>
              <a:spcAft>
                <a:spcPts val="0"/>
              </a:spcAft>
              <a:buClr>
                <a:schemeClr val="dk1"/>
              </a:buClr>
              <a:buSzPts val="1400"/>
              <a:buFont typeface="Comfortaa"/>
              <a:buChar char="●"/>
            </a:pPr>
            <a:r>
              <a:rPr lang="en" sz="1400" u="sng">
                <a:solidFill>
                  <a:schemeClr val="hlink"/>
                </a:solidFill>
                <a:latin typeface="Comfortaa"/>
                <a:ea typeface="Comfortaa"/>
                <a:cs typeface="Comfortaa"/>
                <a:sym typeface="Comfortaa"/>
                <a:hlinkClick r:id="rId3"/>
              </a:rPr>
              <a:t>https://sciencing.com/hot-less-dense-cold-water-6326030.html</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t/>
            </a:r>
            <a:endParaRPr>
              <a:solidFill>
                <a:schemeClr val="dk1"/>
              </a:solidFill>
            </a:endParaRPr>
          </a:p>
          <a:p>
            <a:pPr indent="-317500" lvl="0" marL="457200" rtl="0" algn="l">
              <a:lnSpc>
                <a:spcPct val="115000"/>
              </a:lnSpc>
              <a:spcBef>
                <a:spcPts val="0"/>
              </a:spcBef>
              <a:spcAft>
                <a:spcPts val="0"/>
              </a:spcAft>
              <a:buClr>
                <a:schemeClr val="dk1"/>
              </a:buClr>
              <a:buSzPts val="1400"/>
              <a:buChar char="●"/>
            </a:pPr>
            <a:r>
              <a:rPr lang="en" sz="1400" u="sng">
                <a:solidFill>
                  <a:schemeClr val="dk1"/>
                </a:solidFill>
                <a:latin typeface="Comfortaa"/>
                <a:ea typeface="Comfortaa"/>
                <a:cs typeface="Comfortaa"/>
                <a:sym typeface="Comfortaa"/>
                <a:hlinkClick r:id="rId4">
                  <a:extLst>
                    <a:ext uri="{A12FA001-AC4F-418D-AE19-62706E023703}">
                      <ahyp:hlinkClr val="tx"/>
                    </a:ext>
                  </a:extLst>
                </a:hlinkClick>
              </a:rPr>
              <a:t>http://depts.washington.edu/cmditr/modules/lum/color.html</a:t>
            </a:r>
            <a:endParaRPr>
              <a:solidFill>
                <a:schemeClr val="dk1"/>
              </a:solidFill>
            </a:endParaRPr>
          </a:p>
          <a:p>
            <a:pPr indent="0" lvl="0" marL="0" rtl="0" algn="l">
              <a:lnSpc>
                <a:spcPct val="115000"/>
              </a:lnSpc>
              <a:spcBef>
                <a:spcPts val="1200"/>
              </a:spcBef>
              <a:spcAft>
                <a:spcPts val="0"/>
              </a:spcAft>
              <a:buNone/>
            </a:pPr>
            <a:r>
              <a:t/>
            </a:r>
            <a:endParaRPr>
              <a:solidFill>
                <a:schemeClr val="dk1"/>
              </a:solidFill>
            </a:endParaRPr>
          </a:p>
          <a:p>
            <a:pPr indent="-317500" lvl="0" marL="457200" rtl="0" algn="l">
              <a:lnSpc>
                <a:spcPct val="115000"/>
              </a:lnSpc>
              <a:spcBef>
                <a:spcPts val="1200"/>
              </a:spcBef>
              <a:spcAft>
                <a:spcPts val="0"/>
              </a:spcAft>
              <a:buClr>
                <a:schemeClr val="dk1"/>
              </a:buClr>
              <a:buSzPts val="1400"/>
              <a:buFont typeface="Comfortaa"/>
              <a:buChar char="●"/>
            </a:pPr>
            <a:r>
              <a:rPr lang="en" sz="1400" u="sng">
                <a:solidFill>
                  <a:schemeClr val="hlink"/>
                </a:solidFill>
                <a:latin typeface="Comfortaa"/>
                <a:ea typeface="Comfortaa"/>
                <a:cs typeface="Comfortaa"/>
                <a:sym typeface="Comfortaa"/>
                <a:hlinkClick r:id="rId5"/>
              </a:rPr>
              <a:t>https://www.biologyonline.com/dictionary/diffusion</a:t>
            </a:r>
            <a:endParaRPr>
              <a:solidFill>
                <a:schemeClr val="dk1"/>
              </a:solidFill>
            </a:endParaRPr>
          </a:p>
        </p:txBody>
      </p:sp>
      <p:sp>
        <p:nvSpPr>
          <p:cNvPr id="406" name="Google Shape;406;p32"/>
          <p:cNvSpPr txBox="1"/>
          <p:nvPr>
            <p:ph type="title"/>
          </p:nvPr>
        </p:nvSpPr>
        <p:spPr>
          <a:xfrm>
            <a:off x="619125" y="513050"/>
            <a:ext cx="7909800" cy="5643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References</a:t>
            </a:r>
            <a:r>
              <a:rPr lang="en"/>
              <a:t> </a:t>
            </a:r>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Clinical Case  11-2020 by Slidesgo">
  <a:themeElements>
    <a:clrScheme name="Simple Light">
      <a:dk1>
        <a:srgbClr val="263238"/>
      </a:dk1>
      <a:lt1>
        <a:srgbClr val="FFFFFF"/>
      </a:lt1>
      <a:dk2>
        <a:srgbClr val="EBEBEB"/>
      </a:dk2>
      <a:lt2>
        <a:srgbClr val="DBDBDB"/>
      </a:lt2>
      <a:accent1>
        <a:srgbClr val="FFDC00"/>
      </a:accent1>
      <a:accent2>
        <a:srgbClr val="FFDC00"/>
      </a:accent2>
      <a:accent3>
        <a:srgbClr val="FFDC00"/>
      </a:accent3>
      <a:accent4>
        <a:srgbClr val="E4C504"/>
      </a:accent4>
      <a:accent5>
        <a:srgbClr val="455A64"/>
      </a:accent5>
      <a:accent6>
        <a:srgbClr val="37474F"/>
      </a:accent6>
      <a:hlink>
        <a:srgbClr val="263238"/>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