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9" r:id="rId4"/>
  </p:sldMasterIdLst>
  <p:notesMasterIdLst>
    <p:notesMasterId r:id="rId5"/>
  </p:notesMasterIdLst>
  <p:sldIdLst>
    <p:sldId id="256" r:id="rId6"/>
    <p:sldId id="257" r:id="rId7"/>
    <p:sldId id="258" r:id="rId8"/>
    <p:sldId id="259" r:id="rId9"/>
    <p:sldId id="260" r:id="rId10"/>
    <p:sldId id="261" r:id="rId11"/>
  </p:sldIdLst>
  <p:sldSz cy="5143500" cx="9144000"/>
  <p:notesSz cx="6858000" cy="9144000"/>
  <p:embeddedFontLst>
    <p:embeddedFont>
      <p:font typeface="Montserrat"/>
      <p:regular r:id="rId12"/>
      <p:bold r:id="rId13"/>
      <p:italic r:id="rId14"/>
      <p:boldItalic r:id="rId15"/>
    </p:embeddedFont>
    <p:embeddedFont>
      <p:font typeface="Barlow Condensed SemiBold"/>
      <p:regular r:id="rId16"/>
      <p:bold r:id="rId17"/>
      <p:italic r:id="rId18"/>
      <p:boldItalic r:id="rId19"/>
    </p:embeddedFont>
    <p:embeddedFont>
      <p:font typeface="Fira Sans Extra Condensed Medium"/>
      <p:regular r:id="rId20"/>
      <p:bold r:id="rId21"/>
      <p:italic r:id="rId22"/>
      <p:boldItalic r:id="rId23"/>
    </p:embeddedFont>
    <p:embeddedFont>
      <p:font typeface="Didact Gothic"/>
      <p:regular r:id="rId24"/>
    </p:embeddedFont>
    <p:embeddedFont>
      <p:font typeface="Montserrat ExtraBold"/>
      <p:bold r:id="rId25"/>
      <p:boldItalic r:id="rId26"/>
    </p:embeddedFont>
    <p:embeddedFont>
      <p:font typeface="Barlow"/>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97">
          <p15:clr>
            <a:srgbClr val="9AA0A6"/>
          </p15:clr>
        </p15:guide>
        <p15:guide id="2" orient="horz" pos="270">
          <p15:clr>
            <a:srgbClr val="9AA0A6"/>
          </p15:clr>
        </p15:guide>
        <p15:guide id="3" pos="5311">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97"/>
        <p:guide pos="270" orient="horz"/>
        <p:guide pos="5311"/>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FiraSansExtraCondensedMedium-regular.fntdata"/><Relationship Id="rId22" Type="http://schemas.openxmlformats.org/officeDocument/2006/relationships/font" Target="fonts/FiraSansExtraCondensedMedium-italic.fntdata"/><Relationship Id="rId21" Type="http://schemas.openxmlformats.org/officeDocument/2006/relationships/font" Target="fonts/FiraSansExtraCondensedMedium-bold.fntdata"/><Relationship Id="rId24" Type="http://schemas.openxmlformats.org/officeDocument/2006/relationships/font" Target="fonts/DidactGothic-regular.fntdata"/><Relationship Id="rId23" Type="http://schemas.openxmlformats.org/officeDocument/2006/relationships/font" Target="fonts/FiraSansExtraCondensedMedium-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MontserratExtraBold-boldItalic.fntdata"/><Relationship Id="rId25" Type="http://schemas.openxmlformats.org/officeDocument/2006/relationships/font" Target="fonts/MontserratExtraBold-bold.fntdata"/><Relationship Id="rId28" Type="http://schemas.openxmlformats.org/officeDocument/2006/relationships/font" Target="fonts/Barlow-bold.fntdata"/><Relationship Id="rId27" Type="http://schemas.openxmlformats.org/officeDocument/2006/relationships/font" Target="fonts/Barlow-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Barlow-italic.fntdata"/><Relationship Id="rId7" Type="http://schemas.openxmlformats.org/officeDocument/2006/relationships/slide" Target="slides/slide2.xml"/><Relationship Id="rId8" Type="http://schemas.openxmlformats.org/officeDocument/2006/relationships/slide" Target="slides/slide3.xml"/><Relationship Id="rId30" Type="http://schemas.openxmlformats.org/officeDocument/2006/relationships/font" Target="fonts/Barlow-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Montserrat-bold.fntdata"/><Relationship Id="rId12" Type="http://schemas.openxmlformats.org/officeDocument/2006/relationships/font" Target="fonts/Montserrat-regular.fntdata"/><Relationship Id="rId15" Type="http://schemas.openxmlformats.org/officeDocument/2006/relationships/font" Target="fonts/Montserrat-boldItalic.fntdata"/><Relationship Id="rId14" Type="http://schemas.openxmlformats.org/officeDocument/2006/relationships/font" Target="fonts/Montserrat-italic.fntdata"/><Relationship Id="rId17" Type="http://schemas.openxmlformats.org/officeDocument/2006/relationships/font" Target="fonts/BarlowCondensedSemiBold-bold.fntdata"/><Relationship Id="rId16" Type="http://schemas.openxmlformats.org/officeDocument/2006/relationships/font" Target="fonts/BarlowCondensedSemiBold-regular.fntdata"/><Relationship Id="rId19" Type="http://schemas.openxmlformats.org/officeDocument/2006/relationships/font" Target="fonts/BarlowCondensedSemiBold-boldItalic.fntdata"/><Relationship Id="rId18" Type="http://schemas.openxmlformats.org/officeDocument/2006/relationships/font" Target="fonts/BarlowCondensedSemi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100f24c0ee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100f24c0ee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100f24c0eee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100f24c0eee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100f24c0eee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100f24c0eee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functionality of multimeters is quite broad. Multimeters can measure a number of aspects of conductivity, which is why most multimeters have a standard set of modes. The most common is measuring DC voltage, which determines the conductivity between two parts of a circuit. To conduct a test like this, you attach the positive and negative leads to the inputs on the multimeter device and touch them against the surfaces that you want to test. The negative lead might be used to ground a circuit for the test. For our most recent lab, we submerged both leads in an aqueous solution to test the conductivity of our ionic compound. Other modes include testing AC voltage, which is similar in methodology to a DC voltage test, resistance, diode tests, continuity tests, and frequency tests. I’ve also included a picture of multimeter leads.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100f24c0eee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100f24c0eee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100f24c0eee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100f24c0eee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hyperlink" Target="http://bit.ly/2Tynxth" TargetMode="External"/><Relationship Id="rId4" Type="http://schemas.openxmlformats.org/officeDocument/2006/relationships/hyperlink" Target="http://bit.ly/2TyoMsr" TargetMode="External"/><Relationship Id="rId5" Type="http://schemas.openxmlformats.org/officeDocument/2006/relationships/hyperlink" Target="http://bit.ly/2TtBDfr" TargetMode="Externa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pic>
        <p:nvPicPr>
          <p:cNvPr id="9" name="Google Shape;9;p2"/>
          <p:cNvPicPr preferRelativeResize="0"/>
          <p:nvPr/>
        </p:nvPicPr>
        <p:blipFill rotWithShape="1">
          <a:blip r:embed="rId2">
            <a:alphaModFix/>
          </a:blip>
          <a:srcRect b="0" l="0" r="0" t="0"/>
          <a:stretch/>
        </p:blipFill>
        <p:spPr>
          <a:xfrm>
            <a:off x="1786" y="0"/>
            <a:ext cx="9140432" cy="5143502"/>
          </a:xfrm>
          <a:prstGeom prst="rect">
            <a:avLst/>
          </a:prstGeom>
          <a:noFill/>
          <a:ln>
            <a:noFill/>
          </a:ln>
        </p:spPr>
      </p:pic>
      <p:grpSp>
        <p:nvGrpSpPr>
          <p:cNvPr id="10" name="Google Shape;10;p2"/>
          <p:cNvGrpSpPr/>
          <p:nvPr/>
        </p:nvGrpSpPr>
        <p:grpSpPr>
          <a:xfrm>
            <a:off x="91649" y="0"/>
            <a:ext cx="9052352" cy="4917790"/>
            <a:chOff x="91649" y="0"/>
            <a:chExt cx="9052352" cy="4917790"/>
          </a:xfrm>
        </p:grpSpPr>
        <p:sp>
          <p:nvSpPr>
            <p:cNvPr id="11" name="Google Shape;11;p2"/>
            <p:cNvSpPr/>
            <p:nvPr/>
          </p:nvSpPr>
          <p:spPr>
            <a:xfrm>
              <a:off x="7661825" y="4396025"/>
              <a:ext cx="419749" cy="521766"/>
            </a:xfrm>
            <a:custGeom>
              <a:rect b="b" l="l" r="r" t="t"/>
              <a:pathLst>
                <a:path extrusionOk="0" h="23749" w="19019">
                  <a:moveTo>
                    <a:pt x="4149" y="0"/>
                  </a:moveTo>
                  <a:cubicBezTo>
                    <a:pt x="2061" y="0"/>
                    <a:pt x="698" y="1684"/>
                    <a:pt x="1204" y="3925"/>
                  </a:cubicBezTo>
                  <a:cubicBezTo>
                    <a:pt x="1465" y="5079"/>
                    <a:pt x="1962" y="6154"/>
                    <a:pt x="2352" y="7263"/>
                  </a:cubicBezTo>
                  <a:cubicBezTo>
                    <a:pt x="2856" y="8695"/>
                    <a:pt x="2727" y="10069"/>
                    <a:pt x="1951" y="11372"/>
                  </a:cubicBezTo>
                  <a:cubicBezTo>
                    <a:pt x="1635" y="11904"/>
                    <a:pt x="1295" y="12422"/>
                    <a:pt x="961" y="12947"/>
                  </a:cubicBezTo>
                  <a:cubicBezTo>
                    <a:pt x="394" y="13837"/>
                    <a:pt x="95" y="14814"/>
                    <a:pt x="57" y="15871"/>
                  </a:cubicBezTo>
                  <a:cubicBezTo>
                    <a:pt x="0" y="17331"/>
                    <a:pt x="414" y="18050"/>
                    <a:pt x="1343" y="18050"/>
                  </a:cubicBezTo>
                  <a:cubicBezTo>
                    <a:pt x="1721" y="18050"/>
                    <a:pt x="2183" y="17932"/>
                    <a:pt x="2734" y="17696"/>
                  </a:cubicBezTo>
                  <a:cubicBezTo>
                    <a:pt x="4048" y="17136"/>
                    <a:pt x="5285" y="16423"/>
                    <a:pt x="6474" y="15648"/>
                  </a:cubicBezTo>
                  <a:cubicBezTo>
                    <a:pt x="7018" y="15294"/>
                    <a:pt x="7529" y="15124"/>
                    <a:pt x="8029" y="15124"/>
                  </a:cubicBezTo>
                  <a:cubicBezTo>
                    <a:pt x="8613" y="15124"/>
                    <a:pt x="9182" y="15356"/>
                    <a:pt x="9770" y="15794"/>
                  </a:cubicBezTo>
                  <a:cubicBezTo>
                    <a:pt x="11366" y="16986"/>
                    <a:pt x="12836" y="18308"/>
                    <a:pt x="14175" y="19782"/>
                  </a:cubicBezTo>
                  <a:cubicBezTo>
                    <a:pt x="15364" y="21092"/>
                    <a:pt x="16400" y="22556"/>
                    <a:pt x="17908" y="23554"/>
                  </a:cubicBezTo>
                  <a:cubicBezTo>
                    <a:pt x="17964" y="23592"/>
                    <a:pt x="17989" y="23682"/>
                    <a:pt x="18027" y="23748"/>
                  </a:cubicBezTo>
                  <a:lnTo>
                    <a:pt x="18274" y="23748"/>
                  </a:lnTo>
                  <a:cubicBezTo>
                    <a:pt x="18674" y="23655"/>
                    <a:pt x="18924" y="23408"/>
                    <a:pt x="19018" y="23005"/>
                  </a:cubicBezTo>
                  <a:lnTo>
                    <a:pt x="19018" y="21885"/>
                  </a:lnTo>
                  <a:cubicBezTo>
                    <a:pt x="18559" y="20314"/>
                    <a:pt x="17874" y="18833"/>
                    <a:pt x="17019" y="17449"/>
                  </a:cubicBezTo>
                  <a:cubicBezTo>
                    <a:pt x="14738" y="13757"/>
                    <a:pt x="12597" y="9999"/>
                    <a:pt x="10792" y="6043"/>
                  </a:cubicBezTo>
                  <a:cubicBezTo>
                    <a:pt x="9986" y="4276"/>
                    <a:pt x="8887" y="2659"/>
                    <a:pt x="7406" y="1349"/>
                  </a:cubicBezTo>
                  <a:cubicBezTo>
                    <a:pt x="6715" y="737"/>
                    <a:pt x="5943" y="281"/>
                    <a:pt x="5025" y="94"/>
                  </a:cubicBezTo>
                  <a:cubicBezTo>
                    <a:pt x="4722" y="30"/>
                    <a:pt x="4429" y="0"/>
                    <a:pt x="4149" y="0"/>
                  </a:cubicBezTo>
                  <a:close/>
                </a:path>
              </a:pathLst>
            </a:custGeom>
            <a:solidFill>
              <a:srgbClr val="00FDB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91649" y="0"/>
              <a:ext cx="2201985" cy="620908"/>
            </a:xfrm>
            <a:custGeom>
              <a:rect b="b" l="l" r="r" t="t"/>
              <a:pathLst>
                <a:path extrusionOk="0" h="14601" w="51784">
                  <a:moveTo>
                    <a:pt x="0" y="0"/>
                  </a:moveTo>
                  <a:cubicBezTo>
                    <a:pt x="1759" y="3063"/>
                    <a:pt x="3967" y="5736"/>
                    <a:pt x="6863" y="7816"/>
                  </a:cubicBezTo>
                  <a:cubicBezTo>
                    <a:pt x="9276" y="9544"/>
                    <a:pt x="11963" y="10531"/>
                    <a:pt x="14914" y="10854"/>
                  </a:cubicBezTo>
                  <a:cubicBezTo>
                    <a:pt x="16681" y="11049"/>
                    <a:pt x="18454" y="11136"/>
                    <a:pt x="20223" y="11136"/>
                  </a:cubicBezTo>
                  <a:cubicBezTo>
                    <a:pt x="20242" y="11135"/>
                    <a:pt x="20260" y="11135"/>
                    <a:pt x="20278" y="11135"/>
                  </a:cubicBezTo>
                  <a:cubicBezTo>
                    <a:pt x="23742" y="11135"/>
                    <a:pt x="27104" y="11763"/>
                    <a:pt x="30437" y="12620"/>
                  </a:cubicBezTo>
                  <a:cubicBezTo>
                    <a:pt x="32923" y="13257"/>
                    <a:pt x="35412" y="13882"/>
                    <a:pt x="37960" y="14254"/>
                  </a:cubicBezTo>
                  <a:cubicBezTo>
                    <a:pt x="39239" y="14438"/>
                    <a:pt x="40519" y="14601"/>
                    <a:pt x="41810" y="14601"/>
                  </a:cubicBezTo>
                  <a:cubicBezTo>
                    <a:pt x="42197" y="14601"/>
                    <a:pt x="42584" y="14586"/>
                    <a:pt x="42973" y="14553"/>
                  </a:cubicBezTo>
                  <a:cubicBezTo>
                    <a:pt x="46141" y="14282"/>
                    <a:pt x="48379" y="12693"/>
                    <a:pt x="49763" y="9873"/>
                  </a:cubicBezTo>
                  <a:cubicBezTo>
                    <a:pt x="50563" y="8246"/>
                    <a:pt x="50983" y="6505"/>
                    <a:pt x="51279" y="4732"/>
                  </a:cubicBezTo>
                  <a:cubicBezTo>
                    <a:pt x="51540" y="3164"/>
                    <a:pt x="51665" y="1582"/>
                    <a:pt x="51783" y="0"/>
                  </a:cubicBezTo>
                  <a:close/>
                </a:path>
              </a:pathLst>
            </a:custGeom>
            <a:solidFill>
              <a:srgbClr val="FE51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8592225" y="2466500"/>
              <a:ext cx="551776" cy="1121514"/>
            </a:xfrm>
            <a:custGeom>
              <a:rect b="b" l="l" r="r" t="t"/>
              <a:pathLst>
                <a:path extrusionOk="0" h="25411" w="12502">
                  <a:moveTo>
                    <a:pt x="5978" y="1"/>
                  </a:moveTo>
                  <a:cubicBezTo>
                    <a:pt x="5246" y="1"/>
                    <a:pt x="4514" y="31"/>
                    <a:pt x="3782" y="80"/>
                  </a:cubicBezTo>
                  <a:cubicBezTo>
                    <a:pt x="2785" y="150"/>
                    <a:pt x="1954" y="581"/>
                    <a:pt x="1346" y="1385"/>
                  </a:cubicBezTo>
                  <a:cubicBezTo>
                    <a:pt x="553" y="2431"/>
                    <a:pt x="0" y="3581"/>
                    <a:pt x="4" y="4926"/>
                  </a:cubicBezTo>
                  <a:cubicBezTo>
                    <a:pt x="4" y="6332"/>
                    <a:pt x="595" y="7517"/>
                    <a:pt x="1457" y="8577"/>
                  </a:cubicBezTo>
                  <a:cubicBezTo>
                    <a:pt x="2069" y="9328"/>
                    <a:pt x="2820" y="9937"/>
                    <a:pt x="3585" y="10517"/>
                  </a:cubicBezTo>
                  <a:cubicBezTo>
                    <a:pt x="5560" y="12012"/>
                    <a:pt x="6512" y="14025"/>
                    <a:pt x="6807" y="16448"/>
                  </a:cubicBezTo>
                  <a:cubicBezTo>
                    <a:pt x="7054" y="18464"/>
                    <a:pt x="7388" y="20477"/>
                    <a:pt x="8076" y="22407"/>
                  </a:cubicBezTo>
                  <a:cubicBezTo>
                    <a:pt x="8487" y="23565"/>
                    <a:pt x="9172" y="24497"/>
                    <a:pt x="10281" y="25081"/>
                  </a:cubicBezTo>
                  <a:cubicBezTo>
                    <a:pt x="10527" y="25209"/>
                    <a:pt x="10816" y="25237"/>
                    <a:pt x="11046" y="25410"/>
                  </a:cubicBezTo>
                  <a:lnTo>
                    <a:pt x="11893" y="25410"/>
                  </a:lnTo>
                  <a:cubicBezTo>
                    <a:pt x="12095" y="25327"/>
                    <a:pt x="12297" y="25248"/>
                    <a:pt x="12502" y="25167"/>
                  </a:cubicBezTo>
                  <a:lnTo>
                    <a:pt x="12502" y="1969"/>
                  </a:lnTo>
                  <a:cubicBezTo>
                    <a:pt x="11605" y="876"/>
                    <a:pt x="10385" y="411"/>
                    <a:pt x="9043" y="212"/>
                  </a:cubicBezTo>
                  <a:cubicBezTo>
                    <a:pt x="8025" y="60"/>
                    <a:pt x="7002" y="1"/>
                    <a:pt x="5978" y="1"/>
                  </a:cubicBezTo>
                  <a:close/>
                </a:path>
              </a:pathLst>
            </a:custGeom>
            <a:solidFill>
              <a:srgbClr val="00FDB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656150" y="872400"/>
            <a:ext cx="6429600" cy="2271600"/>
          </a:xfrm>
          <a:prstGeom prst="rect">
            <a:avLst/>
          </a:prstGeom>
        </p:spPr>
        <p:txBody>
          <a:bodyPr anchorCtr="0" anchor="t" bIns="91425" lIns="91425" spcFirstLastPara="1" rIns="91425" wrap="square" tIns="91425">
            <a:noAutofit/>
          </a:bodyPr>
          <a:lstStyle>
            <a:lvl1pPr lvl="0">
              <a:lnSpc>
                <a:spcPct val="80000"/>
              </a:lnSpc>
              <a:spcBef>
                <a:spcPts val="0"/>
              </a:spcBef>
              <a:spcAft>
                <a:spcPts val="0"/>
              </a:spcAft>
              <a:buClr>
                <a:schemeClr val="dk2"/>
              </a:buClr>
              <a:buSzPts val="5200"/>
              <a:buNone/>
              <a:defRPr sz="7200">
                <a:solidFill>
                  <a:schemeClr val="dk2"/>
                </a:solidFill>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5" name="Google Shape;15;p2"/>
          <p:cNvSpPr txBox="1"/>
          <p:nvPr>
            <p:ph idx="1" type="subTitle"/>
          </p:nvPr>
        </p:nvSpPr>
        <p:spPr>
          <a:xfrm>
            <a:off x="1491113" y="3815975"/>
            <a:ext cx="2202000" cy="7926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800"/>
              <a:buNone/>
              <a:defRPr sz="1800">
                <a:solidFill>
                  <a:schemeClr val="dk1"/>
                </a:solidFill>
                <a:latin typeface="Barlow"/>
                <a:ea typeface="Barlow"/>
                <a:cs typeface="Barlow"/>
                <a:sym typeface="Barlow"/>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64" name="Shape 64"/>
        <p:cNvGrpSpPr/>
        <p:nvPr/>
      </p:nvGrpSpPr>
      <p:grpSpPr>
        <a:xfrm>
          <a:off x="0" y="0"/>
          <a:ext cx="0" cy="0"/>
          <a:chOff x="0" y="0"/>
          <a:chExt cx="0" cy="0"/>
        </a:xfrm>
      </p:grpSpPr>
      <p:pic>
        <p:nvPicPr>
          <p:cNvPr id="65" name="Google Shape;65;p11"/>
          <p:cNvPicPr preferRelativeResize="0"/>
          <p:nvPr/>
        </p:nvPicPr>
        <p:blipFill rotWithShape="1">
          <a:blip r:embed="rId2">
            <a:alphaModFix/>
          </a:blip>
          <a:srcRect b="10581" l="4987" r="8566" t="17388"/>
          <a:stretch/>
        </p:blipFill>
        <p:spPr>
          <a:xfrm>
            <a:off x="0" y="0"/>
            <a:ext cx="9192499" cy="5143500"/>
          </a:xfrm>
          <a:prstGeom prst="rect">
            <a:avLst/>
          </a:prstGeom>
          <a:noFill/>
          <a:ln>
            <a:noFill/>
          </a:ln>
        </p:spPr>
      </p:pic>
      <p:sp>
        <p:nvSpPr>
          <p:cNvPr id="66" name="Google Shape;66;p11"/>
          <p:cNvSpPr txBox="1"/>
          <p:nvPr>
            <p:ph hasCustomPrompt="1" type="title"/>
          </p:nvPr>
        </p:nvSpPr>
        <p:spPr>
          <a:xfrm>
            <a:off x="629550" y="1719450"/>
            <a:ext cx="7801200" cy="852300"/>
          </a:xfrm>
          <a:prstGeom prst="rect">
            <a:avLst/>
          </a:prstGeom>
        </p:spPr>
        <p:txBody>
          <a:bodyPr anchorCtr="0" anchor="b" bIns="91425" lIns="91425" spcFirstLastPara="1" rIns="91425" wrap="square" tIns="91425">
            <a:noAutofit/>
          </a:bodyPr>
          <a:lstStyle>
            <a:lvl1pPr lvl="0">
              <a:spcBef>
                <a:spcPts val="0"/>
              </a:spcBef>
              <a:spcAft>
                <a:spcPts val="0"/>
              </a:spcAft>
              <a:buSzPts val="12000"/>
              <a:buNone/>
              <a:defRPr sz="7200">
                <a:solidFill>
                  <a:schemeClr val="dk2"/>
                </a:solidFill>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67" name="Google Shape;67;p11"/>
          <p:cNvSpPr/>
          <p:nvPr/>
        </p:nvSpPr>
        <p:spPr>
          <a:xfrm flipH="1">
            <a:off x="-529350" y="-1237778"/>
            <a:ext cx="1427626" cy="1683816"/>
          </a:xfrm>
          <a:custGeom>
            <a:rect b="b" l="l" r="r" t="t"/>
            <a:pathLst>
              <a:path extrusionOk="0" h="45273" w="38359">
                <a:moveTo>
                  <a:pt x="19988" y="1"/>
                </a:moveTo>
                <a:cubicBezTo>
                  <a:pt x="19209" y="4438"/>
                  <a:pt x="16536" y="7207"/>
                  <a:pt x="13279" y="10562"/>
                </a:cubicBezTo>
                <a:cubicBezTo>
                  <a:pt x="12872" y="10982"/>
                  <a:pt x="12460" y="11410"/>
                  <a:pt x="12040" y="11850"/>
                </a:cubicBezTo>
                <a:cubicBezTo>
                  <a:pt x="8081" y="15984"/>
                  <a:pt x="5332" y="20564"/>
                  <a:pt x="3861" y="25461"/>
                </a:cubicBezTo>
                <a:cubicBezTo>
                  <a:pt x="2898" y="28664"/>
                  <a:pt x="1" y="39427"/>
                  <a:pt x="3136" y="43420"/>
                </a:cubicBezTo>
                <a:cubicBezTo>
                  <a:pt x="4099" y="44647"/>
                  <a:pt x="5232" y="45272"/>
                  <a:pt x="6508" y="45272"/>
                </a:cubicBezTo>
                <a:cubicBezTo>
                  <a:pt x="6540" y="45272"/>
                  <a:pt x="6571" y="45272"/>
                  <a:pt x="6603" y="45267"/>
                </a:cubicBezTo>
                <a:cubicBezTo>
                  <a:pt x="10642" y="45172"/>
                  <a:pt x="15064" y="38946"/>
                  <a:pt x="17181" y="35960"/>
                </a:cubicBezTo>
                <a:cubicBezTo>
                  <a:pt x="17362" y="35706"/>
                  <a:pt x="17526" y="35478"/>
                  <a:pt x="17663" y="35283"/>
                </a:cubicBezTo>
                <a:cubicBezTo>
                  <a:pt x="21311" y="30232"/>
                  <a:pt x="24758" y="25461"/>
                  <a:pt x="30877" y="22137"/>
                </a:cubicBezTo>
                <a:cubicBezTo>
                  <a:pt x="31715" y="21680"/>
                  <a:pt x="32593" y="21231"/>
                  <a:pt x="33440" y="20791"/>
                </a:cubicBezTo>
                <a:cubicBezTo>
                  <a:pt x="35102" y="19940"/>
                  <a:pt x="36781" y="19071"/>
                  <a:pt x="38359" y="18091"/>
                </a:cubicBezTo>
                <a:lnTo>
                  <a:pt x="38359" y="1"/>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11"/>
          <p:cNvSpPr/>
          <p:nvPr/>
        </p:nvSpPr>
        <p:spPr>
          <a:xfrm flipH="1">
            <a:off x="-464703" y="4582105"/>
            <a:ext cx="2635446" cy="1315127"/>
          </a:xfrm>
          <a:custGeom>
            <a:rect b="b" l="l" r="r" t="t"/>
            <a:pathLst>
              <a:path extrusionOk="0" h="35360" w="70812">
                <a:moveTo>
                  <a:pt x="13402" y="1"/>
                </a:moveTo>
                <a:cubicBezTo>
                  <a:pt x="10286" y="1"/>
                  <a:pt x="7833" y="864"/>
                  <a:pt x="5931" y="2626"/>
                </a:cubicBezTo>
                <a:cubicBezTo>
                  <a:pt x="1281" y="6914"/>
                  <a:pt x="990" y="15877"/>
                  <a:pt x="710" y="24544"/>
                </a:cubicBezTo>
                <a:cubicBezTo>
                  <a:pt x="589" y="28239"/>
                  <a:pt x="462" y="31993"/>
                  <a:pt x="1" y="35360"/>
                </a:cubicBezTo>
                <a:lnTo>
                  <a:pt x="70543" y="35360"/>
                </a:lnTo>
                <a:cubicBezTo>
                  <a:pt x="70812" y="29965"/>
                  <a:pt x="69192" y="23802"/>
                  <a:pt x="66037" y="18312"/>
                </a:cubicBezTo>
                <a:cubicBezTo>
                  <a:pt x="62569" y="12283"/>
                  <a:pt x="57778" y="7888"/>
                  <a:pt x="52552" y="5940"/>
                </a:cubicBezTo>
                <a:cubicBezTo>
                  <a:pt x="48942" y="4595"/>
                  <a:pt x="45029" y="4494"/>
                  <a:pt x="41243" y="4398"/>
                </a:cubicBezTo>
                <a:cubicBezTo>
                  <a:pt x="38628" y="4330"/>
                  <a:pt x="35923" y="4261"/>
                  <a:pt x="33392" y="3775"/>
                </a:cubicBezTo>
                <a:cubicBezTo>
                  <a:pt x="31216" y="3350"/>
                  <a:pt x="29051" y="2810"/>
                  <a:pt x="26955" y="2292"/>
                </a:cubicBezTo>
                <a:cubicBezTo>
                  <a:pt x="22872" y="1280"/>
                  <a:pt x="18657" y="227"/>
                  <a:pt x="14242" y="21"/>
                </a:cubicBezTo>
                <a:cubicBezTo>
                  <a:pt x="13957" y="8"/>
                  <a:pt x="13677" y="1"/>
                  <a:pt x="1340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1"/>
          <p:cNvSpPr/>
          <p:nvPr/>
        </p:nvSpPr>
        <p:spPr>
          <a:xfrm flipH="1">
            <a:off x="7289228" y="-994390"/>
            <a:ext cx="1903266" cy="2159545"/>
          </a:xfrm>
          <a:custGeom>
            <a:rect b="b" l="l" r="r" t="t"/>
            <a:pathLst>
              <a:path extrusionOk="0" h="58064" w="51139">
                <a:moveTo>
                  <a:pt x="46532" y="1"/>
                </a:moveTo>
                <a:cubicBezTo>
                  <a:pt x="43371" y="1"/>
                  <a:pt x="39422" y="1240"/>
                  <a:pt x="37743" y="2081"/>
                </a:cubicBezTo>
                <a:cubicBezTo>
                  <a:pt x="36134" y="2881"/>
                  <a:pt x="34550" y="3796"/>
                  <a:pt x="33015" y="4680"/>
                </a:cubicBezTo>
                <a:cubicBezTo>
                  <a:pt x="31459" y="5575"/>
                  <a:pt x="29849" y="6503"/>
                  <a:pt x="28229" y="7307"/>
                </a:cubicBezTo>
                <a:cubicBezTo>
                  <a:pt x="27552" y="7646"/>
                  <a:pt x="26826" y="8037"/>
                  <a:pt x="26059" y="8455"/>
                </a:cubicBezTo>
                <a:cubicBezTo>
                  <a:pt x="23353" y="9926"/>
                  <a:pt x="20295" y="11601"/>
                  <a:pt x="17668" y="11601"/>
                </a:cubicBezTo>
                <a:cubicBezTo>
                  <a:pt x="17581" y="11601"/>
                  <a:pt x="17494" y="11599"/>
                  <a:pt x="17408" y="11595"/>
                </a:cubicBezTo>
                <a:cubicBezTo>
                  <a:pt x="14660" y="11473"/>
                  <a:pt x="12712" y="9450"/>
                  <a:pt x="10833" y="7487"/>
                </a:cubicBezTo>
                <a:cubicBezTo>
                  <a:pt x="10080" y="6703"/>
                  <a:pt x="9303" y="5893"/>
                  <a:pt x="8487" y="5220"/>
                </a:cubicBezTo>
                <a:cubicBezTo>
                  <a:pt x="7439" y="4358"/>
                  <a:pt x="4781" y="2346"/>
                  <a:pt x="2732" y="2346"/>
                </a:cubicBezTo>
                <a:cubicBezTo>
                  <a:pt x="1768" y="2346"/>
                  <a:pt x="561" y="2811"/>
                  <a:pt x="260" y="5025"/>
                </a:cubicBezTo>
                <a:cubicBezTo>
                  <a:pt x="0" y="6952"/>
                  <a:pt x="455" y="8529"/>
                  <a:pt x="942" y="10208"/>
                </a:cubicBezTo>
                <a:cubicBezTo>
                  <a:pt x="1027" y="10499"/>
                  <a:pt x="1112" y="10796"/>
                  <a:pt x="1191" y="11097"/>
                </a:cubicBezTo>
                <a:cubicBezTo>
                  <a:pt x="1340" y="11622"/>
                  <a:pt x="1457" y="12189"/>
                  <a:pt x="1584" y="12786"/>
                </a:cubicBezTo>
                <a:cubicBezTo>
                  <a:pt x="1821" y="13924"/>
                  <a:pt x="2070" y="15100"/>
                  <a:pt x="2510" y="16079"/>
                </a:cubicBezTo>
                <a:lnTo>
                  <a:pt x="3023" y="17614"/>
                </a:lnTo>
                <a:lnTo>
                  <a:pt x="3055" y="17646"/>
                </a:lnTo>
                <a:cubicBezTo>
                  <a:pt x="4665" y="19246"/>
                  <a:pt x="5623" y="22474"/>
                  <a:pt x="6390" y="25074"/>
                </a:cubicBezTo>
                <a:cubicBezTo>
                  <a:pt x="6603" y="25784"/>
                  <a:pt x="6803" y="26457"/>
                  <a:pt x="6999" y="27049"/>
                </a:cubicBezTo>
                <a:cubicBezTo>
                  <a:pt x="7576" y="28781"/>
                  <a:pt x="7889" y="30596"/>
                  <a:pt x="8191" y="32360"/>
                </a:cubicBezTo>
                <a:cubicBezTo>
                  <a:pt x="8545" y="34408"/>
                  <a:pt x="8905" y="36526"/>
                  <a:pt x="9689" y="38580"/>
                </a:cubicBezTo>
                <a:cubicBezTo>
                  <a:pt x="11070" y="42207"/>
                  <a:pt x="12956" y="45235"/>
                  <a:pt x="14930" y="48275"/>
                </a:cubicBezTo>
                <a:cubicBezTo>
                  <a:pt x="15395" y="48994"/>
                  <a:pt x="15867" y="49857"/>
                  <a:pt x="16365" y="50773"/>
                </a:cubicBezTo>
                <a:cubicBezTo>
                  <a:pt x="18012" y="53802"/>
                  <a:pt x="19886" y="57238"/>
                  <a:pt x="22845" y="57905"/>
                </a:cubicBezTo>
                <a:cubicBezTo>
                  <a:pt x="23312" y="58010"/>
                  <a:pt x="23761" y="58064"/>
                  <a:pt x="24179" y="58064"/>
                </a:cubicBezTo>
                <a:cubicBezTo>
                  <a:pt x="25402" y="58064"/>
                  <a:pt x="26408" y="57607"/>
                  <a:pt x="27176" y="56713"/>
                </a:cubicBezTo>
                <a:cubicBezTo>
                  <a:pt x="30315" y="53055"/>
                  <a:pt x="28764" y="42953"/>
                  <a:pt x="28018" y="38103"/>
                </a:cubicBezTo>
                <a:cubicBezTo>
                  <a:pt x="27933" y="37548"/>
                  <a:pt x="27859" y="37066"/>
                  <a:pt x="27806" y="36685"/>
                </a:cubicBezTo>
                <a:cubicBezTo>
                  <a:pt x="27239" y="32576"/>
                  <a:pt x="27620" y="28028"/>
                  <a:pt x="28801" y="24815"/>
                </a:cubicBezTo>
                <a:cubicBezTo>
                  <a:pt x="29712" y="22332"/>
                  <a:pt x="32682" y="20299"/>
                  <a:pt x="35070" y="18669"/>
                </a:cubicBezTo>
                <a:cubicBezTo>
                  <a:pt x="35351" y="18472"/>
                  <a:pt x="35625" y="18288"/>
                  <a:pt x="35884" y="18107"/>
                </a:cubicBezTo>
                <a:cubicBezTo>
                  <a:pt x="36075" y="17975"/>
                  <a:pt x="36324" y="17800"/>
                  <a:pt x="36627" y="17599"/>
                </a:cubicBezTo>
                <a:cubicBezTo>
                  <a:pt x="40184" y="15175"/>
                  <a:pt x="51017" y="7793"/>
                  <a:pt x="51122" y="3156"/>
                </a:cubicBezTo>
                <a:cubicBezTo>
                  <a:pt x="51138" y="2229"/>
                  <a:pt x="50741" y="1452"/>
                  <a:pt x="49931" y="842"/>
                </a:cubicBezTo>
                <a:cubicBezTo>
                  <a:pt x="49189" y="287"/>
                  <a:pt x="48046" y="1"/>
                  <a:pt x="4653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11"/>
          <p:cNvSpPr/>
          <p:nvPr/>
        </p:nvSpPr>
        <p:spPr>
          <a:xfrm flipH="1">
            <a:off x="5037458" y="3302683"/>
            <a:ext cx="5066381" cy="2594549"/>
          </a:xfrm>
          <a:custGeom>
            <a:rect b="b" l="l" r="r" t="t"/>
            <a:pathLst>
              <a:path extrusionOk="0" h="69760" w="136129">
                <a:moveTo>
                  <a:pt x="9681" y="1"/>
                </a:moveTo>
                <a:cubicBezTo>
                  <a:pt x="6173" y="1"/>
                  <a:pt x="2509" y="666"/>
                  <a:pt x="1" y="2115"/>
                </a:cubicBezTo>
                <a:lnTo>
                  <a:pt x="1" y="69760"/>
                </a:lnTo>
                <a:lnTo>
                  <a:pt x="136128" y="69760"/>
                </a:lnTo>
                <a:cubicBezTo>
                  <a:pt x="136055" y="69628"/>
                  <a:pt x="135981" y="69491"/>
                  <a:pt x="135906" y="69352"/>
                </a:cubicBezTo>
                <a:cubicBezTo>
                  <a:pt x="133142" y="64186"/>
                  <a:pt x="130283" y="58843"/>
                  <a:pt x="126244" y="54656"/>
                </a:cubicBezTo>
                <a:cubicBezTo>
                  <a:pt x="123262" y="51560"/>
                  <a:pt x="119942" y="50009"/>
                  <a:pt x="116323" y="50009"/>
                </a:cubicBezTo>
                <a:cubicBezTo>
                  <a:pt x="114384" y="50009"/>
                  <a:pt x="112359" y="50454"/>
                  <a:pt x="110255" y="51346"/>
                </a:cubicBezTo>
                <a:cubicBezTo>
                  <a:pt x="109095" y="51839"/>
                  <a:pt x="107995" y="52474"/>
                  <a:pt x="106930" y="53093"/>
                </a:cubicBezTo>
                <a:cubicBezTo>
                  <a:pt x="105283" y="54046"/>
                  <a:pt x="103585" y="55031"/>
                  <a:pt x="101679" y="55460"/>
                </a:cubicBezTo>
                <a:cubicBezTo>
                  <a:pt x="100345" y="55762"/>
                  <a:pt x="98908" y="55843"/>
                  <a:pt x="97451" y="55843"/>
                </a:cubicBezTo>
                <a:cubicBezTo>
                  <a:pt x="96606" y="55843"/>
                  <a:pt x="95754" y="55816"/>
                  <a:pt x="94913" y="55788"/>
                </a:cubicBezTo>
                <a:cubicBezTo>
                  <a:pt x="94102" y="55761"/>
                  <a:pt x="93266" y="55736"/>
                  <a:pt x="92467" y="55736"/>
                </a:cubicBezTo>
                <a:lnTo>
                  <a:pt x="92296" y="55736"/>
                </a:lnTo>
                <a:cubicBezTo>
                  <a:pt x="85112" y="55736"/>
                  <a:pt x="77817" y="52824"/>
                  <a:pt x="72760" y="47937"/>
                </a:cubicBezTo>
                <a:cubicBezTo>
                  <a:pt x="70341" y="45591"/>
                  <a:pt x="68403" y="42674"/>
                  <a:pt x="66534" y="39858"/>
                </a:cubicBezTo>
                <a:cubicBezTo>
                  <a:pt x="64491" y="36772"/>
                  <a:pt x="62373" y="33584"/>
                  <a:pt x="59599" y="31096"/>
                </a:cubicBezTo>
                <a:cubicBezTo>
                  <a:pt x="55327" y="27267"/>
                  <a:pt x="50413" y="24266"/>
                  <a:pt x="45664" y="21359"/>
                </a:cubicBezTo>
                <a:cubicBezTo>
                  <a:pt x="40508" y="18204"/>
                  <a:pt x="35171" y="14942"/>
                  <a:pt x="30702" y="10634"/>
                </a:cubicBezTo>
                <a:cubicBezTo>
                  <a:pt x="26293" y="6382"/>
                  <a:pt x="22152" y="2712"/>
                  <a:pt x="16128" y="860"/>
                </a:cubicBezTo>
                <a:cubicBezTo>
                  <a:pt x="14312" y="299"/>
                  <a:pt x="12031" y="1"/>
                  <a:pt x="968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11"/>
          <p:cNvSpPr txBox="1"/>
          <p:nvPr>
            <p:ph idx="1" type="subTitle"/>
          </p:nvPr>
        </p:nvSpPr>
        <p:spPr>
          <a:xfrm>
            <a:off x="790675" y="2723699"/>
            <a:ext cx="2150400" cy="630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solidFill>
                  <a:schemeClr val="dk1"/>
                </a:solidFill>
                <a:latin typeface="Barlow"/>
                <a:ea typeface="Barlow"/>
                <a:cs typeface="Barlow"/>
                <a:sym typeface="Barlow"/>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noFill/>
      </p:bgPr>
    </p:bg>
    <p:spTree>
      <p:nvGrpSpPr>
        <p:cNvPr id="72" name="Shape 72"/>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2">
  <p:cSld name="CUSTOM_1_1_1">
    <p:spTree>
      <p:nvGrpSpPr>
        <p:cNvPr id="73" name="Shape 73"/>
        <p:cNvGrpSpPr/>
        <p:nvPr/>
      </p:nvGrpSpPr>
      <p:grpSpPr>
        <a:xfrm>
          <a:off x="0" y="0"/>
          <a:ext cx="0" cy="0"/>
          <a:chOff x="0" y="0"/>
          <a:chExt cx="0" cy="0"/>
        </a:xfrm>
      </p:grpSpPr>
      <p:pic>
        <p:nvPicPr>
          <p:cNvPr id="74" name="Google Shape;74;p13"/>
          <p:cNvPicPr preferRelativeResize="0"/>
          <p:nvPr/>
        </p:nvPicPr>
        <p:blipFill rotWithShape="1">
          <a:blip r:embed="rId2">
            <a:alphaModFix amt="50000"/>
          </a:blip>
          <a:srcRect b="5146" l="4582" r="8626" t="21754"/>
          <a:stretch/>
        </p:blipFill>
        <p:spPr>
          <a:xfrm flipH="1" rot="10800000">
            <a:off x="6850" y="5977"/>
            <a:ext cx="9129175" cy="5156473"/>
          </a:xfrm>
          <a:prstGeom prst="rect">
            <a:avLst/>
          </a:prstGeom>
          <a:noFill/>
          <a:ln>
            <a:noFill/>
          </a:ln>
        </p:spPr>
      </p:pic>
      <p:sp>
        <p:nvSpPr>
          <p:cNvPr id="75" name="Google Shape;75;p13"/>
          <p:cNvSpPr/>
          <p:nvPr/>
        </p:nvSpPr>
        <p:spPr>
          <a:xfrm flipH="1">
            <a:off x="1003" y="2979200"/>
            <a:ext cx="285350" cy="601520"/>
          </a:xfrm>
          <a:custGeom>
            <a:rect b="b" l="l" r="r" t="t"/>
            <a:pathLst>
              <a:path extrusionOk="0" h="5989" w="2841">
                <a:moveTo>
                  <a:pt x="2814" y="1"/>
                </a:moveTo>
                <a:cubicBezTo>
                  <a:pt x="2792" y="1"/>
                  <a:pt x="2770" y="9"/>
                  <a:pt x="2750" y="19"/>
                </a:cubicBezTo>
                <a:cubicBezTo>
                  <a:pt x="2538" y="120"/>
                  <a:pt x="2323" y="217"/>
                  <a:pt x="2117" y="325"/>
                </a:cubicBezTo>
                <a:cubicBezTo>
                  <a:pt x="1617" y="589"/>
                  <a:pt x="1137" y="891"/>
                  <a:pt x="741" y="1299"/>
                </a:cubicBezTo>
                <a:cubicBezTo>
                  <a:pt x="505" y="1535"/>
                  <a:pt x="309" y="1802"/>
                  <a:pt x="198" y="2119"/>
                </a:cubicBezTo>
                <a:cubicBezTo>
                  <a:pt x="1" y="2703"/>
                  <a:pt x="115" y="3256"/>
                  <a:pt x="418" y="3770"/>
                </a:cubicBezTo>
                <a:cubicBezTo>
                  <a:pt x="723" y="4285"/>
                  <a:pt x="1140" y="4702"/>
                  <a:pt x="1596" y="5084"/>
                </a:cubicBezTo>
                <a:cubicBezTo>
                  <a:pt x="1992" y="5411"/>
                  <a:pt x="2413" y="5707"/>
                  <a:pt x="2841" y="5989"/>
                </a:cubicBezTo>
                <a:lnTo>
                  <a:pt x="2841" y="5"/>
                </a:lnTo>
                <a:cubicBezTo>
                  <a:pt x="2832" y="2"/>
                  <a:pt x="2823" y="1"/>
                  <a:pt x="2814" y="1"/>
                </a:cubicBezTo>
                <a:close/>
              </a:path>
            </a:pathLst>
          </a:custGeom>
          <a:solidFill>
            <a:srgbClr val="FF51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3"/>
          <p:cNvSpPr/>
          <p:nvPr/>
        </p:nvSpPr>
        <p:spPr>
          <a:xfrm flipH="1">
            <a:off x="8242104" y="-1850"/>
            <a:ext cx="921425" cy="187226"/>
          </a:xfrm>
          <a:custGeom>
            <a:rect b="b" l="l" r="r" t="t"/>
            <a:pathLst>
              <a:path extrusionOk="0" h="1906" w="9381">
                <a:moveTo>
                  <a:pt x="244" y="1"/>
                </a:moveTo>
                <a:cubicBezTo>
                  <a:pt x="199" y="1"/>
                  <a:pt x="154" y="4"/>
                  <a:pt x="109" y="4"/>
                </a:cubicBezTo>
                <a:cubicBezTo>
                  <a:pt x="53" y="4"/>
                  <a:pt x="26" y="32"/>
                  <a:pt x="26" y="84"/>
                </a:cubicBezTo>
                <a:cubicBezTo>
                  <a:pt x="32" y="237"/>
                  <a:pt x="1" y="390"/>
                  <a:pt x="53" y="540"/>
                </a:cubicBezTo>
                <a:cubicBezTo>
                  <a:pt x="300" y="710"/>
                  <a:pt x="561" y="853"/>
                  <a:pt x="822" y="999"/>
                </a:cubicBezTo>
                <a:cubicBezTo>
                  <a:pt x="1131" y="1166"/>
                  <a:pt x="1451" y="1301"/>
                  <a:pt x="1774" y="1429"/>
                </a:cubicBezTo>
                <a:cubicBezTo>
                  <a:pt x="2028" y="1530"/>
                  <a:pt x="2299" y="1589"/>
                  <a:pt x="2556" y="1673"/>
                </a:cubicBezTo>
                <a:cubicBezTo>
                  <a:pt x="2866" y="1774"/>
                  <a:pt x="3179" y="1809"/>
                  <a:pt x="3492" y="1857"/>
                </a:cubicBezTo>
                <a:cubicBezTo>
                  <a:pt x="3731" y="1895"/>
                  <a:pt x="3974" y="1906"/>
                  <a:pt x="4217" y="1906"/>
                </a:cubicBezTo>
                <a:cubicBezTo>
                  <a:pt x="4352" y="1906"/>
                  <a:pt x="4487" y="1903"/>
                  <a:pt x="4621" y="1899"/>
                </a:cubicBezTo>
                <a:cubicBezTo>
                  <a:pt x="5039" y="1888"/>
                  <a:pt x="5452" y="1836"/>
                  <a:pt x="5855" y="1739"/>
                </a:cubicBezTo>
                <a:cubicBezTo>
                  <a:pt x="6335" y="1621"/>
                  <a:pt x="6815" y="1488"/>
                  <a:pt x="7264" y="1277"/>
                </a:cubicBezTo>
                <a:cubicBezTo>
                  <a:pt x="7431" y="1196"/>
                  <a:pt x="7611" y="1141"/>
                  <a:pt x="7771" y="1050"/>
                </a:cubicBezTo>
                <a:cubicBezTo>
                  <a:pt x="8046" y="894"/>
                  <a:pt x="8334" y="755"/>
                  <a:pt x="8595" y="574"/>
                </a:cubicBezTo>
                <a:cubicBezTo>
                  <a:pt x="8863" y="394"/>
                  <a:pt x="9141" y="227"/>
                  <a:pt x="9381" y="7"/>
                </a:cubicBezTo>
                <a:cubicBezTo>
                  <a:pt x="9311" y="7"/>
                  <a:pt x="9241" y="4"/>
                  <a:pt x="9169" y="4"/>
                </a:cubicBezTo>
                <a:cubicBezTo>
                  <a:pt x="6193" y="1"/>
                  <a:pt x="3221" y="1"/>
                  <a:pt x="244" y="1"/>
                </a:cubicBezTo>
                <a:close/>
              </a:path>
            </a:pathLst>
          </a:custGeom>
          <a:solidFill>
            <a:srgbClr val="FF51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13"/>
          <p:cNvSpPr txBox="1"/>
          <p:nvPr>
            <p:ph type="ctrTitle"/>
          </p:nvPr>
        </p:nvSpPr>
        <p:spPr>
          <a:xfrm>
            <a:off x="2314925" y="1800025"/>
            <a:ext cx="2150400" cy="3840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b="1" sz="2200">
                <a:solidFill>
                  <a:schemeClr val="dk1"/>
                </a:solidFill>
                <a:latin typeface="Montserrat"/>
                <a:ea typeface="Montserrat"/>
                <a:cs typeface="Montserrat"/>
                <a:sym typeface="Montserrat"/>
              </a:defRPr>
            </a:lvl1pPr>
            <a:lvl2pPr lvl="1"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2pPr>
            <a:lvl3pPr lvl="2"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3pPr>
            <a:lvl4pPr lvl="3"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4pPr>
            <a:lvl5pPr lvl="4"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5pPr>
            <a:lvl6pPr lvl="5"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6pPr>
            <a:lvl7pPr lvl="6"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7pPr>
            <a:lvl8pPr lvl="7"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8pPr>
            <a:lvl9pPr lvl="8"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9pPr>
          </a:lstStyle>
          <a:p/>
        </p:txBody>
      </p:sp>
      <p:sp>
        <p:nvSpPr>
          <p:cNvPr id="78" name="Google Shape;78;p13"/>
          <p:cNvSpPr txBox="1"/>
          <p:nvPr>
            <p:ph hasCustomPrompt="1" idx="2" type="title"/>
          </p:nvPr>
        </p:nvSpPr>
        <p:spPr>
          <a:xfrm>
            <a:off x="475625" y="1922650"/>
            <a:ext cx="1892700" cy="941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8000"/>
              <a:buNone/>
              <a:defRPr sz="9600">
                <a:solidFill>
                  <a:schemeClr val="dk2"/>
                </a:solidFill>
              </a:defRPr>
            </a:lvl1pPr>
            <a:lvl2pPr lvl="1"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2pPr>
            <a:lvl3pPr lvl="2"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3pPr>
            <a:lvl4pPr lvl="3"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4pPr>
            <a:lvl5pPr lvl="4"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5pPr>
            <a:lvl6pPr lvl="5"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6pPr>
            <a:lvl7pPr lvl="6"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7pPr>
            <a:lvl8pPr lvl="7"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8pPr>
            <a:lvl9pPr lvl="8"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9pPr>
          </a:lstStyle>
          <a:p>
            <a:r>
              <a:t>xx%</a:t>
            </a:r>
          </a:p>
        </p:txBody>
      </p:sp>
      <p:sp>
        <p:nvSpPr>
          <p:cNvPr id="79" name="Google Shape;79;p13"/>
          <p:cNvSpPr txBox="1"/>
          <p:nvPr>
            <p:ph idx="1" type="subTitle"/>
          </p:nvPr>
        </p:nvSpPr>
        <p:spPr>
          <a:xfrm>
            <a:off x="2314925" y="2260498"/>
            <a:ext cx="2150400" cy="630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solidFill>
                  <a:schemeClr val="dk1"/>
                </a:solidFill>
                <a:latin typeface="Barlow"/>
                <a:ea typeface="Barlow"/>
                <a:cs typeface="Barlow"/>
                <a:sym typeface="Barlow"/>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p:txBody>
      </p:sp>
      <p:sp>
        <p:nvSpPr>
          <p:cNvPr id="80" name="Google Shape;80;p13"/>
          <p:cNvSpPr txBox="1"/>
          <p:nvPr>
            <p:ph idx="3" type="ctrTitle"/>
          </p:nvPr>
        </p:nvSpPr>
        <p:spPr>
          <a:xfrm>
            <a:off x="629133" y="539500"/>
            <a:ext cx="3465900" cy="833400"/>
          </a:xfrm>
          <a:prstGeom prst="rect">
            <a:avLst/>
          </a:prstGeom>
          <a:noFill/>
        </p:spPr>
        <p:txBody>
          <a:bodyPr anchorCtr="0" anchor="t" bIns="91425" lIns="91425" spcFirstLastPara="1" rIns="91425" wrap="square" tIns="91425">
            <a:noAutofit/>
          </a:bodyPr>
          <a:lstStyle>
            <a:lvl1pPr lvl="0" rtl="0">
              <a:spcBef>
                <a:spcPts val="0"/>
              </a:spcBef>
              <a:spcAft>
                <a:spcPts val="0"/>
              </a:spcAft>
              <a:buClr>
                <a:schemeClr val="accent4"/>
              </a:buClr>
              <a:buSzPts val="3000"/>
              <a:buNone/>
              <a:defRPr sz="3000">
                <a:solidFill>
                  <a:schemeClr val="dk2"/>
                </a:solidFill>
              </a:defRPr>
            </a:lvl1pPr>
            <a:lvl2pPr lvl="1" rtl="0" algn="r">
              <a:spcBef>
                <a:spcPts val="0"/>
              </a:spcBef>
              <a:spcAft>
                <a:spcPts val="0"/>
              </a:spcAft>
              <a:buClr>
                <a:schemeClr val="accent4"/>
              </a:buClr>
              <a:buSzPts val="1600"/>
              <a:buNone/>
              <a:defRPr sz="1600">
                <a:solidFill>
                  <a:schemeClr val="accent4"/>
                </a:solidFill>
              </a:defRPr>
            </a:lvl2pPr>
            <a:lvl3pPr lvl="2" rtl="0" algn="r">
              <a:spcBef>
                <a:spcPts val="0"/>
              </a:spcBef>
              <a:spcAft>
                <a:spcPts val="0"/>
              </a:spcAft>
              <a:buClr>
                <a:schemeClr val="accent4"/>
              </a:buClr>
              <a:buSzPts val="1600"/>
              <a:buNone/>
              <a:defRPr sz="1600">
                <a:solidFill>
                  <a:schemeClr val="accent4"/>
                </a:solidFill>
              </a:defRPr>
            </a:lvl3pPr>
            <a:lvl4pPr lvl="3" rtl="0" algn="r">
              <a:spcBef>
                <a:spcPts val="0"/>
              </a:spcBef>
              <a:spcAft>
                <a:spcPts val="0"/>
              </a:spcAft>
              <a:buClr>
                <a:schemeClr val="accent4"/>
              </a:buClr>
              <a:buSzPts val="1600"/>
              <a:buNone/>
              <a:defRPr sz="1600">
                <a:solidFill>
                  <a:schemeClr val="accent4"/>
                </a:solidFill>
              </a:defRPr>
            </a:lvl4pPr>
            <a:lvl5pPr lvl="4" rtl="0" algn="r">
              <a:spcBef>
                <a:spcPts val="0"/>
              </a:spcBef>
              <a:spcAft>
                <a:spcPts val="0"/>
              </a:spcAft>
              <a:buClr>
                <a:schemeClr val="accent4"/>
              </a:buClr>
              <a:buSzPts val="1600"/>
              <a:buNone/>
              <a:defRPr sz="1600">
                <a:solidFill>
                  <a:schemeClr val="accent4"/>
                </a:solidFill>
              </a:defRPr>
            </a:lvl5pPr>
            <a:lvl6pPr lvl="5" rtl="0" algn="r">
              <a:spcBef>
                <a:spcPts val="0"/>
              </a:spcBef>
              <a:spcAft>
                <a:spcPts val="0"/>
              </a:spcAft>
              <a:buClr>
                <a:schemeClr val="accent4"/>
              </a:buClr>
              <a:buSzPts val="1600"/>
              <a:buNone/>
              <a:defRPr sz="1600">
                <a:solidFill>
                  <a:schemeClr val="accent4"/>
                </a:solidFill>
              </a:defRPr>
            </a:lvl6pPr>
            <a:lvl7pPr lvl="6" rtl="0" algn="r">
              <a:spcBef>
                <a:spcPts val="0"/>
              </a:spcBef>
              <a:spcAft>
                <a:spcPts val="0"/>
              </a:spcAft>
              <a:buClr>
                <a:schemeClr val="accent4"/>
              </a:buClr>
              <a:buSzPts val="1600"/>
              <a:buNone/>
              <a:defRPr sz="1600">
                <a:solidFill>
                  <a:schemeClr val="accent4"/>
                </a:solidFill>
              </a:defRPr>
            </a:lvl7pPr>
            <a:lvl8pPr lvl="7" rtl="0" algn="r">
              <a:spcBef>
                <a:spcPts val="0"/>
              </a:spcBef>
              <a:spcAft>
                <a:spcPts val="0"/>
              </a:spcAft>
              <a:buClr>
                <a:schemeClr val="accent4"/>
              </a:buClr>
              <a:buSzPts val="1600"/>
              <a:buNone/>
              <a:defRPr sz="1600">
                <a:solidFill>
                  <a:schemeClr val="accent4"/>
                </a:solidFill>
              </a:defRPr>
            </a:lvl8pPr>
            <a:lvl9pPr lvl="8" rtl="0" algn="r">
              <a:spcBef>
                <a:spcPts val="0"/>
              </a:spcBef>
              <a:spcAft>
                <a:spcPts val="0"/>
              </a:spcAft>
              <a:buClr>
                <a:schemeClr val="accent4"/>
              </a:buClr>
              <a:buSzPts val="1600"/>
              <a:buNone/>
              <a:defRPr sz="1600">
                <a:solidFill>
                  <a:schemeClr val="accent4"/>
                </a:solidFill>
              </a:defRPr>
            </a:lvl9pPr>
          </a:lstStyle>
          <a:p/>
        </p:txBody>
      </p:sp>
      <p:sp>
        <p:nvSpPr>
          <p:cNvPr id="81" name="Google Shape;81;p13"/>
          <p:cNvSpPr txBox="1"/>
          <p:nvPr>
            <p:ph idx="4" type="ctrTitle"/>
          </p:nvPr>
        </p:nvSpPr>
        <p:spPr>
          <a:xfrm>
            <a:off x="6356425" y="1800025"/>
            <a:ext cx="2150400" cy="3840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b="1" sz="2200">
                <a:solidFill>
                  <a:schemeClr val="dk1"/>
                </a:solidFill>
                <a:latin typeface="Montserrat"/>
                <a:ea typeface="Montserrat"/>
                <a:cs typeface="Montserrat"/>
                <a:sym typeface="Montserrat"/>
              </a:defRPr>
            </a:lvl1pPr>
            <a:lvl2pPr lvl="1"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2pPr>
            <a:lvl3pPr lvl="2"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3pPr>
            <a:lvl4pPr lvl="3"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4pPr>
            <a:lvl5pPr lvl="4"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5pPr>
            <a:lvl6pPr lvl="5"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6pPr>
            <a:lvl7pPr lvl="6"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7pPr>
            <a:lvl8pPr lvl="7"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8pPr>
            <a:lvl9pPr lvl="8"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9pPr>
          </a:lstStyle>
          <a:p/>
        </p:txBody>
      </p:sp>
      <p:sp>
        <p:nvSpPr>
          <p:cNvPr id="82" name="Google Shape;82;p13"/>
          <p:cNvSpPr txBox="1"/>
          <p:nvPr>
            <p:ph hasCustomPrompt="1" idx="5" type="title"/>
          </p:nvPr>
        </p:nvSpPr>
        <p:spPr>
          <a:xfrm>
            <a:off x="4291245" y="1922650"/>
            <a:ext cx="1890600" cy="941700"/>
          </a:xfrm>
          <a:prstGeom prst="rect">
            <a:avLst/>
          </a:prstGeom>
          <a:noFill/>
        </p:spPr>
        <p:txBody>
          <a:bodyPr anchorCtr="0" anchor="ctr" bIns="91425" lIns="91425" spcFirstLastPara="1" rIns="91425" wrap="square" tIns="91425">
            <a:noAutofit/>
          </a:bodyPr>
          <a:lstStyle>
            <a:lvl1pPr lvl="0" rtl="0" algn="r">
              <a:spcBef>
                <a:spcPts val="0"/>
              </a:spcBef>
              <a:spcAft>
                <a:spcPts val="0"/>
              </a:spcAft>
              <a:buSzPts val="8000"/>
              <a:buNone/>
              <a:defRPr sz="9600">
                <a:solidFill>
                  <a:schemeClr val="dk2"/>
                </a:solidFill>
              </a:defRPr>
            </a:lvl1pPr>
            <a:lvl2pPr lvl="1"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2pPr>
            <a:lvl3pPr lvl="2"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3pPr>
            <a:lvl4pPr lvl="3"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4pPr>
            <a:lvl5pPr lvl="4"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5pPr>
            <a:lvl6pPr lvl="5"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6pPr>
            <a:lvl7pPr lvl="6"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7pPr>
            <a:lvl8pPr lvl="7"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8pPr>
            <a:lvl9pPr lvl="8"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9pPr>
          </a:lstStyle>
          <a:p>
            <a:r>
              <a:t>xx%</a:t>
            </a:r>
          </a:p>
        </p:txBody>
      </p:sp>
      <p:sp>
        <p:nvSpPr>
          <p:cNvPr id="83" name="Google Shape;83;p13"/>
          <p:cNvSpPr txBox="1"/>
          <p:nvPr>
            <p:ph idx="6" type="subTitle"/>
          </p:nvPr>
        </p:nvSpPr>
        <p:spPr>
          <a:xfrm>
            <a:off x="6356575" y="2260500"/>
            <a:ext cx="2150400" cy="630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solidFill>
                  <a:schemeClr val="dk1"/>
                </a:solidFill>
                <a:latin typeface="Barlow"/>
                <a:ea typeface="Barlow"/>
                <a:cs typeface="Barlow"/>
                <a:sym typeface="Barlow"/>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p:txBody>
      </p:sp>
      <p:sp>
        <p:nvSpPr>
          <p:cNvPr id="84" name="Google Shape;84;p13"/>
          <p:cNvSpPr txBox="1"/>
          <p:nvPr>
            <p:ph idx="7" type="ctrTitle"/>
          </p:nvPr>
        </p:nvSpPr>
        <p:spPr>
          <a:xfrm>
            <a:off x="2314925" y="3544277"/>
            <a:ext cx="2150400" cy="3840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b="1" sz="2200">
                <a:solidFill>
                  <a:schemeClr val="dk1"/>
                </a:solidFill>
                <a:latin typeface="Montserrat"/>
                <a:ea typeface="Montserrat"/>
                <a:cs typeface="Montserrat"/>
                <a:sym typeface="Montserrat"/>
              </a:defRPr>
            </a:lvl1pPr>
            <a:lvl2pPr lvl="1"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2pPr>
            <a:lvl3pPr lvl="2"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3pPr>
            <a:lvl4pPr lvl="3"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4pPr>
            <a:lvl5pPr lvl="4"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5pPr>
            <a:lvl6pPr lvl="5"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6pPr>
            <a:lvl7pPr lvl="6"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7pPr>
            <a:lvl8pPr lvl="7"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8pPr>
            <a:lvl9pPr lvl="8"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9pPr>
          </a:lstStyle>
          <a:p/>
        </p:txBody>
      </p:sp>
      <p:sp>
        <p:nvSpPr>
          <p:cNvPr id="85" name="Google Shape;85;p13"/>
          <p:cNvSpPr txBox="1"/>
          <p:nvPr>
            <p:ph hasCustomPrompt="1" idx="8" type="title"/>
          </p:nvPr>
        </p:nvSpPr>
        <p:spPr>
          <a:xfrm>
            <a:off x="475625" y="3666876"/>
            <a:ext cx="1892700" cy="941700"/>
          </a:xfrm>
          <a:prstGeom prst="rect">
            <a:avLst/>
          </a:prstGeom>
          <a:noFill/>
        </p:spPr>
        <p:txBody>
          <a:bodyPr anchorCtr="0" anchor="ctr" bIns="91425" lIns="91425" spcFirstLastPara="1" rIns="91425" wrap="square" tIns="91425">
            <a:noAutofit/>
          </a:bodyPr>
          <a:lstStyle>
            <a:lvl1pPr lvl="0" rtl="0" algn="ctr">
              <a:spcBef>
                <a:spcPts val="0"/>
              </a:spcBef>
              <a:spcAft>
                <a:spcPts val="0"/>
              </a:spcAft>
              <a:buSzPts val="8000"/>
              <a:buNone/>
              <a:defRPr sz="9600">
                <a:solidFill>
                  <a:schemeClr val="dk2"/>
                </a:solidFill>
              </a:defRPr>
            </a:lvl1pPr>
            <a:lvl2pPr lvl="1"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2pPr>
            <a:lvl3pPr lvl="2"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3pPr>
            <a:lvl4pPr lvl="3"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4pPr>
            <a:lvl5pPr lvl="4"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5pPr>
            <a:lvl6pPr lvl="5"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6pPr>
            <a:lvl7pPr lvl="6"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7pPr>
            <a:lvl8pPr lvl="7"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8pPr>
            <a:lvl9pPr lvl="8"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9pPr>
          </a:lstStyle>
          <a:p>
            <a:r>
              <a:t>xx%</a:t>
            </a:r>
          </a:p>
        </p:txBody>
      </p:sp>
      <p:sp>
        <p:nvSpPr>
          <p:cNvPr id="86" name="Google Shape;86;p13"/>
          <p:cNvSpPr txBox="1"/>
          <p:nvPr>
            <p:ph idx="9" type="subTitle"/>
          </p:nvPr>
        </p:nvSpPr>
        <p:spPr>
          <a:xfrm>
            <a:off x="2314925" y="4004749"/>
            <a:ext cx="2150400" cy="630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solidFill>
                  <a:schemeClr val="dk1"/>
                </a:solidFill>
                <a:latin typeface="Barlow"/>
                <a:ea typeface="Barlow"/>
                <a:cs typeface="Barlow"/>
                <a:sym typeface="Barlow"/>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p:txBody>
      </p:sp>
      <p:sp>
        <p:nvSpPr>
          <p:cNvPr id="87" name="Google Shape;87;p13"/>
          <p:cNvSpPr txBox="1"/>
          <p:nvPr>
            <p:ph idx="13" type="ctrTitle"/>
          </p:nvPr>
        </p:nvSpPr>
        <p:spPr>
          <a:xfrm>
            <a:off x="6356425" y="3544275"/>
            <a:ext cx="2150400" cy="3840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b="1" sz="2200">
                <a:solidFill>
                  <a:schemeClr val="dk1"/>
                </a:solidFill>
                <a:latin typeface="Montserrat"/>
                <a:ea typeface="Montserrat"/>
                <a:cs typeface="Montserrat"/>
                <a:sym typeface="Montserrat"/>
              </a:defRPr>
            </a:lvl1pPr>
            <a:lvl2pPr lvl="1"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2pPr>
            <a:lvl3pPr lvl="2"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3pPr>
            <a:lvl4pPr lvl="3"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4pPr>
            <a:lvl5pPr lvl="4"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5pPr>
            <a:lvl6pPr lvl="5"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6pPr>
            <a:lvl7pPr lvl="6"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7pPr>
            <a:lvl8pPr lvl="7"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8pPr>
            <a:lvl9pPr lvl="8"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9pPr>
          </a:lstStyle>
          <a:p/>
        </p:txBody>
      </p:sp>
      <p:sp>
        <p:nvSpPr>
          <p:cNvPr id="88" name="Google Shape;88;p13"/>
          <p:cNvSpPr txBox="1"/>
          <p:nvPr>
            <p:ph hasCustomPrompt="1" idx="14" type="title"/>
          </p:nvPr>
        </p:nvSpPr>
        <p:spPr>
          <a:xfrm>
            <a:off x="4291245" y="3666875"/>
            <a:ext cx="1890600" cy="941700"/>
          </a:xfrm>
          <a:prstGeom prst="rect">
            <a:avLst/>
          </a:prstGeom>
          <a:noFill/>
        </p:spPr>
        <p:txBody>
          <a:bodyPr anchorCtr="0" anchor="ctr" bIns="91425" lIns="91425" spcFirstLastPara="1" rIns="91425" wrap="square" tIns="91425">
            <a:noAutofit/>
          </a:bodyPr>
          <a:lstStyle>
            <a:lvl1pPr lvl="0" rtl="0" algn="r">
              <a:spcBef>
                <a:spcPts val="0"/>
              </a:spcBef>
              <a:spcAft>
                <a:spcPts val="0"/>
              </a:spcAft>
              <a:buSzPts val="8000"/>
              <a:buNone/>
              <a:defRPr sz="9600">
                <a:solidFill>
                  <a:schemeClr val="dk2"/>
                </a:solidFill>
              </a:defRPr>
            </a:lvl1pPr>
            <a:lvl2pPr lvl="1"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2pPr>
            <a:lvl3pPr lvl="2"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3pPr>
            <a:lvl4pPr lvl="3"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4pPr>
            <a:lvl5pPr lvl="4"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5pPr>
            <a:lvl6pPr lvl="5"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6pPr>
            <a:lvl7pPr lvl="6"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7pPr>
            <a:lvl8pPr lvl="7"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8pPr>
            <a:lvl9pPr lvl="8"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9pPr>
          </a:lstStyle>
          <a:p>
            <a:r>
              <a:t>xx%</a:t>
            </a:r>
          </a:p>
        </p:txBody>
      </p:sp>
      <p:sp>
        <p:nvSpPr>
          <p:cNvPr id="89" name="Google Shape;89;p13"/>
          <p:cNvSpPr txBox="1"/>
          <p:nvPr>
            <p:ph idx="15" type="subTitle"/>
          </p:nvPr>
        </p:nvSpPr>
        <p:spPr>
          <a:xfrm>
            <a:off x="6356575" y="4004749"/>
            <a:ext cx="2150400" cy="6309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solidFill>
                  <a:schemeClr val="dk1"/>
                </a:solidFill>
                <a:latin typeface="Barlow"/>
                <a:ea typeface="Barlow"/>
                <a:cs typeface="Barlow"/>
                <a:sym typeface="Barlow"/>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2">
    <p:spTree>
      <p:nvGrpSpPr>
        <p:cNvPr id="90" name="Shape 90"/>
        <p:cNvGrpSpPr/>
        <p:nvPr/>
      </p:nvGrpSpPr>
      <p:grpSpPr>
        <a:xfrm>
          <a:off x="0" y="0"/>
          <a:ext cx="0" cy="0"/>
          <a:chOff x="0" y="0"/>
          <a:chExt cx="0" cy="0"/>
        </a:xfrm>
      </p:grpSpPr>
      <p:pic>
        <p:nvPicPr>
          <p:cNvPr id="91" name="Google Shape;91;p14"/>
          <p:cNvPicPr preferRelativeResize="0"/>
          <p:nvPr/>
        </p:nvPicPr>
        <p:blipFill rotWithShape="1">
          <a:blip r:embed="rId2">
            <a:alphaModFix/>
          </a:blip>
          <a:srcRect b="0" l="0" r="0" t="0"/>
          <a:stretch/>
        </p:blipFill>
        <p:spPr>
          <a:xfrm>
            <a:off x="1786" y="0"/>
            <a:ext cx="9140432" cy="5143502"/>
          </a:xfrm>
          <a:prstGeom prst="rect">
            <a:avLst/>
          </a:prstGeom>
          <a:noFill/>
          <a:ln>
            <a:noFill/>
          </a:ln>
        </p:spPr>
      </p:pic>
      <p:grpSp>
        <p:nvGrpSpPr>
          <p:cNvPr id="92" name="Google Shape;92;p14"/>
          <p:cNvGrpSpPr/>
          <p:nvPr/>
        </p:nvGrpSpPr>
        <p:grpSpPr>
          <a:xfrm>
            <a:off x="91649" y="0"/>
            <a:ext cx="9052352" cy="4917790"/>
            <a:chOff x="91649" y="0"/>
            <a:chExt cx="9052352" cy="4917790"/>
          </a:xfrm>
        </p:grpSpPr>
        <p:sp>
          <p:nvSpPr>
            <p:cNvPr id="93" name="Google Shape;93;p14"/>
            <p:cNvSpPr/>
            <p:nvPr/>
          </p:nvSpPr>
          <p:spPr>
            <a:xfrm>
              <a:off x="7661825" y="4396025"/>
              <a:ext cx="419749" cy="521766"/>
            </a:xfrm>
            <a:custGeom>
              <a:rect b="b" l="l" r="r" t="t"/>
              <a:pathLst>
                <a:path extrusionOk="0" h="23749" w="19019">
                  <a:moveTo>
                    <a:pt x="4149" y="0"/>
                  </a:moveTo>
                  <a:cubicBezTo>
                    <a:pt x="2061" y="0"/>
                    <a:pt x="698" y="1684"/>
                    <a:pt x="1204" y="3925"/>
                  </a:cubicBezTo>
                  <a:cubicBezTo>
                    <a:pt x="1465" y="5079"/>
                    <a:pt x="1962" y="6154"/>
                    <a:pt x="2352" y="7263"/>
                  </a:cubicBezTo>
                  <a:cubicBezTo>
                    <a:pt x="2856" y="8695"/>
                    <a:pt x="2727" y="10069"/>
                    <a:pt x="1951" y="11372"/>
                  </a:cubicBezTo>
                  <a:cubicBezTo>
                    <a:pt x="1635" y="11904"/>
                    <a:pt x="1295" y="12422"/>
                    <a:pt x="961" y="12947"/>
                  </a:cubicBezTo>
                  <a:cubicBezTo>
                    <a:pt x="394" y="13837"/>
                    <a:pt x="95" y="14814"/>
                    <a:pt x="57" y="15871"/>
                  </a:cubicBezTo>
                  <a:cubicBezTo>
                    <a:pt x="0" y="17331"/>
                    <a:pt x="414" y="18050"/>
                    <a:pt x="1343" y="18050"/>
                  </a:cubicBezTo>
                  <a:cubicBezTo>
                    <a:pt x="1721" y="18050"/>
                    <a:pt x="2183" y="17932"/>
                    <a:pt x="2734" y="17696"/>
                  </a:cubicBezTo>
                  <a:cubicBezTo>
                    <a:pt x="4048" y="17136"/>
                    <a:pt x="5285" y="16423"/>
                    <a:pt x="6474" y="15648"/>
                  </a:cubicBezTo>
                  <a:cubicBezTo>
                    <a:pt x="7018" y="15294"/>
                    <a:pt x="7529" y="15124"/>
                    <a:pt x="8029" y="15124"/>
                  </a:cubicBezTo>
                  <a:cubicBezTo>
                    <a:pt x="8613" y="15124"/>
                    <a:pt x="9182" y="15356"/>
                    <a:pt x="9770" y="15794"/>
                  </a:cubicBezTo>
                  <a:cubicBezTo>
                    <a:pt x="11366" y="16986"/>
                    <a:pt x="12836" y="18308"/>
                    <a:pt x="14175" y="19782"/>
                  </a:cubicBezTo>
                  <a:cubicBezTo>
                    <a:pt x="15364" y="21092"/>
                    <a:pt x="16400" y="22556"/>
                    <a:pt x="17908" y="23554"/>
                  </a:cubicBezTo>
                  <a:cubicBezTo>
                    <a:pt x="17964" y="23592"/>
                    <a:pt x="17989" y="23682"/>
                    <a:pt x="18027" y="23748"/>
                  </a:cubicBezTo>
                  <a:lnTo>
                    <a:pt x="18274" y="23748"/>
                  </a:lnTo>
                  <a:cubicBezTo>
                    <a:pt x="18674" y="23655"/>
                    <a:pt x="18924" y="23408"/>
                    <a:pt x="19018" y="23005"/>
                  </a:cubicBezTo>
                  <a:lnTo>
                    <a:pt x="19018" y="21885"/>
                  </a:lnTo>
                  <a:cubicBezTo>
                    <a:pt x="18559" y="20314"/>
                    <a:pt x="17874" y="18833"/>
                    <a:pt x="17019" y="17449"/>
                  </a:cubicBezTo>
                  <a:cubicBezTo>
                    <a:pt x="14738" y="13757"/>
                    <a:pt x="12597" y="9999"/>
                    <a:pt x="10792" y="6043"/>
                  </a:cubicBezTo>
                  <a:cubicBezTo>
                    <a:pt x="9986" y="4276"/>
                    <a:pt x="8887" y="2659"/>
                    <a:pt x="7406" y="1349"/>
                  </a:cubicBezTo>
                  <a:cubicBezTo>
                    <a:pt x="6715" y="737"/>
                    <a:pt x="5943" y="281"/>
                    <a:pt x="5025" y="94"/>
                  </a:cubicBezTo>
                  <a:cubicBezTo>
                    <a:pt x="4722" y="30"/>
                    <a:pt x="4429" y="0"/>
                    <a:pt x="4149" y="0"/>
                  </a:cubicBezTo>
                  <a:close/>
                </a:path>
              </a:pathLst>
            </a:custGeom>
            <a:solidFill>
              <a:srgbClr val="00FDB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14"/>
            <p:cNvSpPr/>
            <p:nvPr/>
          </p:nvSpPr>
          <p:spPr>
            <a:xfrm>
              <a:off x="91649" y="0"/>
              <a:ext cx="2201985" cy="620908"/>
            </a:xfrm>
            <a:custGeom>
              <a:rect b="b" l="l" r="r" t="t"/>
              <a:pathLst>
                <a:path extrusionOk="0" h="14601" w="51784">
                  <a:moveTo>
                    <a:pt x="0" y="0"/>
                  </a:moveTo>
                  <a:cubicBezTo>
                    <a:pt x="1759" y="3063"/>
                    <a:pt x="3967" y="5736"/>
                    <a:pt x="6863" y="7816"/>
                  </a:cubicBezTo>
                  <a:cubicBezTo>
                    <a:pt x="9276" y="9544"/>
                    <a:pt x="11963" y="10531"/>
                    <a:pt x="14914" y="10854"/>
                  </a:cubicBezTo>
                  <a:cubicBezTo>
                    <a:pt x="16681" y="11049"/>
                    <a:pt x="18454" y="11136"/>
                    <a:pt x="20223" y="11136"/>
                  </a:cubicBezTo>
                  <a:cubicBezTo>
                    <a:pt x="20242" y="11135"/>
                    <a:pt x="20260" y="11135"/>
                    <a:pt x="20278" y="11135"/>
                  </a:cubicBezTo>
                  <a:cubicBezTo>
                    <a:pt x="23742" y="11135"/>
                    <a:pt x="27104" y="11763"/>
                    <a:pt x="30437" y="12620"/>
                  </a:cubicBezTo>
                  <a:cubicBezTo>
                    <a:pt x="32923" y="13257"/>
                    <a:pt x="35412" y="13882"/>
                    <a:pt x="37960" y="14254"/>
                  </a:cubicBezTo>
                  <a:cubicBezTo>
                    <a:pt x="39239" y="14438"/>
                    <a:pt x="40519" y="14601"/>
                    <a:pt x="41810" y="14601"/>
                  </a:cubicBezTo>
                  <a:cubicBezTo>
                    <a:pt x="42197" y="14601"/>
                    <a:pt x="42584" y="14586"/>
                    <a:pt x="42973" y="14553"/>
                  </a:cubicBezTo>
                  <a:cubicBezTo>
                    <a:pt x="46141" y="14282"/>
                    <a:pt x="48379" y="12693"/>
                    <a:pt x="49763" y="9873"/>
                  </a:cubicBezTo>
                  <a:cubicBezTo>
                    <a:pt x="50563" y="8246"/>
                    <a:pt x="50983" y="6505"/>
                    <a:pt x="51279" y="4732"/>
                  </a:cubicBezTo>
                  <a:cubicBezTo>
                    <a:pt x="51540" y="3164"/>
                    <a:pt x="51665" y="1582"/>
                    <a:pt x="51783" y="0"/>
                  </a:cubicBezTo>
                  <a:close/>
                </a:path>
              </a:pathLst>
            </a:custGeom>
            <a:solidFill>
              <a:srgbClr val="FE51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14"/>
            <p:cNvSpPr/>
            <p:nvPr/>
          </p:nvSpPr>
          <p:spPr>
            <a:xfrm>
              <a:off x="8592225" y="2466500"/>
              <a:ext cx="551776" cy="1121514"/>
            </a:xfrm>
            <a:custGeom>
              <a:rect b="b" l="l" r="r" t="t"/>
              <a:pathLst>
                <a:path extrusionOk="0" h="25411" w="12502">
                  <a:moveTo>
                    <a:pt x="5978" y="1"/>
                  </a:moveTo>
                  <a:cubicBezTo>
                    <a:pt x="5246" y="1"/>
                    <a:pt x="4514" y="31"/>
                    <a:pt x="3782" y="80"/>
                  </a:cubicBezTo>
                  <a:cubicBezTo>
                    <a:pt x="2785" y="150"/>
                    <a:pt x="1954" y="581"/>
                    <a:pt x="1346" y="1385"/>
                  </a:cubicBezTo>
                  <a:cubicBezTo>
                    <a:pt x="553" y="2431"/>
                    <a:pt x="0" y="3581"/>
                    <a:pt x="4" y="4926"/>
                  </a:cubicBezTo>
                  <a:cubicBezTo>
                    <a:pt x="4" y="6332"/>
                    <a:pt x="595" y="7517"/>
                    <a:pt x="1457" y="8577"/>
                  </a:cubicBezTo>
                  <a:cubicBezTo>
                    <a:pt x="2069" y="9328"/>
                    <a:pt x="2820" y="9937"/>
                    <a:pt x="3585" y="10517"/>
                  </a:cubicBezTo>
                  <a:cubicBezTo>
                    <a:pt x="5560" y="12012"/>
                    <a:pt x="6512" y="14025"/>
                    <a:pt x="6807" y="16448"/>
                  </a:cubicBezTo>
                  <a:cubicBezTo>
                    <a:pt x="7054" y="18464"/>
                    <a:pt x="7388" y="20477"/>
                    <a:pt x="8076" y="22407"/>
                  </a:cubicBezTo>
                  <a:cubicBezTo>
                    <a:pt x="8487" y="23565"/>
                    <a:pt x="9172" y="24497"/>
                    <a:pt x="10281" y="25081"/>
                  </a:cubicBezTo>
                  <a:cubicBezTo>
                    <a:pt x="10527" y="25209"/>
                    <a:pt x="10816" y="25237"/>
                    <a:pt x="11046" y="25410"/>
                  </a:cubicBezTo>
                  <a:lnTo>
                    <a:pt x="11893" y="25410"/>
                  </a:lnTo>
                  <a:cubicBezTo>
                    <a:pt x="12095" y="25327"/>
                    <a:pt x="12297" y="25248"/>
                    <a:pt x="12502" y="25167"/>
                  </a:cubicBezTo>
                  <a:lnTo>
                    <a:pt x="12502" y="1969"/>
                  </a:lnTo>
                  <a:cubicBezTo>
                    <a:pt x="11605" y="876"/>
                    <a:pt x="10385" y="411"/>
                    <a:pt x="9043" y="212"/>
                  </a:cubicBezTo>
                  <a:cubicBezTo>
                    <a:pt x="8025" y="60"/>
                    <a:pt x="7002" y="1"/>
                    <a:pt x="5978" y="1"/>
                  </a:cubicBezTo>
                  <a:close/>
                </a:path>
              </a:pathLst>
            </a:custGeom>
            <a:solidFill>
              <a:srgbClr val="00FDB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6" name="Google Shape;96;p14"/>
          <p:cNvSpPr txBox="1"/>
          <p:nvPr>
            <p:ph type="title"/>
          </p:nvPr>
        </p:nvSpPr>
        <p:spPr>
          <a:xfrm>
            <a:off x="1949150" y="3541525"/>
            <a:ext cx="5245800" cy="5727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2800"/>
              <a:buNone/>
              <a:defRPr b="1" sz="1800">
                <a:solidFill>
                  <a:schemeClr val="accent1"/>
                </a:solidFill>
                <a:latin typeface="Montserrat"/>
                <a:ea typeface="Montserrat"/>
                <a:cs typeface="Montserrat"/>
                <a:sym typeface="Montserrat"/>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97" name="Google Shape;97;p14"/>
          <p:cNvSpPr txBox="1"/>
          <p:nvPr>
            <p:ph idx="1" type="subTitle"/>
          </p:nvPr>
        </p:nvSpPr>
        <p:spPr>
          <a:xfrm flipH="1">
            <a:off x="1323900" y="1695875"/>
            <a:ext cx="6496200" cy="13860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Font typeface="Didact Gothic"/>
              <a:buNone/>
              <a:defRPr sz="2900">
                <a:latin typeface="Didact Gothic"/>
                <a:ea typeface="Didact Gothic"/>
                <a:cs typeface="Didact Gothic"/>
                <a:sym typeface="Didact Gothic"/>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TITLE_AND_TWO_COLUMNS_1">
    <p:spTree>
      <p:nvGrpSpPr>
        <p:cNvPr id="98" name="Shape 98"/>
        <p:cNvGrpSpPr/>
        <p:nvPr/>
      </p:nvGrpSpPr>
      <p:grpSpPr>
        <a:xfrm>
          <a:off x="0" y="0"/>
          <a:ext cx="0" cy="0"/>
          <a:chOff x="0" y="0"/>
          <a:chExt cx="0" cy="0"/>
        </a:xfrm>
      </p:grpSpPr>
      <p:pic>
        <p:nvPicPr>
          <p:cNvPr id="99" name="Google Shape;99;p15"/>
          <p:cNvPicPr preferRelativeResize="0"/>
          <p:nvPr/>
        </p:nvPicPr>
        <p:blipFill rotWithShape="1">
          <a:blip r:embed="rId2">
            <a:alphaModFix amt="50000"/>
          </a:blip>
          <a:srcRect b="0" l="0" r="0" t="16022"/>
          <a:stretch/>
        </p:blipFill>
        <p:spPr>
          <a:xfrm rot="10800000">
            <a:off x="1002" y="0"/>
            <a:ext cx="9133148" cy="5143500"/>
          </a:xfrm>
          <a:prstGeom prst="rect">
            <a:avLst/>
          </a:prstGeom>
          <a:noFill/>
          <a:ln>
            <a:noFill/>
          </a:ln>
        </p:spPr>
      </p:pic>
      <p:sp>
        <p:nvSpPr>
          <p:cNvPr id="100" name="Google Shape;100;p15"/>
          <p:cNvSpPr/>
          <p:nvPr/>
        </p:nvSpPr>
        <p:spPr>
          <a:xfrm rot="10800000">
            <a:off x="7763007" y="-16125"/>
            <a:ext cx="1400026" cy="1127906"/>
          </a:xfrm>
          <a:custGeom>
            <a:rect b="b" l="l" r="r" t="t"/>
            <a:pathLst>
              <a:path extrusionOk="0" h="50681" w="62866">
                <a:moveTo>
                  <a:pt x="9773" y="1"/>
                </a:moveTo>
                <a:cubicBezTo>
                  <a:pt x="6741" y="1"/>
                  <a:pt x="2655" y="1865"/>
                  <a:pt x="1" y="4383"/>
                </a:cubicBezTo>
                <a:lnTo>
                  <a:pt x="1" y="50681"/>
                </a:lnTo>
                <a:lnTo>
                  <a:pt x="62866" y="50681"/>
                </a:lnTo>
                <a:cubicBezTo>
                  <a:pt x="61483" y="48093"/>
                  <a:pt x="59885" y="45530"/>
                  <a:pt x="57624" y="43189"/>
                </a:cubicBezTo>
                <a:cubicBezTo>
                  <a:pt x="53167" y="38578"/>
                  <a:pt x="49349" y="35184"/>
                  <a:pt x="44102" y="32516"/>
                </a:cubicBezTo>
                <a:cubicBezTo>
                  <a:pt x="42710" y="31807"/>
                  <a:pt x="41159" y="31230"/>
                  <a:pt x="39518" y="30621"/>
                </a:cubicBezTo>
                <a:cubicBezTo>
                  <a:pt x="36140" y="29366"/>
                  <a:pt x="32646" y="28069"/>
                  <a:pt x="30433" y="25539"/>
                </a:cubicBezTo>
                <a:cubicBezTo>
                  <a:pt x="28463" y="23284"/>
                  <a:pt x="27229" y="20112"/>
                  <a:pt x="26039" y="17041"/>
                </a:cubicBezTo>
                <a:cubicBezTo>
                  <a:pt x="25149" y="14754"/>
                  <a:pt x="24228" y="12393"/>
                  <a:pt x="22999" y="10375"/>
                </a:cubicBezTo>
                <a:cubicBezTo>
                  <a:pt x="18885" y="3620"/>
                  <a:pt x="14672" y="227"/>
                  <a:pt x="10124" y="9"/>
                </a:cubicBezTo>
                <a:cubicBezTo>
                  <a:pt x="10009" y="4"/>
                  <a:pt x="9892" y="1"/>
                  <a:pt x="977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15"/>
          <p:cNvSpPr txBox="1"/>
          <p:nvPr>
            <p:ph idx="1" type="subTitle"/>
          </p:nvPr>
        </p:nvSpPr>
        <p:spPr>
          <a:xfrm>
            <a:off x="713225" y="3297275"/>
            <a:ext cx="2316000" cy="1311300"/>
          </a:xfrm>
          <a:prstGeom prst="rect">
            <a:avLst/>
          </a:prstGeom>
        </p:spPr>
        <p:txBody>
          <a:bodyPr anchorCtr="0" anchor="t" bIns="91425" lIns="91425" spcFirstLastPara="1" rIns="91425" wrap="square" tIns="914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1600"/>
              </a:spcBef>
              <a:spcAft>
                <a:spcPts val="0"/>
              </a:spcAft>
              <a:buSzPts val="1400"/>
              <a:buNone/>
              <a:defRPr/>
            </a:lvl3pPr>
            <a:lvl4pPr lvl="3" algn="ctr">
              <a:spcBef>
                <a:spcPts val="1600"/>
              </a:spcBef>
              <a:spcAft>
                <a:spcPts val="0"/>
              </a:spcAft>
              <a:buSzPts val="1400"/>
              <a:buNone/>
              <a:defRPr/>
            </a:lvl4pPr>
            <a:lvl5pPr lvl="4" algn="ctr">
              <a:spcBef>
                <a:spcPts val="1600"/>
              </a:spcBef>
              <a:spcAft>
                <a:spcPts val="0"/>
              </a:spcAft>
              <a:buSzPts val="1400"/>
              <a:buNone/>
              <a:defRPr/>
            </a:lvl5pPr>
            <a:lvl6pPr lvl="5" algn="ctr">
              <a:spcBef>
                <a:spcPts val="1600"/>
              </a:spcBef>
              <a:spcAft>
                <a:spcPts val="0"/>
              </a:spcAft>
              <a:buSzPts val="1400"/>
              <a:buNone/>
              <a:defRPr/>
            </a:lvl6pPr>
            <a:lvl7pPr lvl="6" algn="ctr">
              <a:spcBef>
                <a:spcPts val="1600"/>
              </a:spcBef>
              <a:spcAft>
                <a:spcPts val="0"/>
              </a:spcAft>
              <a:buSzPts val="1400"/>
              <a:buNone/>
              <a:defRPr/>
            </a:lvl7pPr>
            <a:lvl8pPr lvl="7" algn="ctr">
              <a:spcBef>
                <a:spcPts val="1600"/>
              </a:spcBef>
              <a:spcAft>
                <a:spcPts val="0"/>
              </a:spcAft>
              <a:buSzPts val="1400"/>
              <a:buNone/>
              <a:defRPr/>
            </a:lvl8pPr>
            <a:lvl9pPr lvl="8" algn="ctr">
              <a:spcBef>
                <a:spcPts val="1600"/>
              </a:spcBef>
              <a:spcAft>
                <a:spcPts val="1600"/>
              </a:spcAft>
              <a:buSzPts val="1400"/>
              <a:buNone/>
              <a:defRPr/>
            </a:lvl9pPr>
          </a:lstStyle>
          <a:p/>
        </p:txBody>
      </p:sp>
      <p:sp>
        <p:nvSpPr>
          <p:cNvPr id="102" name="Google Shape;102;p15"/>
          <p:cNvSpPr txBox="1"/>
          <p:nvPr>
            <p:ph idx="2" type="subTitle"/>
          </p:nvPr>
        </p:nvSpPr>
        <p:spPr>
          <a:xfrm>
            <a:off x="3413953" y="3297275"/>
            <a:ext cx="2316000" cy="1311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1600"/>
              </a:spcBef>
              <a:spcAft>
                <a:spcPts val="0"/>
              </a:spcAft>
              <a:buSzPts val="1400"/>
              <a:buNone/>
              <a:defRPr/>
            </a:lvl3pPr>
            <a:lvl4pPr lvl="3" rtl="0" algn="ctr">
              <a:spcBef>
                <a:spcPts val="1600"/>
              </a:spcBef>
              <a:spcAft>
                <a:spcPts val="0"/>
              </a:spcAft>
              <a:buSzPts val="1400"/>
              <a:buNone/>
              <a:defRPr/>
            </a:lvl4pPr>
            <a:lvl5pPr lvl="4" rtl="0" algn="ctr">
              <a:spcBef>
                <a:spcPts val="1600"/>
              </a:spcBef>
              <a:spcAft>
                <a:spcPts val="0"/>
              </a:spcAft>
              <a:buSzPts val="1400"/>
              <a:buNone/>
              <a:defRPr/>
            </a:lvl5pPr>
            <a:lvl6pPr lvl="5" rtl="0" algn="ctr">
              <a:spcBef>
                <a:spcPts val="1600"/>
              </a:spcBef>
              <a:spcAft>
                <a:spcPts val="0"/>
              </a:spcAft>
              <a:buSzPts val="1400"/>
              <a:buNone/>
              <a:defRPr/>
            </a:lvl6pPr>
            <a:lvl7pPr lvl="6" rtl="0" algn="ctr">
              <a:spcBef>
                <a:spcPts val="1600"/>
              </a:spcBef>
              <a:spcAft>
                <a:spcPts val="0"/>
              </a:spcAft>
              <a:buSzPts val="1400"/>
              <a:buNone/>
              <a:defRPr/>
            </a:lvl7pPr>
            <a:lvl8pPr lvl="7" rtl="0" algn="ctr">
              <a:spcBef>
                <a:spcPts val="1600"/>
              </a:spcBef>
              <a:spcAft>
                <a:spcPts val="0"/>
              </a:spcAft>
              <a:buSzPts val="1400"/>
              <a:buNone/>
              <a:defRPr/>
            </a:lvl8pPr>
            <a:lvl9pPr lvl="8" rtl="0" algn="ctr">
              <a:spcBef>
                <a:spcPts val="1600"/>
              </a:spcBef>
              <a:spcAft>
                <a:spcPts val="1600"/>
              </a:spcAft>
              <a:buSzPts val="1400"/>
              <a:buNone/>
              <a:defRPr/>
            </a:lvl9pPr>
          </a:lstStyle>
          <a:p/>
        </p:txBody>
      </p:sp>
      <p:sp>
        <p:nvSpPr>
          <p:cNvPr id="103" name="Google Shape;103;p15"/>
          <p:cNvSpPr txBox="1"/>
          <p:nvPr>
            <p:ph idx="3" type="subTitle"/>
          </p:nvPr>
        </p:nvSpPr>
        <p:spPr>
          <a:xfrm>
            <a:off x="6114682" y="3297275"/>
            <a:ext cx="2316000" cy="13113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a:lvl1pPr>
            <a:lvl2pPr lvl="1" rtl="0" algn="ctr">
              <a:spcBef>
                <a:spcPts val="0"/>
              </a:spcBef>
              <a:spcAft>
                <a:spcPts val="0"/>
              </a:spcAft>
              <a:buSzPts val="1400"/>
              <a:buNone/>
              <a:defRPr/>
            </a:lvl2pPr>
            <a:lvl3pPr lvl="2" rtl="0" algn="ctr">
              <a:spcBef>
                <a:spcPts val="1600"/>
              </a:spcBef>
              <a:spcAft>
                <a:spcPts val="0"/>
              </a:spcAft>
              <a:buSzPts val="1400"/>
              <a:buNone/>
              <a:defRPr/>
            </a:lvl3pPr>
            <a:lvl4pPr lvl="3" rtl="0" algn="ctr">
              <a:spcBef>
                <a:spcPts val="1600"/>
              </a:spcBef>
              <a:spcAft>
                <a:spcPts val="0"/>
              </a:spcAft>
              <a:buSzPts val="1400"/>
              <a:buNone/>
              <a:defRPr/>
            </a:lvl4pPr>
            <a:lvl5pPr lvl="4" rtl="0" algn="ctr">
              <a:spcBef>
                <a:spcPts val="1600"/>
              </a:spcBef>
              <a:spcAft>
                <a:spcPts val="0"/>
              </a:spcAft>
              <a:buSzPts val="1400"/>
              <a:buNone/>
              <a:defRPr/>
            </a:lvl5pPr>
            <a:lvl6pPr lvl="5" rtl="0" algn="ctr">
              <a:spcBef>
                <a:spcPts val="1600"/>
              </a:spcBef>
              <a:spcAft>
                <a:spcPts val="0"/>
              </a:spcAft>
              <a:buSzPts val="1400"/>
              <a:buNone/>
              <a:defRPr/>
            </a:lvl6pPr>
            <a:lvl7pPr lvl="6" rtl="0" algn="ctr">
              <a:spcBef>
                <a:spcPts val="1600"/>
              </a:spcBef>
              <a:spcAft>
                <a:spcPts val="0"/>
              </a:spcAft>
              <a:buSzPts val="1400"/>
              <a:buNone/>
              <a:defRPr/>
            </a:lvl7pPr>
            <a:lvl8pPr lvl="7" rtl="0" algn="ctr">
              <a:spcBef>
                <a:spcPts val="1600"/>
              </a:spcBef>
              <a:spcAft>
                <a:spcPts val="0"/>
              </a:spcAft>
              <a:buSzPts val="1400"/>
              <a:buNone/>
              <a:defRPr/>
            </a:lvl8pPr>
            <a:lvl9pPr lvl="8" rtl="0" algn="ctr">
              <a:spcBef>
                <a:spcPts val="1600"/>
              </a:spcBef>
              <a:spcAft>
                <a:spcPts val="1600"/>
              </a:spcAft>
              <a:buSzPts val="1400"/>
              <a:buNone/>
              <a:defRPr/>
            </a:lvl9pPr>
          </a:lstStyle>
          <a:p/>
        </p:txBody>
      </p:sp>
      <p:sp>
        <p:nvSpPr>
          <p:cNvPr id="104" name="Google Shape;104;p15"/>
          <p:cNvSpPr txBox="1"/>
          <p:nvPr>
            <p:ph idx="4" type="subTitle"/>
          </p:nvPr>
        </p:nvSpPr>
        <p:spPr>
          <a:xfrm>
            <a:off x="713225" y="2868625"/>
            <a:ext cx="2316000" cy="4287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accent5"/>
              </a:buClr>
              <a:buSzPts val="2000"/>
              <a:buFont typeface="Montserrat"/>
              <a:buNone/>
              <a:defRPr b="1" sz="1800">
                <a:solidFill>
                  <a:schemeClr val="dk1"/>
                </a:solidFill>
                <a:latin typeface="Montserrat"/>
                <a:ea typeface="Montserrat"/>
                <a:cs typeface="Montserrat"/>
                <a:sym typeface="Montserrat"/>
              </a:defRPr>
            </a:lvl1pPr>
            <a:lvl2pPr lvl="1"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2pPr>
            <a:lvl3pPr lvl="2"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3pPr>
            <a:lvl4pPr lvl="3"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4pPr>
            <a:lvl5pPr lvl="4"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5pPr>
            <a:lvl6pPr lvl="5"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6pPr>
            <a:lvl7pPr lvl="6"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7pPr>
            <a:lvl8pPr lvl="7"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8pPr>
            <a:lvl9pPr lvl="8" rtl="0" algn="ctr">
              <a:spcBef>
                <a:spcPts val="1600"/>
              </a:spcBef>
              <a:spcAft>
                <a:spcPts val="1600"/>
              </a:spcAft>
              <a:buClr>
                <a:schemeClr val="accent5"/>
              </a:buClr>
              <a:buSzPts val="2000"/>
              <a:buFont typeface="Montserrat"/>
              <a:buNone/>
              <a:defRPr b="1" sz="2000">
                <a:solidFill>
                  <a:schemeClr val="accent5"/>
                </a:solidFill>
                <a:latin typeface="Montserrat"/>
                <a:ea typeface="Montserrat"/>
                <a:cs typeface="Montserrat"/>
                <a:sym typeface="Montserrat"/>
              </a:defRPr>
            </a:lvl9pPr>
          </a:lstStyle>
          <a:p/>
        </p:txBody>
      </p:sp>
      <p:sp>
        <p:nvSpPr>
          <p:cNvPr id="105" name="Google Shape;105;p15"/>
          <p:cNvSpPr txBox="1"/>
          <p:nvPr>
            <p:ph idx="5" type="subTitle"/>
          </p:nvPr>
        </p:nvSpPr>
        <p:spPr>
          <a:xfrm>
            <a:off x="3413953" y="2868625"/>
            <a:ext cx="2316000" cy="4287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accent5"/>
              </a:buClr>
              <a:buSzPts val="2000"/>
              <a:buFont typeface="Montserrat"/>
              <a:buNone/>
              <a:defRPr b="1" sz="1800">
                <a:solidFill>
                  <a:schemeClr val="dk1"/>
                </a:solidFill>
                <a:latin typeface="Montserrat"/>
                <a:ea typeface="Montserrat"/>
                <a:cs typeface="Montserrat"/>
                <a:sym typeface="Montserrat"/>
              </a:defRPr>
            </a:lvl1pPr>
            <a:lvl2pPr lvl="1"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2pPr>
            <a:lvl3pPr lvl="2"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3pPr>
            <a:lvl4pPr lvl="3"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4pPr>
            <a:lvl5pPr lvl="4"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5pPr>
            <a:lvl6pPr lvl="5"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6pPr>
            <a:lvl7pPr lvl="6"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7pPr>
            <a:lvl8pPr lvl="7"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8pPr>
            <a:lvl9pPr lvl="8" rtl="0" algn="ctr">
              <a:spcBef>
                <a:spcPts val="1600"/>
              </a:spcBef>
              <a:spcAft>
                <a:spcPts val="1600"/>
              </a:spcAft>
              <a:buClr>
                <a:schemeClr val="accent5"/>
              </a:buClr>
              <a:buSzPts val="2000"/>
              <a:buFont typeface="Montserrat"/>
              <a:buNone/>
              <a:defRPr b="1" sz="2000">
                <a:solidFill>
                  <a:schemeClr val="accent5"/>
                </a:solidFill>
                <a:latin typeface="Montserrat"/>
                <a:ea typeface="Montserrat"/>
                <a:cs typeface="Montserrat"/>
                <a:sym typeface="Montserrat"/>
              </a:defRPr>
            </a:lvl9pPr>
          </a:lstStyle>
          <a:p/>
        </p:txBody>
      </p:sp>
      <p:sp>
        <p:nvSpPr>
          <p:cNvPr id="106" name="Google Shape;106;p15"/>
          <p:cNvSpPr txBox="1"/>
          <p:nvPr>
            <p:ph idx="6" type="subTitle"/>
          </p:nvPr>
        </p:nvSpPr>
        <p:spPr>
          <a:xfrm>
            <a:off x="6114682" y="2868625"/>
            <a:ext cx="2316000" cy="4287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accent5"/>
              </a:buClr>
              <a:buSzPts val="2000"/>
              <a:buFont typeface="Montserrat"/>
              <a:buNone/>
              <a:defRPr b="1" sz="1800">
                <a:solidFill>
                  <a:schemeClr val="dk1"/>
                </a:solidFill>
                <a:latin typeface="Montserrat"/>
                <a:ea typeface="Montserrat"/>
                <a:cs typeface="Montserrat"/>
                <a:sym typeface="Montserrat"/>
              </a:defRPr>
            </a:lvl1pPr>
            <a:lvl2pPr lvl="1"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2pPr>
            <a:lvl3pPr lvl="2"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3pPr>
            <a:lvl4pPr lvl="3"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4pPr>
            <a:lvl5pPr lvl="4"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5pPr>
            <a:lvl6pPr lvl="5"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6pPr>
            <a:lvl7pPr lvl="6"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7pPr>
            <a:lvl8pPr lvl="7"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8pPr>
            <a:lvl9pPr lvl="8" rtl="0" algn="ctr">
              <a:spcBef>
                <a:spcPts val="1600"/>
              </a:spcBef>
              <a:spcAft>
                <a:spcPts val="1600"/>
              </a:spcAft>
              <a:buClr>
                <a:schemeClr val="accent5"/>
              </a:buClr>
              <a:buSzPts val="2000"/>
              <a:buFont typeface="Montserrat"/>
              <a:buNone/>
              <a:defRPr b="1" sz="2000">
                <a:solidFill>
                  <a:schemeClr val="accent5"/>
                </a:solidFill>
                <a:latin typeface="Montserrat"/>
                <a:ea typeface="Montserrat"/>
                <a:cs typeface="Montserrat"/>
                <a:sym typeface="Montserrat"/>
              </a:defRPr>
            </a:lvl9pPr>
          </a:lstStyle>
          <a:p/>
        </p:txBody>
      </p:sp>
      <p:sp>
        <p:nvSpPr>
          <p:cNvPr id="107" name="Google Shape;107;p15"/>
          <p:cNvSpPr txBox="1"/>
          <p:nvPr>
            <p:ph type="title"/>
          </p:nvPr>
        </p:nvSpPr>
        <p:spPr>
          <a:xfrm>
            <a:off x="609041" y="539500"/>
            <a:ext cx="3704700" cy="832200"/>
          </a:xfrm>
          <a:prstGeom prst="rect">
            <a:avLst/>
          </a:prstGeom>
        </p:spPr>
        <p:txBody>
          <a:bodyPr anchorCtr="0" anchor="t" bIns="0" lIns="0" spcFirstLastPara="1" rIns="0" wrap="square" tIns="0">
            <a:noAutofit/>
          </a:bodyPr>
          <a:lstStyle>
            <a:lvl1pPr lvl="0" rtl="0">
              <a:spcBef>
                <a:spcPts val="0"/>
              </a:spcBef>
              <a:spcAft>
                <a:spcPts val="0"/>
              </a:spcAft>
              <a:buSzPts val="2800"/>
              <a:buNone/>
              <a:defRPr sz="3000">
                <a:solidFill>
                  <a:schemeClr val="dk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1">
  <p:cSld name="TITLE_AND_TWO_COLUMNS_1_1">
    <p:spTree>
      <p:nvGrpSpPr>
        <p:cNvPr id="108" name="Shape 108"/>
        <p:cNvGrpSpPr/>
        <p:nvPr/>
      </p:nvGrpSpPr>
      <p:grpSpPr>
        <a:xfrm>
          <a:off x="0" y="0"/>
          <a:ext cx="0" cy="0"/>
          <a:chOff x="0" y="0"/>
          <a:chExt cx="0" cy="0"/>
        </a:xfrm>
      </p:grpSpPr>
      <p:pic>
        <p:nvPicPr>
          <p:cNvPr id="109" name="Google Shape;109;p16"/>
          <p:cNvPicPr preferRelativeResize="0"/>
          <p:nvPr/>
        </p:nvPicPr>
        <p:blipFill rotWithShape="1">
          <a:blip r:embed="rId2">
            <a:alphaModFix amt="50000"/>
          </a:blip>
          <a:srcRect b="4988" l="8636" r="4565" t="21654"/>
          <a:stretch/>
        </p:blipFill>
        <p:spPr>
          <a:xfrm rot="10800000">
            <a:off x="-43401" y="-33902"/>
            <a:ext cx="9229676" cy="5231652"/>
          </a:xfrm>
          <a:prstGeom prst="rect">
            <a:avLst/>
          </a:prstGeom>
          <a:noFill/>
          <a:ln>
            <a:noFill/>
          </a:ln>
        </p:spPr>
      </p:pic>
      <p:sp>
        <p:nvSpPr>
          <p:cNvPr id="110" name="Google Shape;110;p16"/>
          <p:cNvSpPr/>
          <p:nvPr/>
        </p:nvSpPr>
        <p:spPr>
          <a:xfrm rot="10800000">
            <a:off x="-529350" y="4925131"/>
            <a:ext cx="1524317" cy="1818676"/>
          </a:xfrm>
          <a:custGeom>
            <a:rect b="b" l="l" r="r" t="t"/>
            <a:pathLst>
              <a:path extrusionOk="0" h="48899" w="40957">
                <a:moveTo>
                  <a:pt x="21103" y="1"/>
                </a:moveTo>
                <a:cubicBezTo>
                  <a:pt x="20277" y="2108"/>
                  <a:pt x="18620" y="4162"/>
                  <a:pt x="17286" y="5809"/>
                </a:cubicBezTo>
                <a:lnTo>
                  <a:pt x="16932" y="6249"/>
                </a:lnTo>
                <a:cubicBezTo>
                  <a:pt x="15496" y="8028"/>
                  <a:pt x="14337" y="9902"/>
                  <a:pt x="13215" y="11712"/>
                </a:cubicBezTo>
                <a:cubicBezTo>
                  <a:pt x="12500" y="12871"/>
                  <a:pt x="11759" y="14068"/>
                  <a:pt x="10948" y="15232"/>
                </a:cubicBezTo>
                <a:cubicBezTo>
                  <a:pt x="7136" y="20734"/>
                  <a:pt x="2547" y="27982"/>
                  <a:pt x="873" y="35224"/>
                </a:cubicBezTo>
                <a:cubicBezTo>
                  <a:pt x="133" y="38433"/>
                  <a:pt x="0" y="44134"/>
                  <a:pt x="2674" y="46687"/>
                </a:cubicBezTo>
                <a:cubicBezTo>
                  <a:pt x="4314" y="48253"/>
                  <a:pt x="6125" y="48899"/>
                  <a:pt x="7883" y="48899"/>
                </a:cubicBezTo>
                <a:cubicBezTo>
                  <a:pt x="10059" y="48899"/>
                  <a:pt x="12150" y="47904"/>
                  <a:pt x="13728" y="46432"/>
                </a:cubicBezTo>
                <a:cubicBezTo>
                  <a:pt x="17360" y="43054"/>
                  <a:pt x="20451" y="38951"/>
                  <a:pt x="23444" y="34980"/>
                </a:cubicBezTo>
                <a:cubicBezTo>
                  <a:pt x="24905" y="33042"/>
                  <a:pt x="26413" y="31041"/>
                  <a:pt x="27954" y="29172"/>
                </a:cubicBezTo>
                <a:cubicBezTo>
                  <a:pt x="31215" y="25206"/>
                  <a:pt x="36266" y="22496"/>
                  <a:pt x="40957" y="20151"/>
                </a:cubicBezTo>
                <a:lnTo>
                  <a:pt x="40957"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6"/>
          <p:cNvSpPr/>
          <p:nvPr/>
        </p:nvSpPr>
        <p:spPr>
          <a:xfrm rot="10800000">
            <a:off x="7764124" y="-391203"/>
            <a:ext cx="2339715" cy="1884953"/>
          </a:xfrm>
          <a:custGeom>
            <a:rect b="b" l="l" r="r" t="t"/>
            <a:pathLst>
              <a:path extrusionOk="0" h="50681" w="62866">
                <a:moveTo>
                  <a:pt x="9773" y="1"/>
                </a:moveTo>
                <a:cubicBezTo>
                  <a:pt x="6741" y="1"/>
                  <a:pt x="2655" y="1865"/>
                  <a:pt x="1" y="4383"/>
                </a:cubicBezTo>
                <a:lnTo>
                  <a:pt x="1" y="50681"/>
                </a:lnTo>
                <a:lnTo>
                  <a:pt x="62866" y="50681"/>
                </a:lnTo>
                <a:cubicBezTo>
                  <a:pt x="61483" y="48093"/>
                  <a:pt x="59885" y="45530"/>
                  <a:pt x="57624" y="43189"/>
                </a:cubicBezTo>
                <a:cubicBezTo>
                  <a:pt x="53167" y="38578"/>
                  <a:pt x="49349" y="35184"/>
                  <a:pt x="44102" y="32516"/>
                </a:cubicBezTo>
                <a:cubicBezTo>
                  <a:pt x="42710" y="31807"/>
                  <a:pt x="41159" y="31230"/>
                  <a:pt x="39518" y="30621"/>
                </a:cubicBezTo>
                <a:cubicBezTo>
                  <a:pt x="36140" y="29366"/>
                  <a:pt x="32646" y="28069"/>
                  <a:pt x="30433" y="25539"/>
                </a:cubicBezTo>
                <a:cubicBezTo>
                  <a:pt x="28463" y="23284"/>
                  <a:pt x="27229" y="20112"/>
                  <a:pt x="26039" y="17041"/>
                </a:cubicBezTo>
                <a:cubicBezTo>
                  <a:pt x="25149" y="14754"/>
                  <a:pt x="24228" y="12393"/>
                  <a:pt x="22999" y="10375"/>
                </a:cubicBezTo>
                <a:cubicBezTo>
                  <a:pt x="18885" y="3620"/>
                  <a:pt x="14672" y="227"/>
                  <a:pt x="10124" y="9"/>
                </a:cubicBezTo>
                <a:cubicBezTo>
                  <a:pt x="10009" y="4"/>
                  <a:pt x="9892" y="1"/>
                  <a:pt x="977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6"/>
          <p:cNvSpPr txBox="1"/>
          <p:nvPr>
            <p:ph idx="1" type="subTitle"/>
          </p:nvPr>
        </p:nvSpPr>
        <p:spPr>
          <a:xfrm>
            <a:off x="715650" y="2724150"/>
            <a:ext cx="2323800" cy="1094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sz="1600"/>
            </a:lvl1pPr>
            <a:lvl2pPr lvl="1" rtl="0" algn="ctr">
              <a:spcBef>
                <a:spcPts val="0"/>
              </a:spcBef>
              <a:spcAft>
                <a:spcPts val="0"/>
              </a:spcAft>
              <a:buSzPts val="1400"/>
              <a:buNone/>
              <a:defRPr/>
            </a:lvl2pPr>
            <a:lvl3pPr lvl="2" rtl="0" algn="ctr">
              <a:spcBef>
                <a:spcPts val="1600"/>
              </a:spcBef>
              <a:spcAft>
                <a:spcPts val="0"/>
              </a:spcAft>
              <a:buSzPts val="1400"/>
              <a:buNone/>
              <a:defRPr/>
            </a:lvl3pPr>
            <a:lvl4pPr lvl="3" rtl="0" algn="ctr">
              <a:spcBef>
                <a:spcPts val="1600"/>
              </a:spcBef>
              <a:spcAft>
                <a:spcPts val="0"/>
              </a:spcAft>
              <a:buSzPts val="1400"/>
              <a:buNone/>
              <a:defRPr/>
            </a:lvl4pPr>
            <a:lvl5pPr lvl="4" rtl="0" algn="ctr">
              <a:spcBef>
                <a:spcPts val="1600"/>
              </a:spcBef>
              <a:spcAft>
                <a:spcPts val="0"/>
              </a:spcAft>
              <a:buSzPts val="1400"/>
              <a:buNone/>
              <a:defRPr/>
            </a:lvl5pPr>
            <a:lvl6pPr lvl="5" rtl="0" algn="ctr">
              <a:spcBef>
                <a:spcPts val="1600"/>
              </a:spcBef>
              <a:spcAft>
                <a:spcPts val="0"/>
              </a:spcAft>
              <a:buSzPts val="1400"/>
              <a:buNone/>
              <a:defRPr/>
            </a:lvl6pPr>
            <a:lvl7pPr lvl="6" rtl="0" algn="ctr">
              <a:spcBef>
                <a:spcPts val="1600"/>
              </a:spcBef>
              <a:spcAft>
                <a:spcPts val="0"/>
              </a:spcAft>
              <a:buSzPts val="1400"/>
              <a:buNone/>
              <a:defRPr/>
            </a:lvl7pPr>
            <a:lvl8pPr lvl="7" rtl="0" algn="ctr">
              <a:spcBef>
                <a:spcPts val="1600"/>
              </a:spcBef>
              <a:spcAft>
                <a:spcPts val="0"/>
              </a:spcAft>
              <a:buSzPts val="1400"/>
              <a:buNone/>
              <a:defRPr/>
            </a:lvl8pPr>
            <a:lvl9pPr lvl="8" rtl="0" algn="ctr">
              <a:spcBef>
                <a:spcPts val="1600"/>
              </a:spcBef>
              <a:spcAft>
                <a:spcPts val="1600"/>
              </a:spcAft>
              <a:buSzPts val="1400"/>
              <a:buNone/>
              <a:defRPr/>
            </a:lvl9pPr>
          </a:lstStyle>
          <a:p/>
        </p:txBody>
      </p:sp>
      <p:sp>
        <p:nvSpPr>
          <p:cNvPr id="113" name="Google Shape;113;p16"/>
          <p:cNvSpPr txBox="1"/>
          <p:nvPr>
            <p:ph idx="2" type="subTitle"/>
          </p:nvPr>
        </p:nvSpPr>
        <p:spPr>
          <a:xfrm>
            <a:off x="3410100" y="2724150"/>
            <a:ext cx="2323800" cy="1094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sz="1600"/>
            </a:lvl1pPr>
            <a:lvl2pPr lvl="1" rtl="0" algn="ctr">
              <a:spcBef>
                <a:spcPts val="0"/>
              </a:spcBef>
              <a:spcAft>
                <a:spcPts val="0"/>
              </a:spcAft>
              <a:buSzPts val="1400"/>
              <a:buNone/>
              <a:defRPr/>
            </a:lvl2pPr>
            <a:lvl3pPr lvl="2" rtl="0" algn="ctr">
              <a:spcBef>
                <a:spcPts val="1600"/>
              </a:spcBef>
              <a:spcAft>
                <a:spcPts val="0"/>
              </a:spcAft>
              <a:buSzPts val="1400"/>
              <a:buNone/>
              <a:defRPr/>
            </a:lvl3pPr>
            <a:lvl4pPr lvl="3" rtl="0" algn="ctr">
              <a:spcBef>
                <a:spcPts val="1600"/>
              </a:spcBef>
              <a:spcAft>
                <a:spcPts val="0"/>
              </a:spcAft>
              <a:buSzPts val="1400"/>
              <a:buNone/>
              <a:defRPr/>
            </a:lvl4pPr>
            <a:lvl5pPr lvl="4" rtl="0" algn="ctr">
              <a:spcBef>
                <a:spcPts val="1600"/>
              </a:spcBef>
              <a:spcAft>
                <a:spcPts val="0"/>
              </a:spcAft>
              <a:buSzPts val="1400"/>
              <a:buNone/>
              <a:defRPr/>
            </a:lvl5pPr>
            <a:lvl6pPr lvl="5" rtl="0" algn="ctr">
              <a:spcBef>
                <a:spcPts val="1600"/>
              </a:spcBef>
              <a:spcAft>
                <a:spcPts val="0"/>
              </a:spcAft>
              <a:buSzPts val="1400"/>
              <a:buNone/>
              <a:defRPr/>
            </a:lvl6pPr>
            <a:lvl7pPr lvl="6" rtl="0" algn="ctr">
              <a:spcBef>
                <a:spcPts val="1600"/>
              </a:spcBef>
              <a:spcAft>
                <a:spcPts val="0"/>
              </a:spcAft>
              <a:buSzPts val="1400"/>
              <a:buNone/>
              <a:defRPr/>
            </a:lvl7pPr>
            <a:lvl8pPr lvl="7" rtl="0" algn="ctr">
              <a:spcBef>
                <a:spcPts val="1600"/>
              </a:spcBef>
              <a:spcAft>
                <a:spcPts val="0"/>
              </a:spcAft>
              <a:buSzPts val="1400"/>
              <a:buNone/>
              <a:defRPr/>
            </a:lvl8pPr>
            <a:lvl9pPr lvl="8" rtl="0" algn="ctr">
              <a:spcBef>
                <a:spcPts val="1600"/>
              </a:spcBef>
              <a:spcAft>
                <a:spcPts val="1600"/>
              </a:spcAft>
              <a:buSzPts val="1400"/>
              <a:buNone/>
              <a:defRPr/>
            </a:lvl9pPr>
          </a:lstStyle>
          <a:p/>
        </p:txBody>
      </p:sp>
      <p:sp>
        <p:nvSpPr>
          <p:cNvPr id="114" name="Google Shape;114;p16"/>
          <p:cNvSpPr txBox="1"/>
          <p:nvPr>
            <p:ph idx="3" type="subTitle"/>
          </p:nvPr>
        </p:nvSpPr>
        <p:spPr>
          <a:xfrm>
            <a:off x="6146250" y="2724150"/>
            <a:ext cx="2323800" cy="10941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sz="1600"/>
            </a:lvl1pPr>
            <a:lvl2pPr lvl="1" rtl="0" algn="ctr">
              <a:spcBef>
                <a:spcPts val="0"/>
              </a:spcBef>
              <a:spcAft>
                <a:spcPts val="0"/>
              </a:spcAft>
              <a:buSzPts val="1400"/>
              <a:buNone/>
              <a:defRPr/>
            </a:lvl2pPr>
            <a:lvl3pPr lvl="2" rtl="0" algn="ctr">
              <a:spcBef>
                <a:spcPts val="1600"/>
              </a:spcBef>
              <a:spcAft>
                <a:spcPts val="0"/>
              </a:spcAft>
              <a:buSzPts val="1400"/>
              <a:buNone/>
              <a:defRPr/>
            </a:lvl3pPr>
            <a:lvl4pPr lvl="3" rtl="0" algn="ctr">
              <a:spcBef>
                <a:spcPts val="1600"/>
              </a:spcBef>
              <a:spcAft>
                <a:spcPts val="0"/>
              </a:spcAft>
              <a:buSzPts val="1400"/>
              <a:buNone/>
              <a:defRPr/>
            </a:lvl4pPr>
            <a:lvl5pPr lvl="4" rtl="0" algn="ctr">
              <a:spcBef>
                <a:spcPts val="1600"/>
              </a:spcBef>
              <a:spcAft>
                <a:spcPts val="0"/>
              </a:spcAft>
              <a:buSzPts val="1400"/>
              <a:buNone/>
              <a:defRPr/>
            </a:lvl5pPr>
            <a:lvl6pPr lvl="5" rtl="0" algn="ctr">
              <a:spcBef>
                <a:spcPts val="1600"/>
              </a:spcBef>
              <a:spcAft>
                <a:spcPts val="0"/>
              </a:spcAft>
              <a:buSzPts val="1400"/>
              <a:buNone/>
              <a:defRPr/>
            </a:lvl6pPr>
            <a:lvl7pPr lvl="6" rtl="0" algn="ctr">
              <a:spcBef>
                <a:spcPts val="1600"/>
              </a:spcBef>
              <a:spcAft>
                <a:spcPts val="0"/>
              </a:spcAft>
              <a:buSzPts val="1400"/>
              <a:buNone/>
              <a:defRPr/>
            </a:lvl7pPr>
            <a:lvl8pPr lvl="7" rtl="0" algn="ctr">
              <a:spcBef>
                <a:spcPts val="1600"/>
              </a:spcBef>
              <a:spcAft>
                <a:spcPts val="0"/>
              </a:spcAft>
              <a:buSzPts val="1400"/>
              <a:buNone/>
              <a:defRPr/>
            </a:lvl8pPr>
            <a:lvl9pPr lvl="8" rtl="0" algn="ctr">
              <a:spcBef>
                <a:spcPts val="1600"/>
              </a:spcBef>
              <a:spcAft>
                <a:spcPts val="1600"/>
              </a:spcAft>
              <a:buSzPts val="1400"/>
              <a:buNone/>
              <a:defRPr/>
            </a:lvl9pPr>
          </a:lstStyle>
          <a:p/>
        </p:txBody>
      </p:sp>
      <p:sp>
        <p:nvSpPr>
          <p:cNvPr id="115" name="Google Shape;115;p16"/>
          <p:cNvSpPr txBox="1"/>
          <p:nvPr>
            <p:ph idx="4" type="subTitle"/>
          </p:nvPr>
        </p:nvSpPr>
        <p:spPr>
          <a:xfrm>
            <a:off x="884875" y="4002125"/>
            <a:ext cx="1985400" cy="3096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accent5"/>
              </a:buClr>
              <a:buSzPts val="2000"/>
              <a:buFont typeface="Montserrat"/>
              <a:buNone/>
              <a:defRPr b="1">
                <a:solidFill>
                  <a:schemeClr val="accent5"/>
                </a:solidFill>
                <a:latin typeface="Montserrat"/>
                <a:ea typeface="Montserrat"/>
                <a:cs typeface="Montserrat"/>
                <a:sym typeface="Montserrat"/>
              </a:defRPr>
            </a:lvl1pPr>
            <a:lvl2pPr lvl="1" rtl="0" algn="ctr">
              <a:spcBef>
                <a:spcPts val="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2pPr>
            <a:lvl3pPr lvl="2"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3pPr>
            <a:lvl4pPr lvl="3"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4pPr>
            <a:lvl5pPr lvl="4"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5pPr>
            <a:lvl6pPr lvl="5"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6pPr>
            <a:lvl7pPr lvl="6"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7pPr>
            <a:lvl8pPr lvl="7"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8pPr>
            <a:lvl9pPr lvl="8" rtl="0" algn="ctr">
              <a:spcBef>
                <a:spcPts val="1600"/>
              </a:spcBef>
              <a:spcAft>
                <a:spcPts val="1600"/>
              </a:spcAft>
              <a:buClr>
                <a:schemeClr val="accent5"/>
              </a:buClr>
              <a:buSzPts val="2000"/>
              <a:buFont typeface="Montserrat"/>
              <a:buNone/>
              <a:defRPr b="1" sz="2000">
                <a:solidFill>
                  <a:schemeClr val="accent5"/>
                </a:solidFill>
                <a:latin typeface="Montserrat"/>
                <a:ea typeface="Montserrat"/>
                <a:cs typeface="Montserrat"/>
                <a:sym typeface="Montserrat"/>
              </a:defRPr>
            </a:lvl9pPr>
          </a:lstStyle>
          <a:p/>
        </p:txBody>
      </p:sp>
      <p:sp>
        <p:nvSpPr>
          <p:cNvPr id="116" name="Google Shape;116;p16"/>
          <p:cNvSpPr txBox="1"/>
          <p:nvPr>
            <p:ph idx="5" type="subTitle"/>
          </p:nvPr>
        </p:nvSpPr>
        <p:spPr>
          <a:xfrm>
            <a:off x="3579300" y="4002125"/>
            <a:ext cx="1985400" cy="3096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accent5"/>
              </a:buClr>
              <a:buSzPts val="2000"/>
              <a:buFont typeface="Montserrat"/>
              <a:buNone/>
              <a:defRPr b="1">
                <a:solidFill>
                  <a:schemeClr val="accent5"/>
                </a:solidFill>
                <a:latin typeface="Montserrat"/>
                <a:ea typeface="Montserrat"/>
                <a:cs typeface="Montserrat"/>
                <a:sym typeface="Montserrat"/>
              </a:defRPr>
            </a:lvl1pPr>
            <a:lvl2pPr lvl="1" rtl="0" algn="ctr">
              <a:spcBef>
                <a:spcPts val="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2pPr>
            <a:lvl3pPr lvl="2"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3pPr>
            <a:lvl4pPr lvl="3"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4pPr>
            <a:lvl5pPr lvl="4"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5pPr>
            <a:lvl6pPr lvl="5"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6pPr>
            <a:lvl7pPr lvl="6"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7pPr>
            <a:lvl8pPr lvl="7"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8pPr>
            <a:lvl9pPr lvl="8" rtl="0" algn="ctr">
              <a:spcBef>
                <a:spcPts val="1600"/>
              </a:spcBef>
              <a:spcAft>
                <a:spcPts val="1600"/>
              </a:spcAft>
              <a:buClr>
                <a:schemeClr val="accent5"/>
              </a:buClr>
              <a:buSzPts val="2000"/>
              <a:buFont typeface="Montserrat"/>
              <a:buNone/>
              <a:defRPr b="1" sz="2000">
                <a:solidFill>
                  <a:schemeClr val="accent5"/>
                </a:solidFill>
                <a:latin typeface="Montserrat"/>
                <a:ea typeface="Montserrat"/>
                <a:cs typeface="Montserrat"/>
                <a:sym typeface="Montserrat"/>
              </a:defRPr>
            </a:lvl9pPr>
          </a:lstStyle>
          <a:p/>
        </p:txBody>
      </p:sp>
      <p:sp>
        <p:nvSpPr>
          <p:cNvPr id="117" name="Google Shape;117;p16"/>
          <p:cNvSpPr txBox="1"/>
          <p:nvPr>
            <p:ph idx="6" type="subTitle"/>
          </p:nvPr>
        </p:nvSpPr>
        <p:spPr>
          <a:xfrm>
            <a:off x="6315450" y="4002125"/>
            <a:ext cx="1985400" cy="3096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accent5"/>
              </a:buClr>
              <a:buSzPts val="2000"/>
              <a:buFont typeface="Montserrat"/>
              <a:buNone/>
              <a:defRPr b="1">
                <a:solidFill>
                  <a:schemeClr val="accent5"/>
                </a:solidFill>
                <a:latin typeface="Montserrat"/>
                <a:ea typeface="Montserrat"/>
                <a:cs typeface="Montserrat"/>
                <a:sym typeface="Montserrat"/>
              </a:defRPr>
            </a:lvl1pPr>
            <a:lvl2pPr lvl="1" rtl="0" algn="ctr">
              <a:spcBef>
                <a:spcPts val="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2pPr>
            <a:lvl3pPr lvl="2"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3pPr>
            <a:lvl4pPr lvl="3"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4pPr>
            <a:lvl5pPr lvl="4"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5pPr>
            <a:lvl6pPr lvl="5"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6pPr>
            <a:lvl7pPr lvl="6"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7pPr>
            <a:lvl8pPr lvl="7" rtl="0" algn="ctr">
              <a:spcBef>
                <a:spcPts val="1600"/>
              </a:spcBef>
              <a:spcAft>
                <a:spcPts val="0"/>
              </a:spcAft>
              <a:buClr>
                <a:schemeClr val="accent5"/>
              </a:buClr>
              <a:buSzPts val="2000"/>
              <a:buFont typeface="Montserrat"/>
              <a:buNone/>
              <a:defRPr b="1" sz="2000">
                <a:solidFill>
                  <a:schemeClr val="accent5"/>
                </a:solidFill>
                <a:latin typeface="Montserrat"/>
                <a:ea typeface="Montserrat"/>
                <a:cs typeface="Montserrat"/>
                <a:sym typeface="Montserrat"/>
              </a:defRPr>
            </a:lvl8pPr>
            <a:lvl9pPr lvl="8" rtl="0" algn="ctr">
              <a:spcBef>
                <a:spcPts val="1600"/>
              </a:spcBef>
              <a:spcAft>
                <a:spcPts val="1600"/>
              </a:spcAft>
              <a:buClr>
                <a:schemeClr val="accent5"/>
              </a:buClr>
              <a:buSzPts val="2000"/>
              <a:buFont typeface="Montserrat"/>
              <a:buNone/>
              <a:defRPr b="1" sz="2000">
                <a:solidFill>
                  <a:schemeClr val="accent5"/>
                </a:solidFill>
                <a:latin typeface="Montserrat"/>
                <a:ea typeface="Montserrat"/>
                <a:cs typeface="Montserrat"/>
                <a:sym typeface="Montserrat"/>
              </a:defRPr>
            </a:lvl9pPr>
          </a:lstStyle>
          <a:p/>
        </p:txBody>
      </p:sp>
      <p:sp>
        <p:nvSpPr>
          <p:cNvPr id="118" name="Google Shape;118;p16"/>
          <p:cNvSpPr txBox="1"/>
          <p:nvPr>
            <p:ph type="title"/>
          </p:nvPr>
        </p:nvSpPr>
        <p:spPr>
          <a:xfrm>
            <a:off x="629133" y="539500"/>
            <a:ext cx="3465900" cy="832200"/>
          </a:xfrm>
          <a:prstGeom prst="rect">
            <a:avLst/>
          </a:prstGeom>
        </p:spPr>
        <p:txBody>
          <a:bodyPr anchorCtr="0" anchor="t" bIns="0" lIns="0" spcFirstLastPara="1" rIns="0" wrap="square" tIns="0">
            <a:noAutofit/>
          </a:bodyPr>
          <a:lstStyle>
            <a:lvl1pPr lvl="0" rtl="0">
              <a:spcBef>
                <a:spcPts val="0"/>
              </a:spcBef>
              <a:spcAft>
                <a:spcPts val="0"/>
              </a:spcAft>
              <a:buSzPts val="2800"/>
              <a:buNone/>
              <a:defRPr sz="3000">
                <a:solidFill>
                  <a:schemeClr val="dk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TITLE_ONLY_1">
    <p:spTree>
      <p:nvGrpSpPr>
        <p:cNvPr id="119" name="Shape 119"/>
        <p:cNvGrpSpPr/>
        <p:nvPr/>
      </p:nvGrpSpPr>
      <p:grpSpPr>
        <a:xfrm>
          <a:off x="0" y="0"/>
          <a:ext cx="0" cy="0"/>
          <a:chOff x="0" y="0"/>
          <a:chExt cx="0" cy="0"/>
        </a:xfrm>
      </p:grpSpPr>
      <p:pic>
        <p:nvPicPr>
          <p:cNvPr id="120" name="Google Shape;120;p17"/>
          <p:cNvPicPr preferRelativeResize="0"/>
          <p:nvPr/>
        </p:nvPicPr>
        <p:blipFill rotWithShape="1">
          <a:blip r:embed="rId2">
            <a:alphaModFix amt="50000"/>
          </a:blip>
          <a:srcRect b="22421" l="4987" r="9028" t="5459"/>
          <a:stretch/>
        </p:blipFill>
        <p:spPr>
          <a:xfrm>
            <a:off x="0" y="0"/>
            <a:ext cx="9144003" cy="5143500"/>
          </a:xfrm>
          <a:prstGeom prst="rect">
            <a:avLst/>
          </a:prstGeom>
          <a:noFill/>
          <a:ln>
            <a:noFill/>
          </a:ln>
        </p:spPr>
      </p:pic>
      <p:sp>
        <p:nvSpPr>
          <p:cNvPr id="121" name="Google Shape;121;p17"/>
          <p:cNvSpPr/>
          <p:nvPr/>
        </p:nvSpPr>
        <p:spPr>
          <a:xfrm>
            <a:off x="-530541" y="1856489"/>
            <a:ext cx="1124006" cy="1615084"/>
          </a:xfrm>
          <a:custGeom>
            <a:rect b="b" l="l" r="r" t="t"/>
            <a:pathLst>
              <a:path extrusionOk="0" h="43425" w="30201">
                <a:moveTo>
                  <a:pt x="1643" y="1"/>
                </a:moveTo>
                <a:cubicBezTo>
                  <a:pt x="1118" y="1"/>
                  <a:pt x="568" y="86"/>
                  <a:pt x="1" y="255"/>
                </a:cubicBezTo>
                <a:lnTo>
                  <a:pt x="1" y="41254"/>
                </a:lnTo>
                <a:cubicBezTo>
                  <a:pt x="1685" y="42716"/>
                  <a:pt x="4050" y="43425"/>
                  <a:pt x="7207" y="43425"/>
                </a:cubicBezTo>
                <a:cubicBezTo>
                  <a:pt x="9006" y="43425"/>
                  <a:pt x="10828" y="43192"/>
                  <a:pt x="12368" y="42965"/>
                </a:cubicBezTo>
                <a:lnTo>
                  <a:pt x="12803" y="42901"/>
                </a:lnTo>
                <a:cubicBezTo>
                  <a:pt x="17748" y="42176"/>
                  <a:pt x="26027" y="40963"/>
                  <a:pt x="28129" y="35272"/>
                </a:cubicBezTo>
                <a:cubicBezTo>
                  <a:pt x="30200" y="29676"/>
                  <a:pt x="24165" y="26441"/>
                  <a:pt x="19754" y="24079"/>
                </a:cubicBezTo>
                <a:cubicBezTo>
                  <a:pt x="18970" y="23661"/>
                  <a:pt x="18229" y="23265"/>
                  <a:pt x="17583" y="22884"/>
                </a:cubicBezTo>
                <a:cubicBezTo>
                  <a:pt x="11833" y="19495"/>
                  <a:pt x="10796" y="16372"/>
                  <a:pt x="9165" y="10187"/>
                </a:cubicBezTo>
                <a:cubicBezTo>
                  <a:pt x="7916" y="5444"/>
                  <a:pt x="5931" y="1"/>
                  <a:pt x="164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7"/>
          <p:cNvSpPr/>
          <p:nvPr/>
        </p:nvSpPr>
        <p:spPr>
          <a:xfrm>
            <a:off x="8508325" y="3205721"/>
            <a:ext cx="1162451" cy="638818"/>
          </a:xfrm>
          <a:custGeom>
            <a:rect b="b" l="l" r="r" t="t"/>
            <a:pathLst>
              <a:path extrusionOk="0" h="17176" w="31234">
                <a:moveTo>
                  <a:pt x="12993" y="0"/>
                </a:moveTo>
                <a:cubicBezTo>
                  <a:pt x="10452" y="0"/>
                  <a:pt x="8382" y="493"/>
                  <a:pt x="6842" y="1462"/>
                </a:cubicBezTo>
                <a:cubicBezTo>
                  <a:pt x="3988" y="3257"/>
                  <a:pt x="12" y="8181"/>
                  <a:pt x="7" y="12125"/>
                </a:cubicBezTo>
                <a:cubicBezTo>
                  <a:pt x="1" y="13914"/>
                  <a:pt x="790" y="15323"/>
                  <a:pt x="2341" y="16308"/>
                </a:cubicBezTo>
                <a:cubicBezTo>
                  <a:pt x="3263" y="16890"/>
                  <a:pt x="4216" y="17176"/>
                  <a:pt x="5259" y="17176"/>
                </a:cubicBezTo>
                <a:cubicBezTo>
                  <a:pt x="7583" y="17176"/>
                  <a:pt x="9848" y="15741"/>
                  <a:pt x="12040" y="14353"/>
                </a:cubicBezTo>
                <a:cubicBezTo>
                  <a:pt x="13714" y="13295"/>
                  <a:pt x="15297" y="12294"/>
                  <a:pt x="16780" y="12003"/>
                </a:cubicBezTo>
                <a:cubicBezTo>
                  <a:pt x="17007" y="11961"/>
                  <a:pt x="17282" y="11939"/>
                  <a:pt x="17589" y="11939"/>
                </a:cubicBezTo>
                <a:cubicBezTo>
                  <a:pt x="18632" y="11939"/>
                  <a:pt x="20008" y="12183"/>
                  <a:pt x="21470" y="12437"/>
                </a:cubicBezTo>
                <a:cubicBezTo>
                  <a:pt x="23190" y="12739"/>
                  <a:pt x="24975" y="13051"/>
                  <a:pt x="26564" y="13051"/>
                </a:cubicBezTo>
                <a:cubicBezTo>
                  <a:pt x="28331" y="13051"/>
                  <a:pt x="29543" y="12650"/>
                  <a:pt x="30280" y="11824"/>
                </a:cubicBezTo>
                <a:cubicBezTo>
                  <a:pt x="30973" y="11050"/>
                  <a:pt x="31233" y="9880"/>
                  <a:pt x="31058" y="8350"/>
                </a:cubicBezTo>
                <a:lnTo>
                  <a:pt x="31053" y="8281"/>
                </a:lnTo>
                <a:lnTo>
                  <a:pt x="25012" y="2998"/>
                </a:lnTo>
                <a:lnTo>
                  <a:pt x="24975" y="2971"/>
                </a:lnTo>
                <a:cubicBezTo>
                  <a:pt x="22174" y="1493"/>
                  <a:pt x="17383" y="0"/>
                  <a:pt x="1299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7"/>
          <p:cNvSpPr txBox="1"/>
          <p:nvPr>
            <p:ph idx="1" type="subTitle"/>
          </p:nvPr>
        </p:nvSpPr>
        <p:spPr>
          <a:xfrm>
            <a:off x="1297551" y="2343775"/>
            <a:ext cx="1938600" cy="475500"/>
          </a:xfrm>
          <a:prstGeom prst="rect">
            <a:avLst/>
          </a:prstGeom>
        </p:spPr>
        <p:txBody>
          <a:bodyPr anchorCtr="0" anchor="t" bIns="91425" lIns="91425" spcFirstLastPara="1" rIns="91425" wrap="square" tIns="91425">
            <a:noAutofit/>
          </a:bodyPr>
          <a:lstStyle>
            <a:lvl1pPr lvl="0" algn="r">
              <a:spcBef>
                <a:spcPts val="0"/>
              </a:spcBef>
              <a:spcAft>
                <a:spcPts val="0"/>
              </a:spcAft>
              <a:buSzPts val="1400"/>
              <a:buNone/>
              <a:defRPr/>
            </a:lvl1pPr>
            <a:lvl2pPr lvl="1" algn="r">
              <a:spcBef>
                <a:spcPts val="1600"/>
              </a:spcBef>
              <a:spcAft>
                <a:spcPts val="0"/>
              </a:spcAft>
              <a:buSzPts val="1400"/>
              <a:buNone/>
              <a:defRPr/>
            </a:lvl2pPr>
            <a:lvl3pPr lvl="2" algn="r">
              <a:spcBef>
                <a:spcPts val="1600"/>
              </a:spcBef>
              <a:spcAft>
                <a:spcPts val="0"/>
              </a:spcAft>
              <a:buSzPts val="1400"/>
              <a:buNone/>
              <a:defRPr/>
            </a:lvl3pPr>
            <a:lvl4pPr lvl="3" algn="r">
              <a:spcBef>
                <a:spcPts val="1600"/>
              </a:spcBef>
              <a:spcAft>
                <a:spcPts val="0"/>
              </a:spcAft>
              <a:buSzPts val="1400"/>
              <a:buNone/>
              <a:defRPr/>
            </a:lvl4pPr>
            <a:lvl5pPr lvl="4" algn="r">
              <a:spcBef>
                <a:spcPts val="1600"/>
              </a:spcBef>
              <a:spcAft>
                <a:spcPts val="0"/>
              </a:spcAft>
              <a:buSzPts val="1400"/>
              <a:buNone/>
              <a:defRPr/>
            </a:lvl5pPr>
            <a:lvl6pPr lvl="5" algn="r">
              <a:spcBef>
                <a:spcPts val="1600"/>
              </a:spcBef>
              <a:spcAft>
                <a:spcPts val="0"/>
              </a:spcAft>
              <a:buSzPts val="1400"/>
              <a:buNone/>
              <a:defRPr/>
            </a:lvl6pPr>
            <a:lvl7pPr lvl="6" algn="r">
              <a:spcBef>
                <a:spcPts val="1600"/>
              </a:spcBef>
              <a:spcAft>
                <a:spcPts val="0"/>
              </a:spcAft>
              <a:buSzPts val="1400"/>
              <a:buNone/>
              <a:defRPr/>
            </a:lvl7pPr>
            <a:lvl8pPr lvl="7" algn="r">
              <a:spcBef>
                <a:spcPts val="1600"/>
              </a:spcBef>
              <a:spcAft>
                <a:spcPts val="0"/>
              </a:spcAft>
              <a:buSzPts val="1400"/>
              <a:buNone/>
              <a:defRPr/>
            </a:lvl8pPr>
            <a:lvl9pPr lvl="8" algn="r">
              <a:spcBef>
                <a:spcPts val="1600"/>
              </a:spcBef>
              <a:spcAft>
                <a:spcPts val="1600"/>
              </a:spcAft>
              <a:buSzPts val="1400"/>
              <a:buNone/>
              <a:defRPr/>
            </a:lvl9pPr>
          </a:lstStyle>
          <a:p/>
        </p:txBody>
      </p:sp>
      <p:sp>
        <p:nvSpPr>
          <p:cNvPr id="124" name="Google Shape;124;p17"/>
          <p:cNvSpPr txBox="1"/>
          <p:nvPr>
            <p:ph idx="2" type="subTitle"/>
          </p:nvPr>
        </p:nvSpPr>
        <p:spPr>
          <a:xfrm>
            <a:off x="1297551" y="2121675"/>
            <a:ext cx="1938600" cy="329100"/>
          </a:xfrm>
          <a:prstGeom prst="rect">
            <a:avLst/>
          </a:prstGeom>
        </p:spPr>
        <p:txBody>
          <a:bodyPr anchorCtr="0" anchor="b" bIns="91425" lIns="91425" spcFirstLastPara="1" rIns="91425" wrap="square" tIns="91425">
            <a:noAutofit/>
          </a:bodyPr>
          <a:lstStyle>
            <a:lvl1pPr lvl="0" rtl="0" algn="r">
              <a:spcBef>
                <a:spcPts val="0"/>
              </a:spcBef>
              <a:spcAft>
                <a:spcPts val="0"/>
              </a:spcAft>
              <a:buSzPts val="1800"/>
              <a:buFont typeface="Montserrat"/>
              <a:buNone/>
              <a:defRPr b="1" sz="1800">
                <a:latin typeface="Montserrat"/>
                <a:ea typeface="Montserrat"/>
                <a:cs typeface="Montserrat"/>
                <a:sym typeface="Montserrat"/>
              </a:defRPr>
            </a:lvl1pPr>
            <a:lvl2pPr lvl="1" rtl="0" algn="r">
              <a:spcBef>
                <a:spcPts val="0"/>
              </a:spcBef>
              <a:spcAft>
                <a:spcPts val="0"/>
              </a:spcAft>
              <a:buSzPts val="1400"/>
              <a:buNone/>
              <a:defRPr/>
            </a:lvl2pPr>
            <a:lvl3pPr lvl="2" rtl="0" algn="r">
              <a:spcBef>
                <a:spcPts val="0"/>
              </a:spcBef>
              <a:spcAft>
                <a:spcPts val="0"/>
              </a:spcAft>
              <a:buSzPts val="1400"/>
              <a:buNone/>
              <a:defRPr/>
            </a:lvl3pPr>
            <a:lvl4pPr lvl="3" rtl="0" algn="r">
              <a:spcBef>
                <a:spcPts val="0"/>
              </a:spcBef>
              <a:spcAft>
                <a:spcPts val="0"/>
              </a:spcAft>
              <a:buSzPts val="1400"/>
              <a:buNone/>
              <a:defRPr/>
            </a:lvl4pPr>
            <a:lvl5pPr lvl="4" rtl="0" algn="r">
              <a:spcBef>
                <a:spcPts val="0"/>
              </a:spcBef>
              <a:spcAft>
                <a:spcPts val="0"/>
              </a:spcAft>
              <a:buSzPts val="1400"/>
              <a:buNone/>
              <a:defRPr/>
            </a:lvl5pPr>
            <a:lvl6pPr lvl="5" rtl="0" algn="r">
              <a:spcBef>
                <a:spcPts val="0"/>
              </a:spcBef>
              <a:spcAft>
                <a:spcPts val="0"/>
              </a:spcAft>
              <a:buSzPts val="1400"/>
              <a:buNone/>
              <a:defRPr/>
            </a:lvl6pPr>
            <a:lvl7pPr lvl="6" rtl="0" algn="r">
              <a:spcBef>
                <a:spcPts val="0"/>
              </a:spcBef>
              <a:spcAft>
                <a:spcPts val="0"/>
              </a:spcAft>
              <a:buSzPts val="1400"/>
              <a:buNone/>
              <a:defRPr/>
            </a:lvl7pPr>
            <a:lvl8pPr lvl="7" rtl="0" algn="r">
              <a:spcBef>
                <a:spcPts val="0"/>
              </a:spcBef>
              <a:spcAft>
                <a:spcPts val="0"/>
              </a:spcAft>
              <a:buSzPts val="1400"/>
              <a:buNone/>
              <a:defRPr/>
            </a:lvl8pPr>
            <a:lvl9pPr lvl="8" rtl="0" algn="r">
              <a:spcBef>
                <a:spcPts val="0"/>
              </a:spcBef>
              <a:spcAft>
                <a:spcPts val="0"/>
              </a:spcAft>
              <a:buSzPts val="1400"/>
              <a:buNone/>
              <a:defRPr/>
            </a:lvl9pPr>
          </a:lstStyle>
          <a:p/>
        </p:txBody>
      </p:sp>
      <p:sp>
        <p:nvSpPr>
          <p:cNvPr id="125" name="Google Shape;125;p17"/>
          <p:cNvSpPr txBox="1"/>
          <p:nvPr>
            <p:ph idx="3" type="subTitle"/>
          </p:nvPr>
        </p:nvSpPr>
        <p:spPr>
          <a:xfrm>
            <a:off x="1297551" y="3791350"/>
            <a:ext cx="1938600" cy="475500"/>
          </a:xfrm>
          <a:prstGeom prst="rect">
            <a:avLst/>
          </a:prstGeom>
        </p:spPr>
        <p:txBody>
          <a:bodyPr anchorCtr="0" anchor="t" bIns="91425" lIns="91425" spcFirstLastPara="1" rIns="91425" wrap="square" tIns="91425">
            <a:noAutofit/>
          </a:bodyPr>
          <a:lstStyle>
            <a:lvl1pPr lvl="0" rtl="0" algn="r">
              <a:spcBef>
                <a:spcPts val="0"/>
              </a:spcBef>
              <a:spcAft>
                <a:spcPts val="0"/>
              </a:spcAft>
              <a:buSzPts val="1400"/>
              <a:buNone/>
              <a:defRPr/>
            </a:lvl1pPr>
            <a:lvl2pPr lvl="1" rtl="0" algn="r">
              <a:spcBef>
                <a:spcPts val="1600"/>
              </a:spcBef>
              <a:spcAft>
                <a:spcPts val="0"/>
              </a:spcAft>
              <a:buSzPts val="1400"/>
              <a:buNone/>
              <a:defRPr/>
            </a:lvl2pPr>
            <a:lvl3pPr lvl="2" rtl="0" algn="r">
              <a:spcBef>
                <a:spcPts val="1600"/>
              </a:spcBef>
              <a:spcAft>
                <a:spcPts val="0"/>
              </a:spcAft>
              <a:buSzPts val="1400"/>
              <a:buNone/>
              <a:defRPr/>
            </a:lvl3pPr>
            <a:lvl4pPr lvl="3" rtl="0" algn="r">
              <a:spcBef>
                <a:spcPts val="1600"/>
              </a:spcBef>
              <a:spcAft>
                <a:spcPts val="0"/>
              </a:spcAft>
              <a:buSzPts val="1400"/>
              <a:buNone/>
              <a:defRPr/>
            </a:lvl4pPr>
            <a:lvl5pPr lvl="4" rtl="0" algn="r">
              <a:spcBef>
                <a:spcPts val="1600"/>
              </a:spcBef>
              <a:spcAft>
                <a:spcPts val="0"/>
              </a:spcAft>
              <a:buSzPts val="1400"/>
              <a:buNone/>
              <a:defRPr/>
            </a:lvl5pPr>
            <a:lvl6pPr lvl="5" rtl="0" algn="r">
              <a:spcBef>
                <a:spcPts val="1600"/>
              </a:spcBef>
              <a:spcAft>
                <a:spcPts val="0"/>
              </a:spcAft>
              <a:buSzPts val="1400"/>
              <a:buNone/>
              <a:defRPr/>
            </a:lvl6pPr>
            <a:lvl7pPr lvl="6" rtl="0" algn="r">
              <a:spcBef>
                <a:spcPts val="1600"/>
              </a:spcBef>
              <a:spcAft>
                <a:spcPts val="0"/>
              </a:spcAft>
              <a:buSzPts val="1400"/>
              <a:buNone/>
              <a:defRPr/>
            </a:lvl7pPr>
            <a:lvl8pPr lvl="7" rtl="0" algn="r">
              <a:spcBef>
                <a:spcPts val="1600"/>
              </a:spcBef>
              <a:spcAft>
                <a:spcPts val="0"/>
              </a:spcAft>
              <a:buSzPts val="1400"/>
              <a:buNone/>
              <a:defRPr/>
            </a:lvl8pPr>
            <a:lvl9pPr lvl="8" rtl="0" algn="r">
              <a:spcBef>
                <a:spcPts val="1600"/>
              </a:spcBef>
              <a:spcAft>
                <a:spcPts val="1600"/>
              </a:spcAft>
              <a:buSzPts val="1400"/>
              <a:buNone/>
              <a:defRPr/>
            </a:lvl9pPr>
          </a:lstStyle>
          <a:p/>
        </p:txBody>
      </p:sp>
      <p:sp>
        <p:nvSpPr>
          <p:cNvPr id="126" name="Google Shape;126;p17"/>
          <p:cNvSpPr txBox="1"/>
          <p:nvPr>
            <p:ph idx="4" type="subTitle"/>
          </p:nvPr>
        </p:nvSpPr>
        <p:spPr>
          <a:xfrm>
            <a:off x="1297551" y="3569250"/>
            <a:ext cx="1938600" cy="329100"/>
          </a:xfrm>
          <a:prstGeom prst="rect">
            <a:avLst/>
          </a:prstGeom>
        </p:spPr>
        <p:txBody>
          <a:bodyPr anchorCtr="0" anchor="b" bIns="91425" lIns="91425" spcFirstLastPara="1" rIns="91425" wrap="square" tIns="91425">
            <a:noAutofit/>
          </a:bodyPr>
          <a:lstStyle>
            <a:lvl1pPr lvl="0" rtl="0" algn="r">
              <a:spcBef>
                <a:spcPts val="0"/>
              </a:spcBef>
              <a:spcAft>
                <a:spcPts val="0"/>
              </a:spcAft>
              <a:buSzPts val="1800"/>
              <a:buFont typeface="Montserrat"/>
              <a:buNone/>
              <a:defRPr b="1" sz="1800">
                <a:latin typeface="Montserrat"/>
                <a:ea typeface="Montserrat"/>
                <a:cs typeface="Montserrat"/>
                <a:sym typeface="Montserrat"/>
              </a:defRPr>
            </a:lvl1pPr>
            <a:lvl2pPr lvl="1" rtl="0" algn="r">
              <a:spcBef>
                <a:spcPts val="0"/>
              </a:spcBef>
              <a:spcAft>
                <a:spcPts val="0"/>
              </a:spcAft>
              <a:buSzPts val="1400"/>
              <a:buNone/>
              <a:defRPr/>
            </a:lvl2pPr>
            <a:lvl3pPr lvl="2" rtl="0" algn="r">
              <a:spcBef>
                <a:spcPts val="0"/>
              </a:spcBef>
              <a:spcAft>
                <a:spcPts val="0"/>
              </a:spcAft>
              <a:buSzPts val="1400"/>
              <a:buNone/>
              <a:defRPr/>
            </a:lvl3pPr>
            <a:lvl4pPr lvl="3" rtl="0" algn="r">
              <a:spcBef>
                <a:spcPts val="0"/>
              </a:spcBef>
              <a:spcAft>
                <a:spcPts val="0"/>
              </a:spcAft>
              <a:buSzPts val="1400"/>
              <a:buNone/>
              <a:defRPr/>
            </a:lvl4pPr>
            <a:lvl5pPr lvl="4" rtl="0" algn="r">
              <a:spcBef>
                <a:spcPts val="0"/>
              </a:spcBef>
              <a:spcAft>
                <a:spcPts val="0"/>
              </a:spcAft>
              <a:buSzPts val="1400"/>
              <a:buNone/>
              <a:defRPr/>
            </a:lvl5pPr>
            <a:lvl6pPr lvl="5" rtl="0" algn="r">
              <a:spcBef>
                <a:spcPts val="0"/>
              </a:spcBef>
              <a:spcAft>
                <a:spcPts val="0"/>
              </a:spcAft>
              <a:buSzPts val="1400"/>
              <a:buNone/>
              <a:defRPr/>
            </a:lvl6pPr>
            <a:lvl7pPr lvl="6" rtl="0" algn="r">
              <a:spcBef>
                <a:spcPts val="0"/>
              </a:spcBef>
              <a:spcAft>
                <a:spcPts val="0"/>
              </a:spcAft>
              <a:buSzPts val="1400"/>
              <a:buNone/>
              <a:defRPr/>
            </a:lvl7pPr>
            <a:lvl8pPr lvl="7" rtl="0" algn="r">
              <a:spcBef>
                <a:spcPts val="0"/>
              </a:spcBef>
              <a:spcAft>
                <a:spcPts val="0"/>
              </a:spcAft>
              <a:buSzPts val="1400"/>
              <a:buNone/>
              <a:defRPr/>
            </a:lvl8pPr>
            <a:lvl9pPr lvl="8" rtl="0" algn="r">
              <a:spcBef>
                <a:spcPts val="0"/>
              </a:spcBef>
              <a:spcAft>
                <a:spcPts val="0"/>
              </a:spcAft>
              <a:buSzPts val="1400"/>
              <a:buNone/>
              <a:defRPr/>
            </a:lvl9pPr>
          </a:lstStyle>
          <a:p/>
        </p:txBody>
      </p:sp>
      <p:sp>
        <p:nvSpPr>
          <p:cNvPr id="127" name="Google Shape;127;p17"/>
          <p:cNvSpPr txBox="1"/>
          <p:nvPr>
            <p:ph idx="5" type="subTitle"/>
          </p:nvPr>
        </p:nvSpPr>
        <p:spPr>
          <a:xfrm>
            <a:off x="5907849" y="2343775"/>
            <a:ext cx="1938600" cy="4755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p:txBody>
      </p:sp>
      <p:sp>
        <p:nvSpPr>
          <p:cNvPr id="128" name="Google Shape;128;p17"/>
          <p:cNvSpPr txBox="1"/>
          <p:nvPr>
            <p:ph idx="6" type="subTitle"/>
          </p:nvPr>
        </p:nvSpPr>
        <p:spPr>
          <a:xfrm>
            <a:off x="5907849" y="2121675"/>
            <a:ext cx="1938600" cy="329100"/>
          </a:xfrm>
          <a:prstGeom prst="rect">
            <a:avLst/>
          </a:prstGeom>
        </p:spPr>
        <p:txBody>
          <a:bodyPr anchorCtr="0" anchor="b" bIns="91425" lIns="91425" spcFirstLastPara="1" rIns="91425" wrap="square" tIns="91425">
            <a:noAutofit/>
          </a:bodyPr>
          <a:lstStyle>
            <a:lvl1pPr lvl="0" rtl="0">
              <a:spcBef>
                <a:spcPts val="0"/>
              </a:spcBef>
              <a:spcAft>
                <a:spcPts val="0"/>
              </a:spcAft>
              <a:buSzPts val="1800"/>
              <a:buFont typeface="Montserrat"/>
              <a:buNone/>
              <a:defRPr b="1" sz="1800">
                <a:latin typeface="Montserrat"/>
                <a:ea typeface="Montserrat"/>
                <a:cs typeface="Montserrat"/>
                <a:sym typeface="Montserrat"/>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29" name="Google Shape;129;p17"/>
          <p:cNvSpPr txBox="1"/>
          <p:nvPr>
            <p:ph idx="7" type="subTitle"/>
          </p:nvPr>
        </p:nvSpPr>
        <p:spPr>
          <a:xfrm>
            <a:off x="5907849" y="3791350"/>
            <a:ext cx="1938600" cy="4755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p:txBody>
      </p:sp>
      <p:sp>
        <p:nvSpPr>
          <p:cNvPr id="130" name="Google Shape;130;p17"/>
          <p:cNvSpPr txBox="1"/>
          <p:nvPr>
            <p:ph idx="8" type="subTitle"/>
          </p:nvPr>
        </p:nvSpPr>
        <p:spPr>
          <a:xfrm>
            <a:off x="5907849" y="3569250"/>
            <a:ext cx="1938600" cy="329100"/>
          </a:xfrm>
          <a:prstGeom prst="rect">
            <a:avLst/>
          </a:prstGeom>
        </p:spPr>
        <p:txBody>
          <a:bodyPr anchorCtr="0" anchor="b" bIns="91425" lIns="91425" spcFirstLastPara="1" rIns="91425" wrap="square" tIns="91425">
            <a:noAutofit/>
          </a:bodyPr>
          <a:lstStyle>
            <a:lvl1pPr lvl="0" rtl="0">
              <a:spcBef>
                <a:spcPts val="0"/>
              </a:spcBef>
              <a:spcAft>
                <a:spcPts val="0"/>
              </a:spcAft>
              <a:buSzPts val="1800"/>
              <a:buFont typeface="Montserrat"/>
              <a:buNone/>
              <a:defRPr b="1" sz="1800">
                <a:latin typeface="Montserrat"/>
                <a:ea typeface="Montserrat"/>
                <a:cs typeface="Montserrat"/>
                <a:sym typeface="Montserrat"/>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1" name="Google Shape;131;p17"/>
          <p:cNvSpPr txBox="1"/>
          <p:nvPr>
            <p:ph type="title"/>
          </p:nvPr>
        </p:nvSpPr>
        <p:spPr>
          <a:xfrm>
            <a:off x="615739" y="539500"/>
            <a:ext cx="3465900" cy="832200"/>
          </a:xfrm>
          <a:prstGeom prst="rect">
            <a:avLst/>
          </a:prstGeom>
        </p:spPr>
        <p:txBody>
          <a:bodyPr anchorCtr="0" anchor="t" bIns="0" lIns="0" spcFirstLastPara="1" rIns="0" wrap="square" tIns="0">
            <a:noAutofit/>
          </a:bodyPr>
          <a:lstStyle>
            <a:lvl1pPr lvl="0" rtl="0">
              <a:spcBef>
                <a:spcPts val="0"/>
              </a:spcBef>
              <a:spcAft>
                <a:spcPts val="0"/>
              </a:spcAft>
              <a:buSzPts val="2800"/>
              <a:buNone/>
              <a:defRPr sz="3000">
                <a:solidFill>
                  <a:schemeClr val="dk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
    <p:spTree>
      <p:nvGrpSpPr>
        <p:cNvPr id="132" name="Shape 132"/>
        <p:cNvGrpSpPr/>
        <p:nvPr/>
      </p:nvGrpSpPr>
      <p:grpSpPr>
        <a:xfrm>
          <a:off x="0" y="0"/>
          <a:ext cx="0" cy="0"/>
          <a:chOff x="0" y="0"/>
          <a:chExt cx="0" cy="0"/>
        </a:xfrm>
      </p:grpSpPr>
      <p:pic>
        <p:nvPicPr>
          <p:cNvPr id="133" name="Google Shape;133;p18"/>
          <p:cNvPicPr preferRelativeResize="0"/>
          <p:nvPr/>
        </p:nvPicPr>
        <p:blipFill rotWithShape="1">
          <a:blip r:embed="rId2">
            <a:alphaModFix amt="50000"/>
          </a:blip>
          <a:srcRect b="4988" l="8636" r="4565" t="21654"/>
          <a:stretch/>
        </p:blipFill>
        <p:spPr>
          <a:xfrm rot="10800000">
            <a:off x="-43401" y="-33902"/>
            <a:ext cx="9229676" cy="5231652"/>
          </a:xfrm>
          <a:prstGeom prst="rect">
            <a:avLst/>
          </a:prstGeom>
          <a:noFill/>
          <a:ln>
            <a:noFill/>
          </a:ln>
        </p:spPr>
      </p:pic>
      <p:sp>
        <p:nvSpPr>
          <p:cNvPr id="134" name="Google Shape;134;p18"/>
          <p:cNvSpPr/>
          <p:nvPr/>
        </p:nvSpPr>
        <p:spPr>
          <a:xfrm rot="10800000">
            <a:off x="-529350" y="4925131"/>
            <a:ext cx="1524317" cy="1818676"/>
          </a:xfrm>
          <a:custGeom>
            <a:rect b="b" l="l" r="r" t="t"/>
            <a:pathLst>
              <a:path extrusionOk="0" h="48899" w="40957">
                <a:moveTo>
                  <a:pt x="21103" y="1"/>
                </a:moveTo>
                <a:cubicBezTo>
                  <a:pt x="20277" y="2108"/>
                  <a:pt x="18620" y="4162"/>
                  <a:pt x="17286" y="5809"/>
                </a:cubicBezTo>
                <a:lnTo>
                  <a:pt x="16932" y="6249"/>
                </a:lnTo>
                <a:cubicBezTo>
                  <a:pt x="15496" y="8028"/>
                  <a:pt x="14337" y="9902"/>
                  <a:pt x="13215" y="11712"/>
                </a:cubicBezTo>
                <a:cubicBezTo>
                  <a:pt x="12500" y="12871"/>
                  <a:pt x="11759" y="14068"/>
                  <a:pt x="10948" y="15232"/>
                </a:cubicBezTo>
                <a:cubicBezTo>
                  <a:pt x="7136" y="20734"/>
                  <a:pt x="2547" y="27982"/>
                  <a:pt x="873" y="35224"/>
                </a:cubicBezTo>
                <a:cubicBezTo>
                  <a:pt x="133" y="38433"/>
                  <a:pt x="0" y="44134"/>
                  <a:pt x="2674" y="46687"/>
                </a:cubicBezTo>
                <a:cubicBezTo>
                  <a:pt x="4314" y="48253"/>
                  <a:pt x="6125" y="48899"/>
                  <a:pt x="7883" y="48899"/>
                </a:cubicBezTo>
                <a:cubicBezTo>
                  <a:pt x="10059" y="48899"/>
                  <a:pt x="12150" y="47904"/>
                  <a:pt x="13728" y="46432"/>
                </a:cubicBezTo>
                <a:cubicBezTo>
                  <a:pt x="17360" y="43054"/>
                  <a:pt x="20451" y="38951"/>
                  <a:pt x="23444" y="34980"/>
                </a:cubicBezTo>
                <a:cubicBezTo>
                  <a:pt x="24905" y="33042"/>
                  <a:pt x="26413" y="31041"/>
                  <a:pt x="27954" y="29172"/>
                </a:cubicBezTo>
                <a:cubicBezTo>
                  <a:pt x="31215" y="25206"/>
                  <a:pt x="36266" y="22496"/>
                  <a:pt x="40957" y="20151"/>
                </a:cubicBezTo>
                <a:lnTo>
                  <a:pt x="40957"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18"/>
          <p:cNvSpPr/>
          <p:nvPr/>
        </p:nvSpPr>
        <p:spPr>
          <a:xfrm rot="10800000">
            <a:off x="7764124" y="-391203"/>
            <a:ext cx="2339715" cy="1884953"/>
          </a:xfrm>
          <a:custGeom>
            <a:rect b="b" l="l" r="r" t="t"/>
            <a:pathLst>
              <a:path extrusionOk="0" h="50681" w="62866">
                <a:moveTo>
                  <a:pt x="9773" y="1"/>
                </a:moveTo>
                <a:cubicBezTo>
                  <a:pt x="6741" y="1"/>
                  <a:pt x="2655" y="1865"/>
                  <a:pt x="1" y="4383"/>
                </a:cubicBezTo>
                <a:lnTo>
                  <a:pt x="1" y="50681"/>
                </a:lnTo>
                <a:lnTo>
                  <a:pt x="62866" y="50681"/>
                </a:lnTo>
                <a:cubicBezTo>
                  <a:pt x="61483" y="48093"/>
                  <a:pt x="59885" y="45530"/>
                  <a:pt x="57624" y="43189"/>
                </a:cubicBezTo>
                <a:cubicBezTo>
                  <a:pt x="53167" y="38578"/>
                  <a:pt x="49349" y="35184"/>
                  <a:pt x="44102" y="32516"/>
                </a:cubicBezTo>
                <a:cubicBezTo>
                  <a:pt x="42710" y="31807"/>
                  <a:pt x="41159" y="31230"/>
                  <a:pt x="39518" y="30621"/>
                </a:cubicBezTo>
                <a:cubicBezTo>
                  <a:pt x="36140" y="29366"/>
                  <a:pt x="32646" y="28069"/>
                  <a:pt x="30433" y="25539"/>
                </a:cubicBezTo>
                <a:cubicBezTo>
                  <a:pt x="28463" y="23284"/>
                  <a:pt x="27229" y="20112"/>
                  <a:pt x="26039" y="17041"/>
                </a:cubicBezTo>
                <a:cubicBezTo>
                  <a:pt x="25149" y="14754"/>
                  <a:pt x="24228" y="12393"/>
                  <a:pt x="22999" y="10375"/>
                </a:cubicBezTo>
                <a:cubicBezTo>
                  <a:pt x="18885" y="3620"/>
                  <a:pt x="14672" y="227"/>
                  <a:pt x="10124" y="9"/>
                </a:cubicBezTo>
                <a:cubicBezTo>
                  <a:pt x="10009" y="4"/>
                  <a:pt x="9892" y="1"/>
                  <a:pt x="977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18"/>
          <p:cNvSpPr txBox="1"/>
          <p:nvPr>
            <p:ph type="title"/>
          </p:nvPr>
        </p:nvSpPr>
        <p:spPr>
          <a:xfrm>
            <a:off x="606511" y="539500"/>
            <a:ext cx="3465900" cy="832200"/>
          </a:xfrm>
          <a:prstGeom prst="rect">
            <a:avLst/>
          </a:prstGeom>
        </p:spPr>
        <p:txBody>
          <a:bodyPr anchorCtr="0" anchor="t" bIns="0" lIns="0" spcFirstLastPara="1" rIns="0" wrap="square" tIns="0">
            <a:noAutofit/>
          </a:bodyPr>
          <a:lstStyle>
            <a:lvl1pPr lvl="0" rtl="0">
              <a:spcBef>
                <a:spcPts val="0"/>
              </a:spcBef>
              <a:spcAft>
                <a:spcPts val="0"/>
              </a:spcAft>
              <a:buSzPts val="2800"/>
              <a:buNone/>
              <a:defRPr sz="3000">
                <a:solidFill>
                  <a:schemeClr val="dk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37" name="Google Shape;137;p18"/>
          <p:cNvSpPr txBox="1"/>
          <p:nvPr>
            <p:ph idx="1" type="subTitle"/>
          </p:nvPr>
        </p:nvSpPr>
        <p:spPr>
          <a:xfrm>
            <a:off x="1486925" y="2096250"/>
            <a:ext cx="2697300" cy="4755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p:txBody>
      </p:sp>
      <p:sp>
        <p:nvSpPr>
          <p:cNvPr id="138" name="Google Shape;138;p18"/>
          <p:cNvSpPr txBox="1"/>
          <p:nvPr>
            <p:ph idx="2" type="subTitle"/>
          </p:nvPr>
        </p:nvSpPr>
        <p:spPr>
          <a:xfrm>
            <a:off x="1486926" y="1874150"/>
            <a:ext cx="2949300" cy="329100"/>
          </a:xfrm>
          <a:prstGeom prst="rect">
            <a:avLst/>
          </a:prstGeom>
        </p:spPr>
        <p:txBody>
          <a:bodyPr anchorCtr="0" anchor="b" bIns="91425" lIns="91425" spcFirstLastPara="1" rIns="91425" wrap="square" tIns="91425">
            <a:noAutofit/>
          </a:bodyPr>
          <a:lstStyle>
            <a:lvl1pPr lvl="0" rtl="0">
              <a:spcBef>
                <a:spcPts val="0"/>
              </a:spcBef>
              <a:spcAft>
                <a:spcPts val="0"/>
              </a:spcAft>
              <a:buSzPts val="1800"/>
              <a:buFont typeface="Montserrat"/>
              <a:buNone/>
              <a:defRPr b="1" sz="1800">
                <a:latin typeface="Montserrat"/>
                <a:ea typeface="Montserrat"/>
                <a:cs typeface="Montserrat"/>
                <a:sym typeface="Montserrat"/>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9" name="Google Shape;139;p18"/>
          <p:cNvSpPr txBox="1"/>
          <p:nvPr>
            <p:ph idx="3" type="subTitle"/>
          </p:nvPr>
        </p:nvSpPr>
        <p:spPr>
          <a:xfrm>
            <a:off x="1486925" y="3077675"/>
            <a:ext cx="2697300" cy="4755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p:txBody>
      </p:sp>
      <p:sp>
        <p:nvSpPr>
          <p:cNvPr id="140" name="Google Shape;140;p18"/>
          <p:cNvSpPr txBox="1"/>
          <p:nvPr>
            <p:ph idx="4" type="subTitle"/>
          </p:nvPr>
        </p:nvSpPr>
        <p:spPr>
          <a:xfrm>
            <a:off x="1486925" y="2855575"/>
            <a:ext cx="2697300" cy="329100"/>
          </a:xfrm>
          <a:prstGeom prst="rect">
            <a:avLst/>
          </a:prstGeom>
        </p:spPr>
        <p:txBody>
          <a:bodyPr anchorCtr="0" anchor="b" bIns="91425" lIns="91425" spcFirstLastPara="1" rIns="91425" wrap="square" tIns="91425">
            <a:noAutofit/>
          </a:bodyPr>
          <a:lstStyle>
            <a:lvl1pPr lvl="0" rtl="0">
              <a:spcBef>
                <a:spcPts val="0"/>
              </a:spcBef>
              <a:spcAft>
                <a:spcPts val="0"/>
              </a:spcAft>
              <a:buSzPts val="1800"/>
              <a:buFont typeface="Montserrat"/>
              <a:buNone/>
              <a:defRPr b="1" sz="1800">
                <a:latin typeface="Montserrat"/>
                <a:ea typeface="Montserrat"/>
                <a:cs typeface="Montserrat"/>
                <a:sym typeface="Montserrat"/>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1" name="Google Shape;141;p18"/>
          <p:cNvSpPr txBox="1"/>
          <p:nvPr>
            <p:ph idx="5" type="subTitle"/>
          </p:nvPr>
        </p:nvSpPr>
        <p:spPr>
          <a:xfrm>
            <a:off x="1486925" y="4059100"/>
            <a:ext cx="2697300" cy="4755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p:txBody>
      </p:sp>
      <p:sp>
        <p:nvSpPr>
          <p:cNvPr id="142" name="Google Shape;142;p18"/>
          <p:cNvSpPr txBox="1"/>
          <p:nvPr>
            <p:ph idx="6" type="subTitle"/>
          </p:nvPr>
        </p:nvSpPr>
        <p:spPr>
          <a:xfrm>
            <a:off x="1486925" y="3837000"/>
            <a:ext cx="2697300" cy="329100"/>
          </a:xfrm>
          <a:prstGeom prst="rect">
            <a:avLst/>
          </a:prstGeom>
        </p:spPr>
        <p:txBody>
          <a:bodyPr anchorCtr="0" anchor="b" bIns="91425" lIns="91425" spcFirstLastPara="1" rIns="91425" wrap="square" tIns="91425">
            <a:noAutofit/>
          </a:bodyPr>
          <a:lstStyle>
            <a:lvl1pPr lvl="0" rtl="0">
              <a:spcBef>
                <a:spcPts val="0"/>
              </a:spcBef>
              <a:spcAft>
                <a:spcPts val="0"/>
              </a:spcAft>
              <a:buSzPts val="1800"/>
              <a:buFont typeface="Montserrat"/>
              <a:buNone/>
              <a:defRPr b="1" sz="1800">
                <a:latin typeface="Montserrat"/>
                <a:ea typeface="Montserrat"/>
                <a:cs typeface="Montserrat"/>
                <a:sym typeface="Montserrat"/>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3" name="Google Shape;143;p18"/>
          <p:cNvSpPr txBox="1"/>
          <p:nvPr>
            <p:ph idx="7" type="subTitle"/>
          </p:nvPr>
        </p:nvSpPr>
        <p:spPr>
          <a:xfrm>
            <a:off x="5733475" y="2096250"/>
            <a:ext cx="2697300" cy="4755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p:txBody>
      </p:sp>
      <p:sp>
        <p:nvSpPr>
          <p:cNvPr id="144" name="Google Shape;144;p18"/>
          <p:cNvSpPr txBox="1"/>
          <p:nvPr>
            <p:ph idx="8" type="subTitle"/>
          </p:nvPr>
        </p:nvSpPr>
        <p:spPr>
          <a:xfrm>
            <a:off x="5733475" y="1874150"/>
            <a:ext cx="2697300" cy="329100"/>
          </a:xfrm>
          <a:prstGeom prst="rect">
            <a:avLst/>
          </a:prstGeom>
        </p:spPr>
        <p:txBody>
          <a:bodyPr anchorCtr="0" anchor="b" bIns="91425" lIns="91425" spcFirstLastPara="1" rIns="91425" wrap="square" tIns="91425">
            <a:noAutofit/>
          </a:bodyPr>
          <a:lstStyle>
            <a:lvl1pPr lvl="0" rtl="0">
              <a:spcBef>
                <a:spcPts val="0"/>
              </a:spcBef>
              <a:spcAft>
                <a:spcPts val="0"/>
              </a:spcAft>
              <a:buSzPts val="1800"/>
              <a:buFont typeface="Montserrat"/>
              <a:buNone/>
              <a:defRPr b="1" sz="1800">
                <a:latin typeface="Montserrat"/>
                <a:ea typeface="Montserrat"/>
                <a:cs typeface="Montserrat"/>
                <a:sym typeface="Montserrat"/>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5" name="Google Shape;145;p18"/>
          <p:cNvSpPr txBox="1"/>
          <p:nvPr>
            <p:ph idx="9" type="subTitle"/>
          </p:nvPr>
        </p:nvSpPr>
        <p:spPr>
          <a:xfrm>
            <a:off x="5733475" y="3077675"/>
            <a:ext cx="2697300" cy="4755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p:txBody>
      </p:sp>
      <p:sp>
        <p:nvSpPr>
          <p:cNvPr id="146" name="Google Shape;146;p18"/>
          <p:cNvSpPr txBox="1"/>
          <p:nvPr>
            <p:ph idx="13" type="subTitle"/>
          </p:nvPr>
        </p:nvSpPr>
        <p:spPr>
          <a:xfrm>
            <a:off x="5733475" y="2855575"/>
            <a:ext cx="2697300" cy="329100"/>
          </a:xfrm>
          <a:prstGeom prst="rect">
            <a:avLst/>
          </a:prstGeom>
        </p:spPr>
        <p:txBody>
          <a:bodyPr anchorCtr="0" anchor="b" bIns="91425" lIns="91425" spcFirstLastPara="1" rIns="91425" wrap="square" tIns="91425">
            <a:noAutofit/>
          </a:bodyPr>
          <a:lstStyle>
            <a:lvl1pPr lvl="0" rtl="0">
              <a:spcBef>
                <a:spcPts val="0"/>
              </a:spcBef>
              <a:spcAft>
                <a:spcPts val="0"/>
              </a:spcAft>
              <a:buSzPts val="1800"/>
              <a:buFont typeface="Montserrat"/>
              <a:buNone/>
              <a:defRPr b="1" sz="1800">
                <a:latin typeface="Montserrat"/>
                <a:ea typeface="Montserrat"/>
                <a:cs typeface="Montserrat"/>
                <a:sym typeface="Montserrat"/>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7" name="Google Shape;147;p18"/>
          <p:cNvSpPr txBox="1"/>
          <p:nvPr>
            <p:ph idx="14" type="subTitle"/>
          </p:nvPr>
        </p:nvSpPr>
        <p:spPr>
          <a:xfrm>
            <a:off x="5733475" y="4059100"/>
            <a:ext cx="2697300" cy="475500"/>
          </a:xfrm>
          <a:prstGeom prst="rect">
            <a:avLst/>
          </a:prstGeom>
        </p:spPr>
        <p:txBody>
          <a:bodyPr anchorCtr="0" anchor="t" bIns="91425" lIns="91425" spcFirstLastPara="1" rIns="91425" wrap="square" tIns="91425">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p:txBody>
      </p:sp>
      <p:sp>
        <p:nvSpPr>
          <p:cNvPr id="148" name="Google Shape;148;p18"/>
          <p:cNvSpPr txBox="1"/>
          <p:nvPr>
            <p:ph idx="15" type="subTitle"/>
          </p:nvPr>
        </p:nvSpPr>
        <p:spPr>
          <a:xfrm>
            <a:off x="5733475" y="3837000"/>
            <a:ext cx="2697300" cy="329100"/>
          </a:xfrm>
          <a:prstGeom prst="rect">
            <a:avLst/>
          </a:prstGeom>
        </p:spPr>
        <p:txBody>
          <a:bodyPr anchorCtr="0" anchor="b" bIns="91425" lIns="91425" spcFirstLastPara="1" rIns="91425" wrap="square" tIns="91425">
            <a:noAutofit/>
          </a:bodyPr>
          <a:lstStyle>
            <a:lvl1pPr lvl="0" rtl="0">
              <a:spcBef>
                <a:spcPts val="0"/>
              </a:spcBef>
              <a:spcAft>
                <a:spcPts val="0"/>
              </a:spcAft>
              <a:buSzPts val="1800"/>
              <a:buFont typeface="Montserrat"/>
              <a:buNone/>
              <a:defRPr b="1" sz="1800">
                <a:latin typeface="Montserrat"/>
                <a:ea typeface="Montserrat"/>
                <a:cs typeface="Montserrat"/>
                <a:sym typeface="Montserrat"/>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TITLE_1">
    <p:spTree>
      <p:nvGrpSpPr>
        <p:cNvPr id="149" name="Shape 149"/>
        <p:cNvGrpSpPr/>
        <p:nvPr/>
      </p:nvGrpSpPr>
      <p:grpSpPr>
        <a:xfrm>
          <a:off x="0" y="0"/>
          <a:ext cx="0" cy="0"/>
          <a:chOff x="0" y="0"/>
          <a:chExt cx="0" cy="0"/>
        </a:xfrm>
      </p:grpSpPr>
      <p:pic>
        <p:nvPicPr>
          <p:cNvPr id="150" name="Google Shape;150;p19"/>
          <p:cNvPicPr preferRelativeResize="0"/>
          <p:nvPr/>
        </p:nvPicPr>
        <p:blipFill rotWithShape="1">
          <a:blip r:embed="rId2">
            <a:alphaModFix/>
          </a:blip>
          <a:srcRect b="7512" l="0" r="14015" t="20456"/>
          <a:stretch/>
        </p:blipFill>
        <p:spPr>
          <a:xfrm>
            <a:off x="0" y="0"/>
            <a:ext cx="9143995" cy="5143500"/>
          </a:xfrm>
          <a:prstGeom prst="rect">
            <a:avLst/>
          </a:prstGeom>
          <a:noFill/>
          <a:ln>
            <a:noFill/>
          </a:ln>
        </p:spPr>
      </p:pic>
      <p:sp>
        <p:nvSpPr>
          <p:cNvPr id="151" name="Google Shape;151;p19"/>
          <p:cNvSpPr/>
          <p:nvPr/>
        </p:nvSpPr>
        <p:spPr>
          <a:xfrm flipH="1">
            <a:off x="6854133" y="1980468"/>
            <a:ext cx="1968843" cy="2386010"/>
          </a:xfrm>
          <a:custGeom>
            <a:rect b="b" l="l" r="r" t="t"/>
            <a:pathLst>
              <a:path extrusionOk="0" h="64153" w="52901">
                <a:moveTo>
                  <a:pt x="46452" y="1"/>
                </a:moveTo>
                <a:cubicBezTo>
                  <a:pt x="42456" y="1"/>
                  <a:pt x="38003" y="2930"/>
                  <a:pt x="34970" y="5386"/>
                </a:cubicBezTo>
                <a:cubicBezTo>
                  <a:pt x="32069" y="7741"/>
                  <a:pt x="29655" y="10617"/>
                  <a:pt x="27319" y="13391"/>
                </a:cubicBezTo>
                <a:cubicBezTo>
                  <a:pt x="22417" y="19236"/>
                  <a:pt x="17779" y="24758"/>
                  <a:pt x="9293" y="24784"/>
                </a:cubicBezTo>
                <a:lnTo>
                  <a:pt x="9244" y="24784"/>
                </a:lnTo>
                <a:lnTo>
                  <a:pt x="7355" y="25917"/>
                </a:lnTo>
                <a:cubicBezTo>
                  <a:pt x="6852" y="26124"/>
                  <a:pt x="6312" y="26319"/>
                  <a:pt x="5787" y="26515"/>
                </a:cubicBezTo>
                <a:cubicBezTo>
                  <a:pt x="3495" y="27358"/>
                  <a:pt x="1117" y="28230"/>
                  <a:pt x="413" y="30073"/>
                </a:cubicBezTo>
                <a:cubicBezTo>
                  <a:pt x="0" y="31143"/>
                  <a:pt x="191" y="32402"/>
                  <a:pt x="995" y="33938"/>
                </a:cubicBezTo>
                <a:cubicBezTo>
                  <a:pt x="2732" y="37247"/>
                  <a:pt x="6713" y="39889"/>
                  <a:pt x="9552" y="41582"/>
                </a:cubicBezTo>
                <a:cubicBezTo>
                  <a:pt x="10774" y="42313"/>
                  <a:pt x="12056" y="43033"/>
                  <a:pt x="13300" y="43727"/>
                </a:cubicBezTo>
                <a:cubicBezTo>
                  <a:pt x="15608" y="45024"/>
                  <a:pt x="17996" y="46359"/>
                  <a:pt x="20108" y="47835"/>
                </a:cubicBezTo>
                <a:cubicBezTo>
                  <a:pt x="21941" y="49111"/>
                  <a:pt x="23502" y="50794"/>
                  <a:pt x="25017" y="52421"/>
                </a:cubicBezTo>
                <a:cubicBezTo>
                  <a:pt x="26181" y="53670"/>
                  <a:pt x="27383" y="54962"/>
                  <a:pt x="28695" y="56057"/>
                </a:cubicBezTo>
                <a:cubicBezTo>
                  <a:pt x="29115" y="56412"/>
                  <a:pt x="29648" y="56900"/>
                  <a:pt x="30263" y="57472"/>
                </a:cubicBezTo>
                <a:cubicBezTo>
                  <a:pt x="33154" y="60134"/>
                  <a:pt x="37521" y="64153"/>
                  <a:pt x="41148" y="64153"/>
                </a:cubicBezTo>
                <a:lnTo>
                  <a:pt x="41154" y="64153"/>
                </a:lnTo>
                <a:cubicBezTo>
                  <a:pt x="42604" y="64153"/>
                  <a:pt x="43801" y="63496"/>
                  <a:pt x="44712" y="62188"/>
                </a:cubicBezTo>
                <a:cubicBezTo>
                  <a:pt x="46559" y="59541"/>
                  <a:pt x="43769" y="54009"/>
                  <a:pt x="41731" y="49968"/>
                </a:cubicBezTo>
                <a:cubicBezTo>
                  <a:pt x="41037" y="48597"/>
                  <a:pt x="40439" y="47417"/>
                  <a:pt x="40148" y="46586"/>
                </a:cubicBezTo>
                <a:cubicBezTo>
                  <a:pt x="38046" y="40688"/>
                  <a:pt x="37066" y="36399"/>
                  <a:pt x="37919" y="30623"/>
                </a:cubicBezTo>
                <a:cubicBezTo>
                  <a:pt x="38808" y="24588"/>
                  <a:pt x="41900" y="21227"/>
                  <a:pt x="45807" y="16975"/>
                </a:cubicBezTo>
                <a:cubicBezTo>
                  <a:pt x="46167" y="16577"/>
                  <a:pt x="46538" y="16176"/>
                  <a:pt x="46914" y="15768"/>
                </a:cubicBezTo>
                <a:cubicBezTo>
                  <a:pt x="49169" y="13285"/>
                  <a:pt x="52901" y="8546"/>
                  <a:pt x="52478" y="4724"/>
                </a:cubicBezTo>
                <a:cubicBezTo>
                  <a:pt x="52314" y="3273"/>
                  <a:pt x="51573" y="2072"/>
                  <a:pt x="50264" y="1156"/>
                </a:cubicBezTo>
                <a:cubicBezTo>
                  <a:pt x="49174" y="388"/>
                  <a:pt x="47893" y="1"/>
                  <a:pt x="4645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9"/>
          <p:cNvSpPr/>
          <p:nvPr/>
        </p:nvSpPr>
        <p:spPr>
          <a:xfrm flipH="1">
            <a:off x="7971737" y="3413681"/>
            <a:ext cx="2662652" cy="2263201"/>
          </a:xfrm>
          <a:custGeom>
            <a:rect b="b" l="l" r="r" t="t"/>
            <a:pathLst>
              <a:path extrusionOk="0" h="60851" w="71543">
                <a:moveTo>
                  <a:pt x="10943" y="1"/>
                </a:moveTo>
                <a:cubicBezTo>
                  <a:pt x="10274" y="1"/>
                  <a:pt x="9538" y="34"/>
                  <a:pt x="8715" y="83"/>
                </a:cubicBezTo>
                <a:cubicBezTo>
                  <a:pt x="6433" y="220"/>
                  <a:pt x="2320" y="855"/>
                  <a:pt x="1" y="2312"/>
                </a:cubicBezTo>
                <a:lnTo>
                  <a:pt x="1" y="60851"/>
                </a:lnTo>
                <a:lnTo>
                  <a:pt x="71543" y="60851"/>
                </a:lnTo>
                <a:cubicBezTo>
                  <a:pt x="71389" y="60729"/>
                  <a:pt x="71235" y="60607"/>
                  <a:pt x="71088" y="60491"/>
                </a:cubicBezTo>
                <a:cubicBezTo>
                  <a:pt x="70770" y="60242"/>
                  <a:pt x="70468" y="59998"/>
                  <a:pt x="70182" y="59771"/>
                </a:cubicBezTo>
                <a:cubicBezTo>
                  <a:pt x="67387" y="57542"/>
                  <a:pt x="64459" y="55028"/>
                  <a:pt x="61923" y="51776"/>
                </a:cubicBezTo>
                <a:cubicBezTo>
                  <a:pt x="58980" y="48002"/>
                  <a:pt x="56973" y="44667"/>
                  <a:pt x="55777" y="41574"/>
                </a:cubicBezTo>
                <a:cubicBezTo>
                  <a:pt x="55464" y="40760"/>
                  <a:pt x="55157" y="39927"/>
                  <a:pt x="54856" y="39091"/>
                </a:cubicBezTo>
                <a:cubicBezTo>
                  <a:pt x="53828" y="36296"/>
                  <a:pt x="52769" y="33400"/>
                  <a:pt x="51208" y="30832"/>
                </a:cubicBezTo>
                <a:cubicBezTo>
                  <a:pt x="46924" y="23797"/>
                  <a:pt x="40153" y="20175"/>
                  <a:pt x="33466" y="17300"/>
                </a:cubicBezTo>
                <a:cubicBezTo>
                  <a:pt x="28537" y="15182"/>
                  <a:pt x="23491" y="10741"/>
                  <a:pt x="18039" y="3714"/>
                </a:cubicBezTo>
                <a:cubicBezTo>
                  <a:pt x="15695" y="697"/>
                  <a:pt x="14019" y="1"/>
                  <a:pt x="1094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9"/>
          <p:cNvSpPr/>
          <p:nvPr/>
        </p:nvSpPr>
        <p:spPr>
          <a:xfrm flipH="1">
            <a:off x="5820231" y="441033"/>
            <a:ext cx="1033939" cy="523856"/>
          </a:xfrm>
          <a:custGeom>
            <a:rect b="b" l="l" r="r" t="t"/>
            <a:pathLst>
              <a:path extrusionOk="0" h="14085" w="27781">
                <a:moveTo>
                  <a:pt x="2733" y="1"/>
                </a:moveTo>
                <a:cubicBezTo>
                  <a:pt x="1547" y="1"/>
                  <a:pt x="414" y="1183"/>
                  <a:pt x="213" y="2637"/>
                </a:cubicBezTo>
                <a:cubicBezTo>
                  <a:pt x="1" y="4142"/>
                  <a:pt x="706" y="5926"/>
                  <a:pt x="2305" y="7954"/>
                </a:cubicBezTo>
                <a:cubicBezTo>
                  <a:pt x="4798" y="11104"/>
                  <a:pt x="7752" y="11844"/>
                  <a:pt x="11172" y="12702"/>
                </a:cubicBezTo>
                <a:cubicBezTo>
                  <a:pt x="11634" y="12814"/>
                  <a:pt x="12099" y="12936"/>
                  <a:pt x="12575" y="13057"/>
                </a:cubicBezTo>
                <a:cubicBezTo>
                  <a:pt x="14598" y="13592"/>
                  <a:pt x="16768" y="14085"/>
                  <a:pt x="18982" y="14085"/>
                </a:cubicBezTo>
                <a:cubicBezTo>
                  <a:pt x="20756" y="14085"/>
                  <a:pt x="22307" y="13767"/>
                  <a:pt x="23720" y="13115"/>
                </a:cubicBezTo>
                <a:cubicBezTo>
                  <a:pt x="25626" y="12247"/>
                  <a:pt x="27781" y="9452"/>
                  <a:pt x="27600" y="7287"/>
                </a:cubicBezTo>
                <a:cubicBezTo>
                  <a:pt x="27532" y="6402"/>
                  <a:pt x="27045" y="5237"/>
                  <a:pt x="25128" y="4714"/>
                </a:cubicBezTo>
                <a:cubicBezTo>
                  <a:pt x="24763" y="4613"/>
                  <a:pt x="24377" y="4565"/>
                  <a:pt x="23984" y="4565"/>
                </a:cubicBezTo>
                <a:cubicBezTo>
                  <a:pt x="22439" y="4565"/>
                  <a:pt x="20898" y="5359"/>
                  <a:pt x="19405" y="6127"/>
                </a:cubicBezTo>
                <a:cubicBezTo>
                  <a:pt x="17883" y="6911"/>
                  <a:pt x="16306" y="7721"/>
                  <a:pt x="14699" y="7721"/>
                </a:cubicBezTo>
                <a:cubicBezTo>
                  <a:pt x="14590" y="7721"/>
                  <a:pt x="14480" y="7718"/>
                  <a:pt x="14371" y="7710"/>
                </a:cubicBezTo>
                <a:cubicBezTo>
                  <a:pt x="11421" y="7504"/>
                  <a:pt x="9479" y="6011"/>
                  <a:pt x="7419" y="4428"/>
                </a:cubicBezTo>
                <a:cubicBezTo>
                  <a:pt x="6598" y="3798"/>
                  <a:pt x="5745" y="3141"/>
                  <a:pt x="4804" y="2549"/>
                </a:cubicBezTo>
                <a:lnTo>
                  <a:pt x="4565" y="1092"/>
                </a:lnTo>
                <a:lnTo>
                  <a:pt x="4538" y="1056"/>
                </a:lnTo>
                <a:cubicBezTo>
                  <a:pt x="3898" y="181"/>
                  <a:pt x="3204" y="1"/>
                  <a:pt x="273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19"/>
          <p:cNvSpPr/>
          <p:nvPr/>
        </p:nvSpPr>
        <p:spPr>
          <a:xfrm flipH="1">
            <a:off x="8612511" y="-1458128"/>
            <a:ext cx="2021878" cy="3058451"/>
          </a:xfrm>
          <a:custGeom>
            <a:rect b="b" l="l" r="r" t="t"/>
            <a:pathLst>
              <a:path extrusionOk="0" h="82233" w="54326">
                <a:moveTo>
                  <a:pt x="1" y="1"/>
                </a:moveTo>
                <a:lnTo>
                  <a:pt x="1" y="36109"/>
                </a:lnTo>
                <a:cubicBezTo>
                  <a:pt x="313" y="36495"/>
                  <a:pt x="626" y="36876"/>
                  <a:pt x="932" y="37257"/>
                </a:cubicBezTo>
                <a:cubicBezTo>
                  <a:pt x="1631" y="38110"/>
                  <a:pt x="2352" y="38993"/>
                  <a:pt x="3014" y="39877"/>
                </a:cubicBezTo>
                <a:cubicBezTo>
                  <a:pt x="5015" y="42546"/>
                  <a:pt x="7285" y="45690"/>
                  <a:pt x="8949" y="48788"/>
                </a:cubicBezTo>
                <a:cubicBezTo>
                  <a:pt x="9927" y="50609"/>
                  <a:pt x="10435" y="52589"/>
                  <a:pt x="10970" y="54685"/>
                </a:cubicBezTo>
                <a:cubicBezTo>
                  <a:pt x="11463" y="56613"/>
                  <a:pt x="11972" y="58604"/>
                  <a:pt x="12876" y="60461"/>
                </a:cubicBezTo>
                <a:cubicBezTo>
                  <a:pt x="18848" y="72703"/>
                  <a:pt x="30433" y="78160"/>
                  <a:pt x="39100" y="80586"/>
                </a:cubicBezTo>
                <a:cubicBezTo>
                  <a:pt x="41297" y="81205"/>
                  <a:pt x="45480" y="82233"/>
                  <a:pt x="48879" y="82233"/>
                </a:cubicBezTo>
                <a:cubicBezTo>
                  <a:pt x="50778" y="82233"/>
                  <a:pt x="52436" y="81909"/>
                  <a:pt x="53358" y="81009"/>
                </a:cubicBezTo>
                <a:cubicBezTo>
                  <a:pt x="54103" y="80283"/>
                  <a:pt x="54326" y="79283"/>
                  <a:pt x="54013" y="78033"/>
                </a:cubicBezTo>
                <a:cubicBezTo>
                  <a:pt x="53294" y="75181"/>
                  <a:pt x="50159" y="72935"/>
                  <a:pt x="47125" y="70770"/>
                </a:cubicBezTo>
                <a:cubicBezTo>
                  <a:pt x="45575" y="69658"/>
                  <a:pt x="44107" y="68610"/>
                  <a:pt x="43134" y="67582"/>
                </a:cubicBezTo>
                <a:cubicBezTo>
                  <a:pt x="36356" y="60435"/>
                  <a:pt x="32767" y="49920"/>
                  <a:pt x="29607" y="40640"/>
                </a:cubicBezTo>
                <a:cubicBezTo>
                  <a:pt x="29162" y="39349"/>
                  <a:pt x="28728" y="38078"/>
                  <a:pt x="28294" y="36839"/>
                </a:cubicBezTo>
                <a:cubicBezTo>
                  <a:pt x="26372" y="31344"/>
                  <a:pt x="23857" y="25572"/>
                  <a:pt x="20612" y="19193"/>
                </a:cubicBezTo>
                <a:cubicBezTo>
                  <a:pt x="17223" y="12527"/>
                  <a:pt x="17054" y="1674"/>
                  <a:pt x="17054" y="1674"/>
                </a:cubicBezTo>
                <a:lnTo>
                  <a:pt x="17011"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9"/>
          <p:cNvSpPr txBox="1"/>
          <p:nvPr>
            <p:ph type="ctrTitle"/>
          </p:nvPr>
        </p:nvSpPr>
        <p:spPr>
          <a:xfrm>
            <a:off x="540861" y="539500"/>
            <a:ext cx="4766400" cy="773400"/>
          </a:xfrm>
          <a:prstGeom prst="rect">
            <a:avLst/>
          </a:prstGeom>
        </p:spPr>
        <p:txBody>
          <a:bodyPr anchorCtr="0" anchor="b" bIns="91425" lIns="91425" spcFirstLastPara="1" rIns="91425" wrap="square" tIns="91425">
            <a:noAutofit/>
          </a:bodyPr>
          <a:lstStyle>
            <a:lvl1pPr lvl="0" rtl="0">
              <a:lnSpc>
                <a:spcPct val="80000"/>
              </a:lnSpc>
              <a:spcBef>
                <a:spcPts val="0"/>
              </a:spcBef>
              <a:spcAft>
                <a:spcPts val="0"/>
              </a:spcAft>
              <a:buClr>
                <a:schemeClr val="dk2"/>
              </a:buClr>
              <a:buSzPts val="5200"/>
              <a:buNone/>
              <a:defRPr sz="6000">
                <a:solidFill>
                  <a:schemeClr val="dk2"/>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56" name="Google Shape;156;p19"/>
          <p:cNvSpPr txBox="1"/>
          <p:nvPr>
            <p:ph idx="1" type="subTitle"/>
          </p:nvPr>
        </p:nvSpPr>
        <p:spPr>
          <a:xfrm>
            <a:off x="713225" y="1866100"/>
            <a:ext cx="3858900" cy="12984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sz="1800">
                <a:solidFill>
                  <a:schemeClr val="dk1"/>
                </a:solidFill>
                <a:latin typeface="Barlow"/>
                <a:ea typeface="Barlow"/>
                <a:cs typeface="Barlow"/>
                <a:sym typeface="Barlow"/>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57" name="Google Shape;157;p19"/>
          <p:cNvSpPr txBox="1"/>
          <p:nvPr/>
        </p:nvSpPr>
        <p:spPr>
          <a:xfrm>
            <a:off x="713225" y="3845575"/>
            <a:ext cx="3858900" cy="469500"/>
          </a:xfrm>
          <a:prstGeom prst="rect">
            <a:avLst/>
          </a:prstGeom>
          <a:noFill/>
          <a:ln>
            <a:noFill/>
          </a:ln>
        </p:spPr>
        <p:txBody>
          <a:bodyPr anchorCtr="0" anchor="ctr" bIns="91425" lIns="91425" spcFirstLastPara="1" rIns="91425" wrap="square" tIns="91425">
            <a:noAutofit/>
          </a:bodyPr>
          <a:lstStyle/>
          <a:p>
            <a:pPr indent="0" lvl="0" marL="0" rtl="0" algn="l">
              <a:spcBef>
                <a:spcPts val="300"/>
              </a:spcBef>
              <a:spcAft>
                <a:spcPts val="0"/>
              </a:spcAft>
              <a:buNone/>
            </a:pPr>
            <a:r>
              <a:rPr lang="en" sz="1000">
                <a:solidFill>
                  <a:srgbClr val="FFFFFF"/>
                </a:solidFill>
                <a:latin typeface="Barlow"/>
                <a:ea typeface="Barlow"/>
                <a:cs typeface="Barlow"/>
                <a:sym typeface="Barlow"/>
              </a:rPr>
              <a:t>CREDITS: This presentation template was created by </a:t>
            </a:r>
            <a:r>
              <a:rPr b="1" lang="en" sz="1000">
                <a:solidFill>
                  <a:srgbClr val="FFFFFF"/>
                </a:solidFill>
                <a:uFill>
                  <a:noFill/>
                </a:uFill>
                <a:latin typeface="Barlow"/>
                <a:ea typeface="Barlow"/>
                <a:cs typeface="Barlow"/>
                <a:sym typeface="Barlow"/>
                <a:hlinkClick r:id="rId3">
                  <a:extLst>
                    <a:ext uri="{A12FA001-AC4F-418D-AE19-62706E023703}">
                      <ahyp:hlinkClr val="tx"/>
                    </a:ext>
                  </a:extLst>
                </a:hlinkClick>
              </a:rPr>
              <a:t>Slidesgo</a:t>
            </a:r>
            <a:r>
              <a:rPr lang="en" sz="1000">
                <a:solidFill>
                  <a:srgbClr val="FFFFFF"/>
                </a:solidFill>
                <a:latin typeface="Barlow"/>
                <a:ea typeface="Barlow"/>
                <a:cs typeface="Barlow"/>
                <a:sym typeface="Barlow"/>
              </a:rPr>
              <a:t>, including icons by </a:t>
            </a:r>
            <a:r>
              <a:rPr b="1" lang="en" sz="1000">
                <a:solidFill>
                  <a:srgbClr val="FFFFFF"/>
                </a:solidFill>
                <a:uFill>
                  <a:noFill/>
                </a:uFill>
                <a:latin typeface="Barlow"/>
                <a:ea typeface="Barlow"/>
                <a:cs typeface="Barlow"/>
                <a:sym typeface="Barlow"/>
                <a:hlinkClick r:id="rId4">
                  <a:extLst>
                    <a:ext uri="{A12FA001-AC4F-418D-AE19-62706E023703}">
                      <ahyp:hlinkClr val="tx"/>
                    </a:ext>
                  </a:extLst>
                </a:hlinkClick>
              </a:rPr>
              <a:t>Flaticon</a:t>
            </a:r>
            <a:r>
              <a:rPr lang="en" sz="1000">
                <a:solidFill>
                  <a:srgbClr val="FFFFFF"/>
                </a:solidFill>
                <a:latin typeface="Barlow"/>
                <a:ea typeface="Barlow"/>
                <a:cs typeface="Barlow"/>
                <a:sym typeface="Barlow"/>
              </a:rPr>
              <a:t>, and infographics &amp; images by </a:t>
            </a:r>
            <a:r>
              <a:rPr b="1" lang="en" sz="1000">
                <a:solidFill>
                  <a:srgbClr val="FFFFFF"/>
                </a:solidFill>
                <a:uFill>
                  <a:noFill/>
                </a:uFill>
                <a:latin typeface="Barlow"/>
                <a:ea typeface="Barlow"/>
                <a:cs typeface="Barlow"/>
                <a:sym typeface="Barlow"/>
                <a:hlinkClick r:id="rId5">
                  <a:extLst>
                    <a:ext uri="{A12FA001-AC4F-418D-AE19-62706E023703}">
                      <ahyp:hlinkClr val="tx"/>
                    </a:ext>
                  </a:extLst>
                </a:hlinkClick>
              </a:rPr>
              <a:t>Freepik</a:t>
            </a:r>
            <a:endParaRPr sz="1000">
              <a:solidFill>
                <a:srgbClr val="FFFFFF"/>
              </a:solidFill>
              <a:latin typeface="Barlow"/>
              <a:ea typeface="Barlow"/>
              <a:cs typeface="Barlow"/>
              <a:sym typeface="Barlow"/>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2">
    <p:spTree>
      <p:nvGrpSpPr>
        <p:cNvPr id="158" name="Shape 158"/>
        <p:cNvGrpSpPr/>
        <p:nvPr/>
      </p:nvGrpSpPr>
      <p:grpSpPr>
        <a:xfrm>
          <a:off x="0" y="0"/>
          <a:ext cx="0" cy="0"/>
          <a:chOff x="0" y="0"/>
          <a:chExt cx="0" cy="0"/>
        </a:xfrm>
      </p:grpSpPr>
      <p:pic>
        <p:nvPicPr>
          <p:cNvPr id="159" name="Google Shape;159;p20"/>
          <p:cNvPicPr preferRelativeResize="0"/>
          <p:nvPr/>
        </p:nvPicPr>
        <p:blipFill rotWithShape="1">
          <a:blip r:embed="rId2">
            <a:alphaModFix amt="50000"/>
          </a:blip>
          <a:srcRect b="22437" l="9038" r="4635" t="5438"/>
          <a:stretch/>
        </p:blipFill>
        <p:spPr>
          <a:xfrm flipH="1">
            <a:off x="-36575" y="0"/>
            <a:ext cx="9180575" cy="5143500"/>
          </a:xfrm>
          <a:prstGeom prst="rect">
            <a:avLst/>
          </a:prstGeom>
          <a:noFill/>
          <a:ln>
            <a:noFill/>
          </a:ln>
        </p:spPr>
      </p:pic>
      <p:sp>
        <p:nvSpPr>
          <p:cNvPr id="160" name="Google Shape;160;p20"/>
          <p:cNvSpPr/>
          <p:nvPr/>
        </p:nvSpPr>
        <p:spPr>
          <a:xfrm flipH="1">
            <a:off x="8356812" y="458460"/>
            <a:ext cx="497970" cy="606944"/>
          </a:xfrm>
          <a:custGeom>
            <a:rect b="b" l="l" r="r" t="t"/>
            <a:pathLst>
              <a:path extrusionOk="0" h="16319" w="13380">
                <a:moveTo>
                  <a:pt x="874" y="1"/>
                </a:moveTo>
                <a:lnTo>
                  <a:pt x="774" y="43"/>
                </a:lnTo>
                <a:cubicBezTo>
                  <a:pt x="567" y="133"/>
                  <a:pt x="419" y="297"/>
                  <a:pt x="349" y="514"/>
                </a:cubicBezTo>
                <a:cubicBezTo>
                  <a:pt x="0" y="1611"/>
                  <a:pt x="1451" y="4077"/>
                  <a:pt x="3240" y="6952"/>
                </a:cubicBezTo>
                <a:cubicBezTo>
                  <a:pt x="3733" y="7752"/>
                  <a:pt x="4168" y="8445"/>
                  <a:pt x="4352" y="8837"/>
                </a:cubicBezTo>
                <a:cubicBezTo>
                  <a:pt x="4469" y="9076"/>
                  <a:pt x="4606" y="9382"/>
                  <a:pt x="4760" y="9726"/>
                </a:cubicBezTo>
                <a:cubicBezTo>
                  <a:pt x="5788" y="12030"/>
                  <a:pt x="7699" y="16318"/>
                  <a:pt x="10372" y="16318"/>
                </a:cubicBezTo>
                <a:cubicBezTo>
                  <a:pt x="10711" y="16318"/>
                  <a:pt x="11055" y="16250"/>
                  <a:pt x="11399" y="16111"/>
                </a:cubicBezTo>
                <a:cubicBezTo>
                  <a:pt x="13263" y="15360"/>
                  <a:pt x="12564" y="13538"/>
                  <a:pt x="12002" y="12077"/>
                </a:cubicBezTo>
                <a:cubicBezTo>
                  <a:pt x="11797" y="11548"/>
                  <a:pt x="11606" y="11050"/>
                  <a:pt x="11558" y="10664"/>
                </a:cubicBezTo>
                <a:cubicBezTo>
                  <a:pt x="11399" y="9398"/>
                  <a:pt x="11875" y="8673"/>
                  <a:pt x="12384" y="7900"/>
                </a:cubicBezTo>
                <a:cubicBezTo>
                  <a:pt x="12750" y="7339"/>
                  <a:pt x="13131" y="6762"/>
                  <a:pt x="13246" y="5978"/>
                </a:cubicBezTo>
                <a:cubicBezTo>
                  <a:pt x="13380" y="5073"/>
                  <a:pt x="13310" y="4501"/>
                  <a:pt x="13041" y="4189"/>
                </a:cubicBezTo>
                <a:cubicBezTo>
                  <a:pt x="12887" y="4008"/>
                  <a:pt x="12670" y="3918"/>
                  <a:pt x="12405" y="3918"/>
                </a:cubicBezTo>
                <a:cubicBezTo>
                  <a:pt x="11802" y="3918"/>
                  <a:pt x="10991" y="4374"/>
                  <a:pt x="10133" y="4856"/>
                </a:cubicBezTo>
                <a:lnTo>
                  <a:pt x="9911" y="4978"/>
                </a:lnTo>
                <a:cubicBezTo>
                  <a:pt x="9637" y="5131"/>
                  <a:pt x="9398" y="5274"/>
                  <a:pt x="9187" y="5401"/>
                </a:cubicBezTo>
                <a:cubicBezTo>
                  <a:pt x="8572" y="5760"/>
                  <a:pt x="8202" y="5978"/>
                  <a:pt x="7826" y="5978"/>
                </a:cubicBezTo>
                <a:cubicBezTo>
                  <a:pt x="7408" y="5978"/>
                  <a:pt x="6931" y="5724"/>
                  <a:pt x="6010" y="4993"/>
                </a:cubicBezTo>
                <a:cubicBezTo>
                  <a:pt x="4771" y="4020"/>
                  <a:pt x="3394" y="2600"/>
                  <a:pt x="2240" y="1102"/>
                </a:cubicBezTo>
                <a:lnTo>
                  <a:pt x="874"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20"/>
          <p:cNvSpPr/>
          <p:nvPr/>
        </p:nvSpPr>
        <p:spPr>
          <a:xfrm flipH="1">
            <a:off x="5037458" y="4149258"/>
            <a:ext cx="5066381" cy="2594549"/>
          </a:xfrm>
          <a:custGeom>
            <a:rect b="b" l="l" r="r" t="t"/>
            <a:pathLst>
              <a:path extrusionOk="0" h="69760" w="136129">
                <a:moveTo>
                  <a:pt x="9681" y="1"/>
                </a:moveTo>
                <a:cubicBezTo>
                  <a:pt x="6173" y="1"/>
                  <a:pt x="2509" y="666"/>
                  <a:pt x="1" y="2115"/>
                </a:cubicBezTo>
                <a:lnTo>
                  <a:pt x="1" y="69760"/>
                </a:lnTo>
                <a:lnTo>
                  <a:pt x="136128" y="69760"/>
                </a:lnTo>
                <a:cubicBezTo>
                  <a:pt x="136055" y="69628"/>
                  <a:pt x="135981" y="69491"/>
                  <a:pt x="135906" y="69352"/>
                </a:cubicBezTo>
                <a:cubicBezTo>
                  <a:pt x="133142" y="64186"/>
                  <a:pt x="130283" y="58843"/>
                  <a:pt x="126244" y="54656"/>
                </a:cubicBezTo>
                <a:cubicBezTo>
                  <a:pt x="123262" y="51560"/>
                  <a:pt x="119942" y="50009"/>
                  <a:pt x="116323" y="50009"/>
                </a:cubicBezTo>
                <a:cubicBezTo>
                  <a:pt x="114384" y="50009"/>
                  <a:pt x="112359" y="50454"/>
                  <a:pt x="110255" y="51346"/>
                </a:cubicBezTo>
                <a:cubicBezTo>
                  <a:pt x="109095" y="51839"/>
                  <a:pt x="107995" y="52474"/>
                  <a:pt x="106930" y="53093"/>
                </a:cubicBezTo>
                <a:cubicBezTo>
                  <a:pt x="105283" y="54046"/>
                  <a:pt x="103585" y="55031"/>
                  <a:pt x="101679" y="55460"/>
                </a:cubicBezTo>
                <a:cubicBezTo>
                  <a:pt x="100345" y="55762"/>
                  <a:pt x="98908" y="55843"/>
                  <a:pt x="97451" y="55843"/>
                </a:cubicBezTo>
                <a:cubicBezTo>
                  <a:pt x="96606" y="55843"/>
                  <a:pt x="95754" y="55816"/>
                  <a:pt x="94913" y="55788"/>
                </a:cubicBezTo>
                <a:cubicBezTo>
                  <a:pt x="94102" y="55761"/>
                  <a:pt x="93266" y="55736"/>
                  <a:pt x="92467" y="55736"/>
                </a:cubicBezTo>
                <a:lnTo>
                  <a:pt x="92296" y="55736"/>
                </a:lnTo>
                <a:cubicBezTo>
                  <a:pt x="85112" y="55736"/>
                  <a:pt x="77817" y="52824"/>
                  <a:pt x="72760" y="47937"/>
                </a:cubicBezTo>
                <a:cubicBezTo>
                  <a:pt x="70341" y="45591"/>
                  <a:pt x="68403" y="42674"/>
                  <a:pt x="66534" y="39858"/>
                </a:cubicBezTo>
                <a:cubicBezTo>
                  <a:pt x="64491" y="36772"/>
                  <a:pt x="62373" y="33584"/>
                  <a:pt x="59599" y="31096"/>
                </a:cubicBezTo>
                <a:cubicBezTo>
                  <a:pt x="55327" y="27267"/>
                  <a:pt x="50413" y="24266"/>
                  <a:pt x="45664" y="21359"/>
                </a:cubicBezTo>
                <a:cubicBezTo>
                  <a:pt x="40508" y="18204"/>
                  <a:pt x="35171" y="14942"/>
                  <a:pt x="30702" y="10634"/>
                </a:cubicBezTo>
                <a:cubicBezTo>
                  <a:pt x="26293" y="6382"/>
                  <a:pt x="22152" y="2712"/>
                  <a:pt x="16128" y="860"/>
                </a:cubicBezTo>
                <a:cubicBezTo>
                  <a:pt x="14312" y="299"/>
                  <a:pt x="12031" y="1"/>
                  <a:pt x="968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20"/>
          <p:cNvSpPr/>
          <p:nvPr/>
        </p:nvSpPr>
        <p:spPr>
          <a:xfrm flipH="1">
            <a:off x="-529350" y="1211236"/>
            <a:ext cx="812830" cy="3736396"/>
          </a:xfrm>
          <a:custGeom>
            <a:rect b="b" l="l" r="r" t="t"/>
            <a:pathLst>
              <a:path extrusionOk="0" h="100461" w="21840">
                <a:moveTo>
                  <a:pt x="21840" y="1"/>
                </a:moveTo>
                <a:cubicBezTo>
                  <a:pt x="19357" y="2209"/>
                  <a:pt x="17001" y="6810"/>
                  <a:pt x="15089" y="10537"/>
                </a:cubicBezTo>
                <a:cubicBezTo>
                  <a:pt x="14746" y="11214"/>
                  <a:pt x="14412" y="11861"/>
                  <a:pt x="14094" y="12464"/>
                </a:cubicBezTo>
                <a:cubicBezTo>
                  <a:pt x="12834" y="14867"/>
                  <a:pt x="11330" y="17218"/>
                  <a:pt x="9874" y="19490"/>
                </a:cubicBezTo>
                <a:cubicBezTo>
                  <a:pt x="8217" y="22073"/>
                  <a:pt x="6507" y="24741"/>
                  <a:pt x="5136" y="27510"/>
                </a:cubicBezTo>
                <a:cubicBezTo>
                  <a:pt x="2383" y="33074"/>
                  <a:pt x="0" y="37877"/>
                  <a:pt x="4395" y="43128"/>
                </a:cubicBezTo>
                <a:cubicBezTo>
                  <a:pt x="4860" y="43684"/>
                  <a:pt x="5317" y="44230"/>
                  <a:pt x="5766" y="44764"/>
                </a:cubicBezTo>
                <a:cubicBezTo>
                  <a:pt x="9430" y="49105"/>
                  <a:pt x="12591" y="52854"/>
                  <a:pt x="15042" y="58334"/>
                </a:cubicBezTo>
                <a:cubicBezTo>
                  <a:pt x="15343" y="59006"/>
                  <a:pt x="15736" y="59800"/>
                  <a:pt x="16154" y="60642"/>
                </a:cubicBezTo>
                <a:cubicBezTo>
                  <a:pt x="18006" y="64380"/>
                  <a:pt x="20548" y="69499"/>
                  <a:pt x="19421" y="72781"/>
                </a:cubicBezTo>
                <a:cubicBezTo>
                  <a:pt x="18737" y="74762"/>
                  <a:pt x="16906" y="74904"/>
                  <a:pt x="14783" y="75063"/>
                </a:cubicBezTo>
                <a:cubicBezTo>
                  <a:pt x="12564" y="75227"/>
                  <a:pt x="10045" y="75418"/>
                  <a:pt x="8508" y="77896"/>
                </a:cubicBezTo>
                <a:cubicBezTo>
                  <a:pt x="6004" y="81941"/>
                  <a:pt x="8953" y="84911"/>
                  <a:pt x="11802" y="87775"/>
                </a:cubicBezTo>
                <a:cubicBezTo>
                  <a:pt x="12686" y="88670"/>
                  <a:pt x="13602" y="89592"/>
                  <a:pt x="14306" y="90513"/>
                </a:cubicBezTo>
                <a:cubicBezTo>
                  <a:pt x="14952" y="91354"/>
                  <a:pt x="15604" y="92207"/>
                  <a:pt x="16264" y="93064"/>
                </a:cubicBezTo>
                <a:cubicBezTo>
                  <a:pt x="18133" y="95494"/>
                  <a:pt x="20029" y="97961"/>
                  <a:pt x="21840" y="100461"/>
                </a:cubicBezTo>
                <a:lnTo>
                  <a:pt x="21840"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20"/>
          <p:cNvSpPr txBox="1"/>
          <p:nvPr>
            <p:ph type="title"/>
          </p:nvPr>
        </p:nvSpPr>
        <p:spPr>
          <a:xfrm>
            <a:off x="609041" y="539500"/>
            <a:ext cx="3465900" cy="832200"/>
          </a:xfrm>
          <a:prstGeom prst="rect">
            <a:avLst/>
          </a:prstGeom>
        </p:spPr>
        <p:txBody>
          <a:bodyPr anchorCtr="0" anchor="t" bIns="0" lIns="0" spcFirstLastPara="1" rIns="0" wrap="square" tIns="0">
            <a:noAutofit/>
          </a:bodyPr>
          <a:lstStyle>
            <a:lvl1pPr lvl="0" rtl="0">
              <a:spcBef>
                <a:spcPts val="0"/>
              </a:spcBef>
              <a:spcAft>
                <a:spcPts val="0"/>
              </a:spcAft>
              <a:buSzPts val="2800"/>
              <a:buNone/>
              <a:defRPr sz="3000">
                <a:solidFill>
                  <a:schemeClr val="dk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 name="Shape 16"/>
        <p:cNvGrpSpPr/>
        <p:nvPr/>
      </p:nvGrpSpPr>
      <p:grpSpPr>
        <a:xfrm>
          <a:off x="0" y="0"/>
          <a:ext cx="0" cy="0"/>
          <a:chOff x="0" y="0"/>
          <a:chExt cx="0" cy="0"/>
        </a:xfrm>
      </p:grpSpPr>
      <p:pic>
        <p:nvPicPr>
          <p:cNvPr id="17" name="Google Shape;17;p3"/>
          <p:cNvPicPr preferRelativeResize="0"/>
          <p:nvPr/>
        </p:nvPicPr>
        <p:blipFill rotWithShape="1">
          <a:blip r:embed="rId2">
            <a:alphaModFix/>
          </a:blip>
          <a:srcRect b="10581" l="4987" r="8566" t="17388"/>
          <a:stretch/>
        </p:blipFill>
        <p:spPr>
          <a:xfrm>
            <a:off x="0" y="0"/>
            <a:ext cx="9192499" cy="5143500"/>
          </a:xfrm>
          <a:prstGeom prst="rect">
            <a:avLst/>
          </a:prstGeom>
          <a:noFill/>
          <a:ln>
            <a:noFill/>
          </a:ln>
        </p:spPr>
      </p:pic>
      <p:sp>
        <p:nvSpPr>
          <p:cNvPr id="18" name="Google Shape;18;p3"/>
          <p:cNvSpPr/>
          <p:nvPr/>
        </p:nvSpPr>
        <p:spPr>
          <a:xfrm flipH="1">
            <a:off x="-529350" y="-1237778"/>
            <a:ext cx="1427626" cy="1683816"/>
          </a:xfrm>
          <a:custGeom>
            <a:rect b="b" l="l" r="r" t="t"/>
            <a:pathLst>
              <a:path extrusionOk="0" h="45273" w="38359">
                <a:moveTo>
                  <a:pt x="19988" y="1"/>
                </a:moveTo>
                <a:cubicBezTo>
                  <a:pt x="19209" y="4438"/>
                  <a:pt x="16536" y="7207"/>
                  <a:pt x="13279" y="10562"/>
                </a:cubicBezTo>
                <a:cubicBezTo>
                  <a:pt x="12872" y="10982"/>
                  <a:pt x="12460" y="11410"/>
                  <a:pt x="12040" y="11850"/>
                </a:cubicBezTo>
                <a:cubicBezTo>
                  <a:pt x="8081" y="15984"/>
                  <a:pt x="5332" y="20564"/>
                  <a:pt x="3861" y="25461"/>
                </a:cubicBezTo>
                <a:cubicBezTo>
                  <a:pt x="2898" y="28664"/>
                  <a:pt x="1" y="39427"/>
                  <a:pt x="3136" y="43420"/>
                </a:cubicBezTo>
                <a:cubicBezTo>
                  <a:pt x="4099" y="44647"/>
                  <a:pt x="5232" y="45272"/>
                  <a:pt x="6508" y="45272"/>
                </a:cubicBezTo>
                <a:cubicBezTo>
                  <a:pt x="6540" y="45272"/>
                  <a:pt x="6571" y="45272"/>
                  <a:pt x="6603" y="45267"/>
                </a:cubicBezTo>
                <a:cubicBezTo>
                  <a:pt x="10642" y="45172"/>
                  <a:pt x="15064" y="38946"/>
                  <a:pt x="17181" y="35960"/>
                </a:cubicBezTo>
                <a:cubicBezTo>
                  <a:pt x="17362" y="35706"/>
                  <a:pt x="17526" y="35478"/>
                  <a:pt x="17663" y="35283"/>
                </a:cubicBezTo>
                <a:cubicBezTo>
                  <a:pt x="21311" y="30232"/>
                  <a:pt x="24758" y="25461"/>
                  <a:pt x="30877" y="22137"/>
                </a:cubicBezTo>
                <a:cubicBezTo>
                  <a:pt x="31715" y="21680"/>
                  <a:pt x="32593" y="21231"/>
                  <a:pt x="33440" y="20791"/>
                </a:cubicBezTo>
                <a:cubicBezTo>
                  <a:pt x="35102" y="19940"/>
                  <a:pt x="36781" y="19071"/>
                  <a:pt x="38359" y="18091"/>
                </a:cubicBezTo>
                <a:lnTo>
                  <a:pt x="38359"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3"/>
          <p:cNvSpPr/>
          <p:nvPr/>
        </p:nvSpPr>
        <p:spPr>
          <a:xfrm flipH="1">
            <a:off x="-464703" y="4582105"/>
            <a:ext cx="2635446" cy="1315127"/>
          </a:xfrm>
          <a:custGeom>
            <a:rect b="b" l="l" r="r" t="t"/>
            <a:pathLst>
              <a:path extrusionOk="0" h="35360" w="70812">
                <a:moveTo>
                  <a:pt x="13402" y="1"/>
                </a:moveTo>
                <a:cubicBezTo>
                  <a:pt x="10286" y="1"/>
                  <a:pt x="7833" y="864"/>
                  <a:pt x="5931" y="2626"/>
                </a:cubicBezTo>
                <a:cubicBezTo>
                  <a:pt x="1281" y="6914"/>
                  <a:pt x="990" y="15877"/>
                  <a:pt x="710" y="24544"/>
                </a:cubicBezTo>
                <a:cubicBezTo>
                  <a:pt x="589" y="28239"/>
                  <a:pt x="462" y="31993"/>
                  <a:pt x="1" y="35360"/>
                </a:cubicBezTo>
                <a:lnTo>
                  <a:pt x="70543" y="35360"/>
                </a:lnTo>
                <a:cubicBezTo>
                  <a:pt x="70812" y="29965"/>
                  <a:pt x="69192" y="23802"/>
                  <a:pt x="66037" y="18312"/>
                </a:cubicBezTo>
                <a:cubicBezTo>
                  <a:pt x="62569" y="12283"/>
                  <a:pt x="57778" y="7888"/>
                  <a:pt x="52552" y="5940"/>
                </a:cubicBezTo>
                <a:cubicBezTo>
                  <a:pt x="48942" y="4595"/>
                  <a:pt x="45029" y="4494"/>
                  <a:pt x="41243" y="4398"/>
                </a:cubicBezTo>
                <a:cubicBezTo>
                  <a:pt x="38628" y="4330"/>
                  <a:pt x="35923" y="4261"/>
                  <a:pt x="33392" y="3775"/>
                </a:cubicBezTo>
                <a:cubicBezTo>
                  <a:pt x="31216" y="3350"/>
                  <a:pt x="29051" y="2810"/>
                  <a:pt x="26955" y="2292"/>
                </a:cubicBezTo>
                <a:cubicBezTo>
                  <a:pt x="22872" y="1280"/>
                  <a:pt x="18657" y="227"/>
                  <a:pt x="14242" y="21"/>
                </a:cubicBezTo>
                <a:cubicBezTo>
                  <a:pt x="13957" y="8"/>
                  <a:pt x="13677" y="1"/>
                  <a:pt x="13402"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flipH="1">
            <a:off x="7289228" y="-994390"/>
            <a:ext cx="1903266" cy="2159545"/>
          </a:xfrm>
          <a:custGeom>
            <a:rect b="b" l="l" r="r" t="t"/>
            <a:pathLst>
              <a:path extrusionOk="0" h="58064" w="51139">
                <a:moveTo>
                  <a:pt x="46532" y="1"/>
                </a:moveTo>
                <a:cubicBezTo>
                  <a:pt x="43371" y="1"/>
                  <a:pt x="39422" y="1240"/>
                  <a:pt x="37743" y="2081"/>
                </a:cubicBezTo>
                <a:cubicBezTo>
                  <a:pt x="36134" y="2881"/>
                  <a:pt x="34550" y="3796"/>
                  <a:pt x="33015" y="4680"/>
                </a:cubicBezTo>
                <a:cubicBezTo>
                  <a:pt x="31459" y="5575"/>
                  <a:pt x="29849" y="6503"/>
                  <a:pt x="28229" y="7307"/>
                </a:cubicBezTo>
                <a:cubicBezTo>
                  <a:pt x="27552" y="7646"/>
                  <a:pt x="26826" y="8037"/>
                  <a:pt x="26059" y="8455"/>
                </a:cubicBezTo>
                <a:cubicBezTo>
                  <a:pt x="23353" y="9926"/>
                  <a:pt x="20295" y="11601"/>
                  <a:pt x="17668" y="11601"/>
                </a:cubicBezTo>
                <a:cubicBezTo>
                  <a:pt x="17581" y="11601"/>
                  <a:pt x="17494" y="11599"/>
                  <a:pt x="17408" y="11595"/>
                </a:cubicBezTo>
                <a:cubicBezTo>
                  <a:pt x="14660" y="11473"/>
                  <a:pt x="12712" y="9450"/>
                  <a:pt x="10833" y="7487"/>
                </a:cubicBezTo>
                <a:cubicBezTo>
                  <a:pt x="10080" y="6703"/>
                  <a:pt x="9303" y="5893"/>
                  <a:pt x="8487" y="5220"/>
                </a:cubicBezTo>
                <a:cubicBezTo>
                  <a:pt x="7439" y="4358"/>
                  <a:pt x="4781" y="2346"/>
                  <a:pt x="2732" y="2346"/>
                </a:cubicBezTo>
                <a:cubicBezTo>
                  <a:pt x="1768" y="2346"/>
                  <a:pt x="561" y="2811"/>
                  <a:pt x="260" y="5025"/>
                </a:cubicBezTo>
                <a:cubicBezTo>
                  <a:pt x="0" y="6952"/>
                  <a:pt x="455" y="8529"/>
                  <a:pt x="942" y="10208"/>
                </a:cubicBezTo>
                <a:cubicBezTo>
                  <a:pt x="1027" y="10499"/>
                  <a:pt x="1112" y="10796"/>
                  <a:pt x="1191" y="11097"/>
                </a:cubicBezTo>
                <a:cubicBezTo>
                  <a:pt x="1340" y="11622"/>
                  <a:pt x="1457" y="12189"/>
                  <a:pt x="1584" y="12786"/>
                </a:cubicBezTo>
                <a:cubicBezTo>
                  <a:pt x="1821" y="13924"/>
                  <a:pt x="2070" y="15100"/>
                  <a:pt x="2510" y="16079"/>
                </a:cubicBezTo>
                <a:lnTo>
                  <a:pt x="3023" y="17614"/>
                </a:lnTo>
                <a:lnTo>
                  <a:pt x="3055" y="17646"/>
                </a:lnTo>
                <a:cubicBezTo>
                  <a:pt x="4665" y="19246"/>
                  <a:pt x="5623" y="22474"/>
                  <a:pt x="6390" y="25074"/>
                </a:cubicBezTo>
                <a:cubicBezTo>
                  <a:pt x="6603" y="25784"/>
                  <a:pt x="6803" y="26457"/>
                  <a:pt x="6999" y="27049"/>
                </a:cubicBezTo>
                <a:cubicBezTo>
                  <a:pt x="7576" y="28781"/>
                  <a:pt x="7889" y="30596"/>
                  <a:pt x="8191" y="32360"/>
                </a:cubicBezTo>
                <a:cubicBezTo>
                  <a:pt x="8545" y="34408"/>
                  <a:pt x="8905" y="36526"/>
                  <a:pt x="9689" y="38580"/>
                </a:cubicBezTo>
                <a:cubicBezTo>
                  <a:pt x="11070" y="42207"/>
                  <a:pt x="12956" y="45235"/>
                  <a:pt x="14930" y="48275"/>
                </a:cubicBezTo>
                <a:cubicBezTo>
                  <a:pt x="15395" y="48994"/>
                  <a:pt x="15867" y="49857"/>
                  <a:pt x="16365" y="50773"/>
                </a:cubicBezTo>
                <a:cubicBezTo>
                  <a:pt x="18012" y="53802"/>
                  <a:pt x="19886" y="57238"/>
                  <a:pt x="22845" y="57905"/>
                </a:cubicBezTo>
                <a:cubicBezTo>
                  <a:pt x="23312" y="58010"/>
                  <a:pt x="23761" y="58064"/>
                  <a:pt x="24179" y="58064"/>
                </a:cubicBezTo>
                <a:cubicBezTo>
                  <a:pt x="25402" y="58064"/>
                  <a:pt x="26408" y="57607"/>
                  <a:pt x="27176" y="56713"/>
                </a:cubicBezTo>
                <a:cubicBezTo>
                  <a:pt x="30315" y="53055"/>
                  <a:pt x="28764" y="42953"/>
                  <a:pt x="28018" y="38103"/>
                </a:cubicBezTo>
                <a:cubicBezTo>
                  <a:pt x="27933" y="37548"/>
                  <a:pt x="27859" y="37066"/>
                  <a:pt x="27806" y="36685"/>
                </a:cubicBezTo>
                <a:cubicBezTo>
                  <a:pt x="27239" y="32576"/>
                  <a:pt x="27620" y="28028"/>
                  <a:pt x="28801" y="24815"/>
                </a:cubicBezTo>
                <a:cubicBezTo>
                  <a:pt x="29712" y="22332"/>
                  <a:pt x="32682" y="20299"/>
                  <a:pt x="35070" y="18669"/>
                </a:cubicBezTo>
                <a:cubicBezTo>
                  <a:pt x="35351" y="18472"/>
                  <a:pt x="35625" y="18288"/>
                  <a:pt x="35884" y="18107"/>
                </a:cubicBezTo>
                <a:cubicBezTo>
                  <a:pt x="36075" y="17975"/>
                  <a:pt x="36324" y="17800"/>
                  <a:pt x="36627" y="17599"/>
                </a:cubicBezTo>
                <a:cubicBezTo>
                  <a:pt x="40184" y="15175"/>
                  <a:pt x="51017" y="7793"/>
                  <a:pt x="51122" y="3156"/>
                </a:cubicBezTo>
                <a:cubicBezTo>
                  <a:pt x="51138" y="2229"/>
                  <a:pt x="50741" y="1452"/>
                  <a:pt x="49931" y="842"/>
                </a:cubicBezTo>
                <a:cubicBezTo>
                  <a:pt x="49189" y="287"/>
                  <a:pt x="48046" y="1"/>
                  <a:pt x="4653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3"/>
          <p:cNvSpPr txBox="1"/>
          <p:nvPr>
            <p:ph type="ctrTitle"/>
          </p:nvPr>
        </p:nvSpPr>
        <p:spPr>
          <a:xfrm>
            <a:off x="3315151" y="1728750"/>
            <a:ext cx="4343100" cy="658500"/>
          </a:xfrm>
          <a:prstGeom prst="rect">
            <a:avLst/>
          </a:prstGeom>
        </p:spPr>
        <p:txBody>
          <a:bodyPr anchorCtr="0" anchor="b" bIns="91425" lIns="91425" spcFirstLastPara="1" rIns="91425" wrap="square" tIns="91425">
            <a:noAutofit/>
          </a:bodyPr>
          <a:lstStyle>
            <a:lvl1pPr lvl="0" rtl="0">
              <a:spcBef>
                <a:spcPts val="0"/>
              </a:spcBef>
              <a:spcAft>
                <a:spcPts val="0"/>
              </a:spcAft>
              <a:buSzPts val="4800"/>
              <a:buNone/>
              <a:defRPr b="1" sz="4800">
                <a:solidFill>
                  <a:schemeClr val="dk1"/>
                </a:solidFill>
                <a:latin typeface="Montserrat"/>
                <a:ea typeface="Montserrat"/>
                <a:cs typeface="Montserrat"/>
                <a:sym typeface="Montserrat"/>
              </a:defRPr>
            </a:lvl1pPr>
            <a:lvl2pPr lvl="1"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2pPr>
            <a:lvl3pPr lvl="2"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3pPr>
            <a:lvl4pPr lvl="3"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4pPr>
            <a:lvl5pPr lvl="4"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5pPr>
            <a:lvl6pPr lvl="5"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6pPr>
            <a:lvl7pPr lvl="6"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7pPr>
            <a:lvl8pPr lvl="7"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8pPr>
            <a:lvl9pPr lvl="8" rtl="0">
              <a:spcBef>
                <a:spcPts val="0"/>
              </a:spcBef>
              <a:spcAft>
                <a:spcPts val="0"/>
              </a:spcAft>
              <a:buSzPts val="2000"/>
              <a:buFont typeface="Barlow Condensed SemiBold"/>
              <a:buNone/>
              <a:defRPr sz="2000">
                <a:latin typeface="Barlow Condensed SemiBold"/>
                <a:ea typeface="Barlow Condensed SemiBold"/>
                <a:cs typeface="Barlow Condensed SemiBold"/>
                <a:sym typeface="Barlow Condensed SemiBold"/>
              </a:defRPr>
            </a:lvl9pPr>
          </a:lstStyle>
          <a:p/>
        </p:txBody>
      </p:sp>
      <p:sp>
        <p:nvSpPr>
          <p:cNvPr id="22" name="Google Shape;22;p3"/>
          <p:cNvSpPr txBox="1"/>
          <p:nvPr>
            <p:ph hasCustomPrompt="1" idx="2" type="title"/>
          </p:nvPr>
        </p:nvSpPr>
        <p:spPr>
          <a:xfrm>
            <a:off x="36675" y="1456650"/>
            <a:ext cx="3147300" cy="2230200"/>
          </a:xfrm>
          <a:prstGeom prst="rect">
            <a:avLst/>
          </a:prstGeom>
          <a:noFill/>
        </p:spPr>
        <p:txBody>
          <a:bodyPr anchorCtr="0" anchor="ctr" bIns="91425" lIns="91425" spcFirstLastPara="1" rIns="91425" wrap="square" tIns="91425">
            <a:noAutofit/>
          </a:bodyPr>
          <a:lstStyle>
            <a:lvl1pPr lvl="0" rtl="0" algn="r">
              <a:lnSpc>
                <a:spcPct val="100000"/>
              </a:lnSpc>
              <a:spcBef>
                <a:spcPts val="0"/>
              </a:spcBef>
              <a:spcAft>
                <a:spcPts val="0"/>
              </a:spcAft>
              <a:buSzPts val="8000"/>
              <a:buNone/>
              <a:defRPr sz="19200">
                <a:solidFill>
                  <a:schemeClr val="dk2"/>
                </a:solidFill>
              </a:defRPr>
            </a:lvl1pPr>
            <a:lvl2pPr lvl="1"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2pPr>
            <a:lvl3pPr lvl="2"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3pPr>
            <a:lvl4pPr lvl="3"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4pPr>
            <a:lvl5pPr lvl="4"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5pPr>
            <a:lvl6pPr lvl="5"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6pPr>
            <a:lvl7pPr lvl="6"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7pPr>
            <a:lvl8pPr lvl="7"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8pPr>
            <a:lvl9pPr lvl="8" rtl="0" algn="ctr">
              <a:spcBef>
                <a:spcPts val="0"/>
              </a:spcBef>
              <a:spcAft>
                <a:spcPts val="0"/>
              </a:spcAft>
              <a:buSzPts val="8000"/>
              <a:buFont typeface="Fira Sans Extra Condensed Medium"/>
              <a:buNone/>
              <a:defRPr sz="8000">
                <a:latin typeface="Fira Sans Extra Condensed Medium"/>
                <a:ea typeface="Fira Sans Extra Condensed Medium"/>
                <a:cs typeface="Fira Sans Extra Condensed Medium"/>
                <a:sym typeface="Fira Sans Extra Condensed Medium"/>
              </a:defRPr>
            </a:lvl9pPr>
          </a:lstStyle>
          <a:p>
            <a:r>
              <a:t>xx%</a:t>
            </a:r>
          </a:p>
        </p:txBody>
      </p:sp>
      <p:sp>
        <p:nvSpPr>
          <p:cNvPr id="23" name="Google Shape;23;p3"/>
          <p:cNvSpPr txBox="1"/>
          <p:nvPr>
            <p:ph idx="1" type="subTitle"/>
          </p:nvPr>
        </p:nvSpPr>
        <p:spPr>
          <a:xfrm>
            <a:off x="3315150" y="2361925"/>
            <a:ext cx="4574100" cy="379200"/>
          </a:xfrm>
          <a:prstGeom prst="rect">
            <a:avLst/>
          </a:prstGeom>
        </p:spPr>
        <p:txBody>
          <a:bodyPr anchorCtr="0" anchor="t" bIns="91425" lIns="91425" spcFirstLastPara="1" rIns="91425" wrap="square" tIns="91425">
            <a:noAutofit/>
          </a:bodyPr>
          <a:lstStyle>
            <a:lvl1pPr lvl="0" rtl="0">
              <a:spcBef>
                <a:spcPts val="0"/>
              </a:spcBef>
              <a:spcAft>
                <a:spcPts val="0"/>
              </a:spcAft>
              <a:buSzPts val="1800"/>
              <a:buNone/>
              <a:defRPr sz="1800">
                <a:solidFill>
                  <a:schemeClr val="dk1"/>
                </a:solidFill>
                <a:latin typeface="Barlow"/>
                <a:ea typeface="Barlow"/>
                <a:cs typeface="Barlow"/>
                <a:sym typeface="Barlow"/>
              </a:defRPr>
            </a:lvl1pPr>
            <a:lvl2pPr lvl="1" rtl="0">
              <a:spcBef>
                <a:spcPts val="0"/>
              </a:spcBef>
              <a:spcAft>
                <a:spcPts val="0"/>
              </a:spcAft>
              <a:buSzPts val="1800"/>
              <a:buNone/>
              <a:defRPr sz="1800"/>
            </a:lvl2pPr>
            <a:lvl3pPr lvl="2" rtl="0">
              <a:spcBef>
                <a:spcPts val="1600"/>
              </a:spcBef>
              <a:spcAft>
                <a:spcPts val="0"/>
              </a:spcAft>
              <a:buSzPts val="1800"/>
              <a:buNone/>
              <a:defRPr sz="1800"/>
            </a:lvl3pPr>
            <a:lvl4pPr lvl="3" rtl="0">
              <a:spcBef>
                <a:spcPts val="1600"/>
              </a:spcBef>
              <a:spcAft>
                <a:spcPts val="0"/>
              </a:spcAft>
              <a:buSzPts val="1800"/>
              <a:buNone/>
              <a:defRPr sz="1800"/>
            </a:lvl4pPr>
            <a:lvl5pPr lvl="4" rtl="0">
              <a:spcBef>
                <a:spcPts val="1600"/>
              </a:spcBef>
              <a:spcAft>
                <a:spcPts val="0"/>
              </a:spcAft>
              <a:buSzPts val="1800"/>
              <a:buNone/>
              <a:defRPr sz="1800"/>
            </a:lvl5pPr>
            <a:lvl6pPr lvl="5" rtl="0">
              <a:spcBef>
                <a:spcPts val="1600"/>
              </a:spcBef>
              <a:spcAft>
                <a:spcPts val="0"/>
              </a:spcAft>
              <a:buSzPts val="1800"/>
              <a:buNone/>
              <a:defRPr sz="1800"/>
            </a:lvl6pPr>
            <a:lvl7pPr lvl="6" rtl="0">
              <a:spcBef>
                <a:spcPts val="1600"/>
              </a:spcBef>
              <a:spcAft>
                <a:spcPts val="0"/>
              </a:spcAft>
              <a:buSzPts val="1800"/>
              <a:buNone/>
              <a:defRPr sz="1800"/>
            </a:lvl7pPr>
            <a:lvl8pPr lvl="7" rtl="0">
              <a:spcBef>
                <a:spcPts val="1600"/>
              </a:spcBef>
              <a:spcAft>
                <a:spcPts val="0"/>
              </a:spcAft>
              <a:buSzPts val="1800"/>
              <a:buNone/>
              <a:defRPr sz="1800"/>
            </a:lvl8pPr>
            <a:lvl9pPr lvl="8" rtl="0">
              <a:spcBef>
                <a:spcPts val="1600"/>
              </a:spcBef>
              <a:spcAft>
                <a:spcPts val="1600"/>
              </a:spcAft>
              <a:buSzPts val="1800"/>
              <a:buNone/>
              <a:defRPr sz="1800"/>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TITLE_ONLY_2_1">
    <p:spTree>
      <p:nvGrpSpPr>
        <p:cNvPr id="164" name="Shape 164"/>
        <p:cNvGrpSpPr/>
        <p:nvPr/>
      </p:nvGrpSpPr>
      <p:grpSpPr>
        <a:xfrm>
          <a:off x="0" y="0"/>
          <a:ext cx="0" cy="0"/>
          <a:chOff x="0" y="0"/>
          <a:chExt cx="0" cy="0"/>
        </a:xfrm>
      </p:grpSpPr>
      <p:pic>
        <p:nvPicPr>
          <p:cNvPr id="165" name="Google Shape;165;p21"/>
          <p:cNvPicPr preferRelativeResize="0"/>
          <p:nvPr/>
        </p:nvPicPr>
        <p:blipFill rotWithShape="1">
          <a:blip r:embed="rId2">
            <a:alphaModFix amt="50000"/>
          </a:blip>
          <a:srcRect b="4988" l="8636" r="4565" t="21654"/>
          <a:stretch/>
        </p:blipFill>
        <p:spPr>
          <a:xfrm rot="10800000">
            <a:off x="-43401" y="-33902"/>
            <a:ext cx="9229676" cy="5231652"/>
          </a:xfrm>
          <a:prstGeom prst="rect">
            <a:avLst/>
          </a:prstGeom>
          <a:noFill/>
          <a:ln>
            <a:noFill/>
          </a:ln>
        </p:spPr>
      </p:pic>
      <p:sp>
        <p:nvSpPr>
          <p:cNvPr id="166" name="Google Shape;166;p21"/>
          <p:cNvSpPr/>
          <p:nvPr/>
        </p:nvSpPr>
        <p:spPr>
          <a:xfrm rot="10800000">
            <a:off x="-529350" y="4925131"/>
            <a:ext cx="1524317" cy="1818676"/>
          </a:xfrm>
          <a:custGeom>
            <a:rect b="b" l="l" r="r" t="t"/>
            <a:pathLst>
              <a:path extrusionOk="0" h="48899" w="40957">
                <a:moveTo>
                  <a:pt x="21103" y="1"/>
                </a:moveTo>
                <a:cubicBezTo>
                  <a:pt x="20277" y="2108"/>
                  <a:pt x="18620" y="4162"/>
                  <a:pt x="17286" y="5809"/>
                </a:cubicBezTo>
                <a:lnTo>
                  <a:pt x="16932" y="6249"/>
                </a:lnTo>
                <a:cubicBezTo>
                  <a:pt x="15496" y="8028"/>
                  <a:pt x="14337" y="9902"/>
                  <a:pt x="13215" y="11712"/>
                </a:cubicBezTo>
                <a:cubicBezTo>
                  <a:pt x="12500" y="12871"/>
                  <a:pt x="11759" y="14068"/>
                  <a:pt x="10948" y="15232"/>
                </a:cubicBezTo>
                <a:cubicBezTo>
                  <a:pt x="7136" y="20734"/>
                  <a:pt x="2547" y="27982"/>
                  <a:pt x="873" y="35224"/>
                </a:cubicBezTo>
                <a:cubicBezTo>
                  <a:pt x="133" y="38433"/>
                  <a:pt x="0" y="44134"/>
                  <a:pt x="2674" y="46687"/>
                </a:cubicBezTo>
                <a:cubicBezTo>
                  <a:pt x="4314" y="48253"/>
                  <a:pt x="6125" y="48899"/>
                  <a:pt x="7883" y="48899"/>
                </a:cubicBezTo>
                <a:cubicBezTo>
                  <a:pt x="10059" y="48899"/>
                  <a:pt x="12150" y="47904"/>
                  <a:pt x="13728" y="46432"/>
                </a:cubicBezTo>
                <a:cubicBezTo>
                  <a:pt x="17360" y="43054"/>
                  <a:pt x="20451" y="38951"/>
                  <a:pt x="23444" y="34980"/>
                </a:cubicBezTo>
                <a:cubicBezTo>
                  <a:pt x="24905" y="33042"/>
                  <a:pt x="26413" y="31041"/>
                  <a:pt x="27954" y="29172"/>
                </a:cubicBezTo>
                <a:cubicBezTo>
                  <a:pt x="31215" y="25206"/>
                  <a:pt x="36266" y="22496"/>
                  <a:pt x="40957" y="20151"/>
                </a:cubicBezTo>
                <a:lnTo>
                  <a:pt x="40957"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21"/>
          <p:cNvSpPr/>
          <p:nvPr/>
        </p:nvSpPr>
        <p:spPr>
          <a:xfrm rot="10800000">
            <a:off x="7764124" y="-391203"/>
            <a:ext cx="2339715" cy="1884953"/>
          </a:xfrm>
          <a:custGeom>
            <a:rect b="b" l="l" r="r" t="t"/>
            <a:pathLst>
              <a:path extrusionOk="0" h="50681" w="62866">
                <a:moveTo>
                  <a:pt x="9773" y="1"/>
                </a:moveTo>
                <a:cubicBezTo>
                  <a:pt x="6741" y="1"/>
                  <a:pt x="2655" y="1865"/>
                  <a:pt x="1" y="4383"/>
                </a:cubicBezTo>
                <a:lnTo>
                  <a:pt x="1" y="50681"/>
                </a:lnTo>
                <a:lnTo>
                  <a:pt x="62866" y="50681"/>
                </a:lnTo>
                <a:cubicBezTo>
                  <a:pt x="61483" y="48093"/>
                  <a:pt x="59885" y="45530"/>
                  <a:pt x="57624" y="43189"/>
                </a:cubicBezTo>
                <a:cubicBezTo>
                  <a:pt x="53167" y="38578"/>
                  <a:pt x="49349" y="35184"/>
                  <a:pt x="44102" y="32516"/>
                </a:cubicBezTo>
                <a:cubicBezTo>
                  <a:pt x="42710" y="31807"/>
                  <a:pt x="41159" y="31230"/>
                  <a:pt x="39518" y="30621"/>
                </a:cubicBezTo>
                <a:cubicBezTo>
                  <a:pt x="36140" y="29366"/>
                  <a:pt x="32646" y="28069"/>
                  <a:pt x="30433" y="25539"/>
                </a:cubicBezTo>
                <a:cubicBezTo>
                  <a:pt x="28463" y="23284"/>
                  <a:pt x="27229" y="20112"/>
                  <a:pt x="26039" y="17041"/>
                </a:cubicBezTo>
                <a:cubicBezTo>
                  <a:pt x="25149" y="14754"/>
                  <a:pt x="24228" y="12393"/>
                  <a:pt x="22999" y="10375"/>
                </a:cubicBezTo>
                <a:cubicBezTo>
                  <a:pt x="18885" y="3620"/>
                  <a:pt x="14672" y="227"/>
                  <a:pt x="10124" y="9"/>
                </a:cubicBezTo>
                <a:cubicBezTo>
                  <a:pt x="10009" y="4"/>
                  <a:pt x="9892" y="1"/>
                  <a:pt x="977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21"/>
          <p:cNvSpPr txBox="1"/>
          <p:nvPr>
            <p:ph type="title"/>
          </p:nvPr>
        </p:nvSpPr>
        <p:spPr>
          <a:xfrm>
            <a:off x="622436" y="539500"/>
            <a:ext cx="3465900" cy="832200"/>
          </a:xfrm>
          <a:prstGeom prst="rect">
            <a:avLst/>
          </a:prstGeom>
        </p:spPr>
        <p:txBody>
          <a:bodyPr anchorCtr="0" anchor="t" bIns="0" lIns="0" spcFirstLastPara="1" rIns="0" wrap="square" tIns="0">
            <a:noAutofit/>
          </a:bodyPr>
          <a:lstStyle>
            <a:lvl1pPr lvl="0" rtl="0">
              <a:spcBef>
                <a:spcPts val="0"/>
              </a:spcBef>
              <a:spcAft>
                <a:spcPts val="0"/>
              </a:spcAft>
              <a:buSzPts val="2800"/>
              <a:buNone/>
              <a:defRPr sz="3000">
                <a:solidFill>
                  <a:schemeClr val="dk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TITLE_ONLY_2_1_1">
    <p:spTree>
      <p:nvGrpSpPr>
        <p:cNvPr id="169" name="Shape 169"/>
        <p:cNvGrpSpPr/>
        <p:nvPr/>
      </p:nvGrpSpPr>
      <p:grpSpPr>
        <a:xfrm>
          <a:off x="0" y="0"/>
          <a:ext cx="0" cy="0"/>
          <a:chOff x="0" y="0"/>
          <a:chExt cx="0" cy="0"/>
        </a:xfrm>
      </p:grpSpPr>
      <p:pic>
        <p:nvPicPr>
          <p:cNvPr id="170" name="Google Shape;170;p22"/>
          <p:cNvPicPr preferRelativeResize="0"/>
          <p:nvPr/>
        </p:nvPicPr>
        <p:blipFill rotWithShape="1">
          <a:blip r:embed="rId2">
            <a:alphaModFix amt="50000"/>
          </a:blip>
          <a:srcRect b="22421" l="4987" r="9028" t="5459"/>
          <a:stretch/>
        </p:blipFill>
        <p:spPr>
          <a:xfrm>
            <a:off x="0" y="0"/>
            <a:ext cx="9144003" cy="5143500"/>
          </a:xfrm>
          <a:prstGeom prst="rect">
            <a:avLst/>
          </a:prstGeom>
          <a:noFill/>
          <a:ln>
            <a:noFill/>
          </a:ln>
        </p:spPr>
      </p:pic>
      <p:sp>
        <p:nvSpPr>
          <p:cNvPr id="171" name="Google Shape;171;p22"/>
          <p:cNvSpPr/>
          <p:nvPr/>
        </p:nvSpPr>
        <p:spPr>
          <a:xfrm>
            <a:off x="-530541" y="1856489"/>
            <a:ext cx="1124006" cy="1615084"/>
          </a:xfrm>
          <a:custGeom>
            <a:rect b="b" l="l" r="r" t="t"/>
            <a:pathLst>
              <a:path extrusionOk="0" h="43425" w="30201">
                <a:moveTo>
                  <a:pt x="1643" y="1"/>
                </a:moveTo>
                <a:cubicBezTo>
                  <a:pt x="1118" y="1"/>
                  <a:pt x="568" y="86"/>
                  <a:pt x="1" y="255"/>
                </a:cubicBezTo>
                <a:lnTo>
                  <a:pt x="1" y="41254"/>
                </a:lnTo>
                <a:cubicBezTo>
                  <a:pt x="1685" y="42716"/>
                  <a:pt x="4050" y="43425"/>
                  <a:pt x="7207" y="43425"/>
                </a:cubicBezTo>
                <a:cubicBezTo>
                  <a:pt x="9006" y="43425"/>
                  <a:pt x="10828" y="43192"/>
                  <a:pt x="12368" y="42965"/>
                </a:cubicBezTo>
                <a:lnTo>
                  <a:pt x="12803" y="42901"/>
                </a:lnTo>
                <a:cubicBezTo>
                  <a:pt x="17748" y="42176"/>
                  <a:pt x="26027" y="40963"/>
                  <a:pt x="28129" y="35272"/>
                </a:cubicBezTo>
                <a:cubicBezTo>
                  <a:pt x="30200" y="29676"/>
                  <a:pt x="24165" y="26441"/>
                  <a:pt x="19754" y="24079"/>
                </a:cubicBezTo>
                <a:cubicBezTo>
                  <a:pt x="18970" y="23661"/>
                  <a:pt x="18229" y="23265"/>
                  <a:pt x="17583" y="22884"/>
                </a:cubicBezTo>
                <a:cubicBezTo>
                  <a:pt x="11833" y="19495"/>
                  <a:pt x="10796" y="16372"/>
                  <a:pt x="9165" y="10187"/>
                </a:cubicBezTo>
                <a:cubicBezTo>
                  <a:pt x="7916" y="5444"/>
                  <a:pt x="5931" y="1"/>
                  <a:pt x="164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22"/>
          <p:cNvSpPr/>
          <p:nvPr/>
        </p:nvSpPr>
        <p:spPr>
          <a:xfrm>
            <a:off x="8508325" y="3205721"/>
            <a:ext cx="1162451" cy="638818"/>
          </a:xfrm>
          <a:custGeom>
            <a:rect b="b" l="l" r="r" t="t"/>
            <a:pathLst>
              <a:path extrusionOk="0" h="17176" w="31234">
                <a:moveTo>
                  <a:pt x="12993" y="0"/>
                </a:moveTo>
                <a:cubicBezTo>
                  <a:pt x="10452" y="0"/>
                  <a:pt x="8382" y="493"/>
                  <a:pt x="6842" y="1462"/>
                </a:cubicBezTo>
                <a:cubicBezTo>
                  <a:pt x="3988" y="3257"/>
                  <a:pt x="12" y="8181"/>
                  <a:pt x="7" y="12125"/>
                </a:cubicBezTo>
                <a:cubicBezTo>
                  <a:pt x="1" y="13914"/>
                  <a:pt x="790" y="15323"/>
                  <a:pt x="2341" y="16308"/>
                </a:cubicBezTo>
                <a:cubicBezTo>
                  <a:pt x="3263" y="16890"/>
                  <a:pt x="4216" y="17176"/>
                  <a:pt x="5259" y="17176"/>
                </a:cubicBezTo>
                <a:cubicBezTo>
                  <a:pt x="7583" y="17176"/>
                  <a:pt x="9848" y="15741"/>
                  <a:pt x="12040" y="14353"/>
                </a:cubicBezTo>
                <a:cubicBezTo>
                  <a:pt x="13714" y="13295"/>
                  <a:pt x="15297" y="12294"/>
                  <a:pt x="16780" y="12003"/>
                </a:cubicBezTo>
                <a:cubicBezTo>
                  <a:pt x="17007" y="11961"/>
                  <a:pt x="17282" y="11939"/>
                  <a:pt x="17589" y="11939"/>
                </a:cubicBezTo>
                <a:cubicBezTo>
                  <a:pt x="18632" y="11939"/>
                  <a:pt x="20008" y="12183"/>
                  <a:pt x="21470" y="12437"/>
                </a:cubicBezTo>
                <a:cubicBezTo>
                  <a:pt x="23190" y="12739"/>
                  <a:pt x="24975" y="13051"/>
                  <a:pt x="26564" y="13051"/>
                </a:cubicBezTo>
                <a:cubicBezTo>
                  <a:pt x="28331" y="13051"/>
                  <a:pt x="29543" y="12650"/>
                  <a:pt x="30280" y="11824"/>
                </a:cubicBezTo>
                <a:cubicBezTo>
                  <a:pt x="30973" y="11050"/>
                  <a:pt x="31233" y="9880"/>
                  <a:pt x="31058" y="8350"/>
                </a:cubicBezTo>
                <a:lnTo>
                  <a:pt x="31053" y="8281"/>
                </a:lnTo>
                <a:lnTo>
                  <a:pt x="25012" y="2998"/>
                </a:lnTo>
                <a:lnTo>
                  <a:pt x="24975" y="2971"/>
                </a:lnTo>
                <a:cubicBezTo>
                  <a:pt x="22174" y="1493"/>
                  <a:pt x="17383" y="0"/>
                  <a:pt x="1299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22"/>
          <p:cNvSpPr txBox="1"/>
          <p:nvPr>
            <p:ph type="title"/>
          </p:nvPr>
        </p:nvSpPr>
        <p:spPr>
          <a:xfrm>
            <a:off x="615739" y="539500"/>
            <a:ext cx="3465900" cy="832200"/>
          </a:xfrm>
          <a:prstGeom prst="rect">
            <a:avLst/>
          </a:prstGeom>
        </p:spPr>
        <p:txBody>
          <a:bodyPr anchorCtr="0" anchor="t" bIns="0" lIns="0" spcFirstLastPara="1" rIns="0" wrap="square" tIns="0">
            <a:noAutofit/>
          </a:bodyPr>
          <a:lstStyle>
            <a:lvl1pPr lvl="0" rtl="0">
              <a:spcBef>
                <a:spcPts val="0"/>
              </a:spcBef>
              <a:spcAft>
                <a:spcPts val="0"/>
              </a:spcAft>
              <a:buSzPts val="2800"/>
              <a:buNone/>
              <a:defRPr sz="3000">
                <a:solidFill>
                  <a:schemeClr val="dk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4" name="Shape 24"/>
        <p:cNvGrpSpPr/>
        <p:nvPr/>
      </p:nvGrpSpPr>
      <p:grpSpPr>
        <a:xfrm>
          <a:off x="0" y="0"/>
          <a:ext cx="0" cy="0"/>
          <a:chOff x="0" y="0"/>
          <a:chExt cx="0" cy="0"/>
        </a:xfrm>
      </p:grpSpPr>
      <p:pic>
        <p:nvPicPr>
          <p:cNvPr id="25" name="Google Shape;25;p4"/>
          <p:cNvPicPr preferRelativeResize="0"/>
          <p:nvPr/>
        </p:nvPicPr>
        <p:blipFill rotWithShape="1">
          <a:blip r:embed="rId2">
            <a:alphaModFix amt="50000"/>
          </a:blip>
          <a:srcRect b="4833" l="8743" r="4254" t="21814"/>
          <a:stretch/>
        </p:blipFill>
        <p:spPr>
          <a:xfrm rot="10800000">
            <a:off x="-29723" y="-18225"/>
            <a:ext cx="9156623" cy="5177425"/>
          </a:xfrm>
          <a:prstGeom prst="rect">
            <a:avLst/>
          </a:prstGeom>
          <a:noFill/>
          <a:ln>
            <a:noFill/>
          </a:ln>
        </p:spPr>
      </p:pic>
      <p:sp>
        <p:nvSpPr>
          <p:cNvPr id="26" name="Google Shape;26;p4"/>
          <p:cNvSpPr/>
          <p:nvPr/>
        </p:nvSpPr>
        <p:spPr>
          <a:xfrm rot="10800000">
            <a:off x="-529350" y="4925131"/>
            <a:ext cx="1524317" cy="1818676"/>
          </a:xfrm>
          <a:custGeom>
            <a:rect b="b" l="l" r="r" t="t"/>
            <a:pathLst>
              <a:path extrusionOk="0" h="48899" w="40957">
                <a:moveTo>
                  <a:pt x="21103" y="1"/>
                </a:moveTo>
                <a:cubicBezTo>
                  <a:pt x="20277" y="2108"/>
                  <a:pt x="18620" y="4162"/>
                  <a:pt x="17286" y="5809"/>
                </a:cubicBezTo>
                <a:lnTo>
                  <a:pt x="16932" y="6249"/>
                </a:lnTo>
                <a:cubicBezTo>
                  <a:pt x="15496" y="8028"/>
                  <a:pt x="14337" y="9902"/>
                  <a:pt x="13215" y="11712"/>
                </a:cubicBezTo>
                <a:cubicBezTo>
                  <a:pt x="12500" y="12871"/>
                  <a:pt x="11759" y="14068"/>
                  <a:pt x="10948" y="15232"/>
                </a:cubicBezTo>
                <a:cubicBezTo>
                  <a:pt x="7136" y="20734"/>
                  <a:pt x="2547" y="27982"/>
                  <a:pt x="873" y="35224"/>
                </a:cubicBezTo>
                <a:cubicBezTo>
                  <a:pt x="133" y="38433"/>
                  <a:pt x="0" y="44134"/>
                  <a:pt x="2674" y="46687"/>
                </a:cubicBezTo>
                <a:cubicBezTo>
                  <a:pt x="4314" y="48253"/>
                  <a:pt x="6125" y="48899"/>
                  <a:pt x="7883" y="48899"/>
                </a:cubicBezTo>
                <a:cubicBezTo>
                  <a:pt x="10059" y="48899"/>
                  <a:pt x="12150" y="47904"/>
                  <a:pt x="13728" y="46432"/>
                </a:cubicBezTo>
                <a:cubicBezTo>
                  <a:pt x="17360" y="43054"/>
                  <a:pt x="20451" y="38951"/>
                  <a:pt x="23444" y="34980"/>
                </a:cubicBezTo>
                <a:cubicBezTo>
                  <a:pt x="24905" y="33042"/>
                  <a:pt x="26413" y="31041"/>
                  <a:pt x="27954" y="29172"/>
                </a:cubicBezTo>
                <a:cubicBezTo>
                  <a:pt x="31215" y="25206"/>
                  <a:pt x="36266" y="22496"/>
                  <a:pt x="40957" y="20151"/>
                </a:cubicBezTo>
                <a:lnTo>
                  <a:pt x="40957"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p:nvPr/>
        </p:nvSpPr>
        <p:spPr>
          <a:xfrm rot="10800000">
            <a:off x="7764124" y="-391203"/>
            <a:ext cx="2339715" cy="1884953"/>
          </a:xfrm>
          <a:custGeom>
            <a:rect b="b" l="l" r="r" t="t"/>
            <a:pathLst>
              <a:path extrusionOk="0" h="50681" w="62866">
                <a:moveTo>
                  <a:pt x="9773" y="1"/>
                </a:moveTo>
                <a:cubicBezTo>
                  <a:pt x="6741" y="1"/>
                  <a:pt x="2655" y="1865"/>
                  <a:pt x="1" y="4383"/>
                </a:cubicBezTo>
                <a:lnTo>
                  <a:pt x="1" y="50681"/>
                </a:lnTo>
                <a:lnTo>
                  <a:pt x="62866" y="50681"/>
                </a:lnTo>
                <a:cubicBezTo>
                  <a:pt x="61483" y="48093"/>
                  <a:pt x="59885" y="45530"/>
                  <a:pt x="57624" y="43189"/>
                </a:cubicBezTo>
                <a:cubicBezTo>
                  <a:pt x="53167" y="38578"/>
                  <a:pt x="49349" y="35184"/>
                  <a:pt x="44102" y="32516"/>
                </a:cubicBezTo>
                <a:cubicBezTo>
                  <a:pt x="42710" y="31807"/>
                  <a:pt x="41159" y="31230"/>
                  <a:pt x="39518" y="30621"/>
                </a:cubicBezTo>
                <a:cubicBezTo>
                  <a:pt x="36140" y="29366"/>
                  <a:pt x="32646" y="28069"/>
                  <a:pt x="30433" y="25539"/>
                </a:cubicBezTo>
                <a:cubicBezTo>
                  <a:pt x="28463" y="23284"/>
                  <a:pt x="27229" y="20112"/>
                  <a:pt x="26039" y="17041"/>
                </a:cubicBezTo>
                <a:cubicBezTo>
                  <a:pt x="25149" y="14754"/>
                  <a:pt x="24228" y="12393"/>
                  <a:pt x="22999" y="10375"/>
                </a:cubicBezTo>
                <a:cubicBezTo>
                  <a:pt x="18885" y="3620"/>
                  <a:pt x="14672" y="227"/>
                  <a:pt x="10124" y="9"/>
                </a:cubicBezTo>
                <a:cubicBezTo>
                  <a:pt x="10009" y="4"/>
                  <a:pt x="9892" y="1"/>
                  <a:pt x="977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4"/>
          <p:cNvSpPr txBox="1"/>
          <p:nvPr>
            <p:ph type="title"/>
          </p:nvPr>
        </p:nvSpPr>
        <p:spPr>
          <a:xfrm>
            <a:off x="622436" y="539500"/>
            <a:ext cx="3465900" cy="832200"/>
          </a:xfrm>
          <a:prstGeom prst="rect">
            <a:avLst/>
          </a:prstGeom>
        </p:spPr>
        <p:txBody>
          <a:bodyPr anchorCtr="0" anchor="t" bIns="0" lIns="0" spcFirstLastPara="1" rIns="0" wrap="square" tIns="0">
            <a:noAutofit/>
          </a:bodyPr>
          <a:lstStyle>
            <a:lvl1pPr lvl="0">
              <a:spcBef>
                <a:spcPts val="0"/>
              </a:spcBef>
              <a:spcAft>
                <a:spcPts val="0"/>
              </a:spcAft>
              <a:buSzPts val="2800"/>
              <a:buNone/>
              <a:defRPr sz="3000">
                <a:solidFill>
                  <a:schemeClr val="dk2"/>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9" name="Google Shape;29;p4"/>
          <p:cNvSpPr txBox="1"/>
          <p:nvPr>
            <p:ph idx="1" type="subTitle"/>
          </p:nvPr>
        </p:nvSpPr>
        <p:spPr>
          <a:xfrm>
            <a:off x="713225" y="1371703"/>
            <a:ext cx="7717500" cy="32370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dk1"/>
              </a:buClr>
              <a:buSzPts val="1400"/>
              <a:buChar char="●"/>
              <a:defRPr sz="1200">
                <a:solidFill>
                  <a:schemeClr val="dk1"/>
                </a:solidFill>
                <a:latin typeface="Barlow"/>
                <a:ea typeface="Barlow"/>
                <a:cs typeface="Barlow"/>
                <a:sym typeface="Barlow"/>
              </a:defRPr>
            </a:lvl1pPr>
            <a:lvl2pPr lvl="1" rtl="0">
              <a:spcBef>
                <a:spcPts val="0"/>
              </a:spcBef>
              <a:spcAft>
                <a:spcPts val="0"/>
              </a:spcAft>
              <a:buClr>
                <a:schemeClr val="dk1"/>
              </a:buClr>
              <a:buSzPts val="1400"/>
              <a:buChar char="○"/>
              <a:defRPr sz="1200"/>
            </a:lvl2pPr>
            <a:lvl3pPr lvl="2" rtl="0">
              <a:spcBef>
                <a:spcPts val="1600"/>
              </a:spcBef>
              <a:spcAft>
                <a:spcPts val="0"/>
              </a:spcAft>
              <a:buClr>
                <a:schemeClr val="dk1"/>
              </a:buClr>
              <a:buSzPts val="1400"/>
              <a:buChar char="■"/>
              <a:defRPr/>
            </a:lvl3pPr>
            <a:lvl4pPr lvl="3" rtl="0">
              <a:spcBef>
                <a:spcPts val="1600"/>
              </a:spcBef>
              <a:spcAft>
                <a:spcPts val="0"/>
              </a:spcAft>
              <a:buClr>
                <a:schemeClr val="dk1"/>
              </a:buClr>
              <a:buSzPts val="1400"/>
              <a:buChar char="●"/>
              <a:defRPr/>
            </a:lvl4pPr>
            <a:lvl5pPr lvl="4" rtl="0">
              <a:spcBef>
                <a:spcPts val="1600"/>
              </a:spcBef>
              <a:spcAft>
                <a:spcPts val="0"/>
              </a:spcAft>
              <a:buClr>
                <a:schemeClr val="dk1"/>
              </a:buClr>
              <a:buSzPts val="1400"/>
              <a:buChar char="○"/>
              <a:defRPr/>
            </a:lvl5pPr>
            <a:lvl6pPr lvl="5" rtl="0">
              <a:spcBef>
                <a:spcPts val="1600"/>
              </a:spcBef>
              <a:spcAft>
                <a:spcPts val="0"/>
              </a:spcAft>
              <a:buClr>
                <a:schemeClr val="dk1"/>
              </a:buClr>
              <a:buSzPts val="1400"/>
              <a:buChar char="■"/>
              <a:defRPr/>
            </a:lvl6pPr>
            <a:lvl7pPr lvl="6" rtl="0">
              <a:spcBef>
                <a:spcPts val="1600"/>
              </a:spcBef>
              <a:spcAft>
                <a:spcPts val="0"/>
              </a:spcAft>
              <a:buClr>
                <a:schemeClr val="dk1"/>
              </a:buClr>
              <a:buSzPts val="1400"/>
              <a:buChar char="●"/>
              <a:defRPr/>
            </a:lvl7pPr>
            <a:lvl8pPr lvl="7" rtl="0">
              <a:spcBef>
                <a:spcPts val="1600"/>
              </a:spcBef>
              <a:spcAft>
                <a:spcPts val="0"/>
              </a:spcAft>
              <a:buClr>
                <a:schemeClr val="dk1"/>
              </a:buClr>
              <a:buSzPts val="1400"/>
              <a:buChar char="○"/>
              <a:defRPr/>
            </a:lvl8pPr>
            <a:lvl9pPr lvl="8" rtl="0">
              <a:spcBef>
                <a:spcPts val="1600"/>
              </a:spcBef>
              <a:spcAft>
                <a:spcPts val="1600"/>
              </a:spcAft>
              <a:buClr>
                <a:schemeClr val="dk1"/>
              </a:buClr>
              <a:buSzPts val="14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pic>
        <p:nvPicPr>
          <p:cNvPr id="31" name="Google Shape;31;p5"/>
          <p:cNvPicPr preferRelativeResize="0"/>
          <p:nvPr/>
        </p:nvPicPr>
        <p:blipFill rotWithShape="1">
          <a:blip r:embed="rId2">
            <a:alphaModFix amt="50000"/>
          </a:blip>
          <a:srcRect b="22421" l="4987" r="9028" t="5459"/>
          <a:stretch/>
        </p:blipFill>
        <p:spPr>
          <a:xfrm>
            <a:off x="0" y="0"/>
            <a:ext cx="9144003" cy="5143500"/>
          </a:xfrm>
          <a:prstGeom prst="rect">
            <a:avLst/>
          </a:prstGeom>
          <a:noFill/>
          <a:ln>
            <a:noFill/>
          </a:ln>
        </p:spPr>
      </p:pic>
      <p:sp>
        <p:nvSpPr>
          <p:cNvPr id="32" name="Google Shape;32;p5"/>
          <p:cNvSpPr/>
          <p:nvPr/>
        </p:nvSpPr>
        <p:spPr>
          <a:xfrm>
            <a:off x="-530541" y="1856489"/>
            <a:ext cx="1124006" cy="1615084"/>
          </a:xfrm>
          <a:custGeom>
            <a:rect b="b" l="l" r="r" t="t"/>
            <a:pathLst>
              <a:path extrusionOk="0" h="43425" w="30201">
                <a:moveTo>
                  <a:pt x="1643" y="1"/>
                </a:moveTo>
                <a:cubicBezTo>
                  <a:pt x="1118" y="1"/>
                  <a:pt x="568" y="86"/>
                  <a:pt x="1" y="255"/>
                </a:cubicBezTo>
                <a:lnTo>
                  <a:pt x="1" y="41254"/>
                </a:lnTo>
                <a:cubicBezTo>
                  <a:pt x="1685" y="42716"/>
                  <a:pt x="4050" y="43425"/>
                  <a:pt x="7207" y="43425"/>
                </a:cubicBezTo>
                <a:cubicBezTo>
                  <a:pt x="9006" y="43425"/>
                  <a:pt x="10828" y="43192"/>
                  <a:pt x="12368" y="42965"/>
                </a:cubicBezTo>
                <a:lnTo>
                  <a:pt x="12803" y="42901"/>
                </a:lnTo>
                <a:cubicBezTo>
                  <a:pt x="17748" y="42176"/>
                  <a:pt x="26027" y="40963"/>
                  <a:pt x="28129" y="35272"/>
                </a:cubicBezTo>
                <a:cubicBezTo>
                  <a:pt x="30200" y="29676"/>
                  <a:pt x="24165" y="26441"/>
                  <a:pt x="19754" y="24079"/>
                </a:cubicBezTo>
                <a:cubicBezTo>
                  <a:pt x="18970" y="23661"/>
                  <a:pt x="18229" y="23265"/>
                  <a:pt x="17583" y="22884"/>
                </a:cubicBezTo>
                <a:cubicBezTo>
                  <a:pt x="11833" y="19495"/>
                  <a:pt x="10796" y="16372"/>
                  <a:pt x="9165" y="10187"/>
                </a:cubicBezTo>
                <a:cubicBezTo>
                  <a:pt x="7916" y="5444"/>
                  <a:pt x="5931" y="1"/>
                  <a:pt x="164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5"/>
          <p:cNvSpPr/>
          <p:nvPr/>
        </p:nvSpPr>
        <p:spPr>
          <a:xfrm>
            <a:off x="8508325" y="3205721"/>
            <a:ext cx="1162451" cy="638818"/>
          </a:xfrm>
          <a:custGeom>
            <a:rect b="b" l="l" r="r" t="t"/>
            <a:pathLst>
              <a:path extrusionOk="0" h="17176" w="31234">
                <a:moveTo>
                  <a:pt x="12993" y="0"/>
                </a:moveTo>
                <a:cubicBezTo>
                  <a:pt x="10452" y="0"/>
                  <a:pt x="8382" y="493"/>
                  <a:pt x="6842" y="1462"/>
                </a:cubicBezTo>
                <a:cubicBezTo>
                  <a:pt x="3988" y="3257"/>
                  <a:pt x="12" y="8181"/>
                  <a:pt x="7" y="12125"/>
                </a:cubicBezTo>
                <a:cubicBezTo>
                  <a:pt x="1" y="13914"/>
                  <a:pt x="790" y="15323"/>
                  <a:pt x="2341" y="16308"/>
                </a:cubicBezTo>
                <a:cubicBezTo>
                  <a:pt x="3263" y="16890"/>
                  <a:pt x="4216" y="17176"/>
                  <a:pt x="5259" y="17176"/>
                </a:cubicBezTo>
                <a:cubicBezTo>
                  <a:pt x="7583" y="17176"/>
                  <a:pt x="9848" y="15741"/>
                  <a:pt x="12040" y="14353"/>
                </a:cubicBezTo>
                <a:cubicBezTo>
                  <a:pt x="13714" y="13295"/>
                  <a:pt x="15297" y="12294"/>
                  <a:pt x="16780" y="12003"/>
                </a:cubicBezTo>
                <a:cubicBezTo>
                  <a:pt x="17007" y="11961"/>
                  <a:pt x="17282" y="11939"/>
                  <a:pt x="17589" y="11939"/>
                </a:cubicBezTo>
                <a:cubicBezTo>
                  <a:pt x="18632" y="11939"/>
                  <a:pt x="20008" y="12183"/>
                  <a:pt x="21470" y="12437"/>
                </a:cubicBezTo>
                <a:cubicBezTo>
                  <a:pt x="23190" y="12739"/>
                  <a:pt x="24975" y="13051"/>
                  <a:pt x="26564" y="13051"/>
                </a:cubicBezTo>
                <a:cubicBezTo>
                  <a:pt x="28331" y="13051"/>
                  <a:pt x="29543" y="12650"/>
                  <a:pt x="30280" y="11824"/>
                </a:cubicBezTo>
                <a:cubicBezTo>
                  <a:pt x="30973" y="11050"/>
                  <a:pt x="31233" y="9880"/>
                  <a:pt x="31058" y="8350"/>
                </a:cubicBezTo>
                <a:lnTo>
                  <a:pt x="31053" y="8281"/>
                </a:lnTo>
                <a:lnTo>
                  <a:pt x="25012" y="2998"/>
                </a:lnTo>
                <a:lnTo>
                  <a:pt x="24975" y="2971"/>
                </a:lnTo>
                <a:cubicBezTo>
                  <a:pt x="22174" y="1493"/>
                  <a:pt x="17383" y="0"/>
                  <a:pt x="1299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5"/>
          <p:cNvSpPr txBox="1"/>
          <p:nvPr>
            <p:ph idx="1" type="subTitle"/>
          </p:nvPr>
        </p:nvSpPr>
        <p:spPr>
          <a:xfrm>
            <a:off x="5042925" y="2039675"/>
            <a:ext cx="2916900" cy="5319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lt2"/>
              </a:buClr>
              <a:buSzPts val="1800"/>
              <a:buFont typeface="Montserrat"/>
              <a:buNone/>
              <a:defRPr b="1" sz="4800">
                <a:solidFill>
                  <a:schemeClr val="lt2"/>
                </a:solidFill>
                <a:latin typeface="Montserrat"/>
                <a:ea typeface="Montserrat"/>
                <a:cs typeface="Montserrat"/>
                <a:sym typeface="Montserrat"/>
              </a:defRPr>
            </a:lvl1pPr>
            <a:lvl2pPr lvl="1" algn="ctr">
              <a:spcBef>
                <a:spcPts val="0"/>
              </a:spcBef>
              <a:spcAft>
                <a:spcPts val="0"/>
              </a:spcAft>
              <a:buClr>
                <a:schemeClr val="lt2"/>
              </a:buClr>
              <a:buSzPts val="1800"/>
              <a:buFont typeface="Montserrat"/>
              <a:buNone/>
              <a:defRPr b="1" sz="1800">
                <a:solidFill>
                  <a:schemeClr val="lt2"/>
                </a:solidFill>
                <a:latin typeface="Montserrat"/>
                <a:ea typeface="Montserrat"/>
                <a:cs typeface="Montserrat"/>
                <a:sym typeface="Montserrat"/>
              </a:defRPr>
            </a:lvl2pPr>
            <a:lvl3pPr lvl="2" algn="ctr">
              <a:spcBef>
                <a:spcPts val="0"/>
              </a:spcBef>
              <a:spcAft>
                <a:spcPts val="0"/>
              </a:spcAft>
              <a:buClr>
                <a:schemeClr val="lt2"/>
              </a:buClr>
              <a:buSzPts val="1800"/>
              <a:buFont typeface="Montserrat"/>
              <a:buNone/>
              <a:defRPr b="1" sz="1800">
                <a:solidFill>
                  <a:schemeClr val="lt2"/>
                </a:solidFill>
                <a:latin typeface="Montserrat"/>
                <a:ea typeface="Montserrat"/>
                <a:cs typeface="Montserrat"/>
                <a:sym typeface="Montserrat"/>
              </a:defRPr>
            </a:lvl3pPr>
            <a:lvl4pPr lvl="3" algn="ctr">
              <a:spcBef>
                <a:spcPts val="0"/>
              </a:spcBef>
              <a:spcAft>
                <a:spcPts val="0"/>
              </a:spcAft>
              <a:buClr>
                <a:schemeClr val="lt2"/>
              </a:buClr>
              <a:buSzPts val="1800"/>
              <a:buFont typeface="Montserrat"/>
              <a:buNone/>
              <a:defRPr b="1" sz="1800">
                <a:solidFill>
                  <a:schemeClr val="lt2"/>
                </a:solidFill>
                <a:latin typeface="Montserrat"/>
                <a:ea typeface="Montserrat"/>
                <a:cs typeface="Montserrat"/>
                <a:sym typeface="Montserrat"/>
              </a:defRPr>
            </a:lvl4pPr>
            <a:lvl5pPr lvl="4" algn="ctr">
              <a:spcBef>
                <a:spcPts val="0"/>
              </a:spcBef>
              <a:spcAft>
                <a:spcPts val="0"/>
              </a:spcAft>
              <a:buClr>
                <a:schemeClr val="lt2"/>
              </a:buClr>
              <a:buSzPts val="1800"/>
              <a:buFont typeface="Montserrat"/>
              <a:buNone/>
              <a:defRPr b="1" sz="1800">
                <a:solidFill>
                  <a:schemeClr val="lt2"/>
                </a:solidFill>
                <a:latin typeface="Montserrat"/>
                <a:ea typeface="Montserrat"/>
                <a:cs typeface="Montserrat"/>
                <a:sym typeface="Montserrat"/>
              </a:defRPr>
            </a:lvl5pPr>
            <a:lvl6pPr lvl="5" algn="ctr">
              <a:spcBef>
                <a:spcPts val="0"/>
              </a:spcBef>
              <a:spcAft>
                <a:spcPts val="0"/>
              </a:spcAft>
              <a:buClr>
                <a:schemeClr val="lt2"/>
              </a:buClr>
              <a:buSzPts val="1800"/>
              <a:buFont typeface="Montserrat"/>
              <a:buNone/>
              <a:defRPr b="1" sz="1800">
                <a:solidFill>
                  <a:schemeClr val="lt2"/>
                </a:solidFill>
                <a:latin typeface="Montserrat"/>
                <a:ea typeface="Montserrat"/>
                <a:cs typeface="Montserrat"/>
                <a:sym typeface="Montserrat"/>
              </a:defRPr>
            </a:lvl6pPr>
            <a:lvl7pPr lvl="6" algn="ctr">
              <a:spcBef>
                <a:spcPts val="0"/>
              </a:spcBef>
              <a:spcAft>
                <a:spcPts val="0"/>
              </a:spcAft>
              <a:buClr>
                <a:schemeClr val="lt2"/>
              </a:buClr>
              <a:buSzPts val="1800"/>
              <a:buFont typeface="Montserrat"/>
              <a:buNone/>
              <a:defRPr b="1" sz="1800">
                <a:solidFill>
                  <a:schemeClr val="lt2"/>
                </a:solidFill>
                <a:latin typeface="Montserrat"/>
                <a:ea typeface="Montserrat"/>
                <a:cs typeface="Montserrat"/>
                <a:sym typeface="Montserrat"/>
              </a:defRPr>
            </a:lvl7pPr>
            <a:lvl8pPr lvl="7" algn="ctr">
              <a:spcBef>
                <a:spcPts val="0"/>
              </a:spcBef>
              <a:spcAft>
                <a:spcPts val="0"/>
              </a:spcAft>
              <a:buClr>
                <a:schemeClr val="lt2"/>
              </a:buClr>
              <a:buSzPts val="1800"/>
              <a:buFont typeface="Montserrat"/>
              <a:buNone/>
              <a:defRPr b="1" sz="1800">
                <a:solidFill>
                  <a:schemeClr val="lt2"/>
                </a:solidFill>
                <a:latin typeface="Montserrat"/>
                <a:ea typeface="Montserrat"/>
                <a:cs typeface="Montserrat"/>
                <a:sym typeface="Montserrat"/>
              </a:defRPr>
            </a:lvl8pPr>
            <a:lvl9pPr lvl="8" algn="ctr">
              <a:spcBef>
                <a:spcPts val="0"/>
              </a:spcBef>
              <a:spcAft>
                <a:spcPts val="0"/>
              </a:spcAft>
              <a:buClr>
                <a:schemeClr val="lt2"/>
              </a:buClr>
              <a:buSzPts val="1800"/>
              <a:buFont typeface="Montserrat"/>
              <a:buNone/>
              <a:defRPr b="1" sz="1800">
                <a:solidFill>
                  <a:schemeClr val="lt2"/>
                </a:solidFill>
                <a:latin typeface="Montserrat"/>
                <a:ea typeface="Montserrat"/>
                <a:cs typeface="Montserrat"/>
                <a:sym typeface="Montserrat"/>
              </a:defRPr>
            </a:lvl9pPr>
          </a:lstStyle>
          <a:p/>
        </p:txBody>
      </p:sp>
      <p:sp>
        <p:nvSpPr>
          <p:cNvPr id="35" name="Google Shape;35;p5"/>
          <p:cNvSpPr txBox="1"/>
          <p:nvPr>
            <p:ph idx="2" type="subTitle"/>
          </p:nvPr>
        </p:nvSpPr>
        <p:spPr>
          <a:xfrm>
            <a:off x="1185225" y="2039675"/>
            <a:ext cx="2916900" cy="5319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chemeClr val="lt2"/>
              </a:buClr>
              <a:buSzPts val="1800"/>
              <a:buFont typeface="Montserrat"/>
              <a:buNone/>
              <a:defRPr b="1" sz="4800">
                <a:solidFill>
                  <a:schemeClr val="lt2"/>
                </a:solidFill>
                <a:latin typeface="Montserrat"/>
                <a:ea typeface="Montserrat"/>
                <a:cs typeface="Montserrat"/>
                <a:sym typeface="Montserrat"/>
              </a:defRPr>
            </a:lvl1pPr>
            <a:lvl2pPr lvl="1" rtl="0" algn="ctr">
              <a:spcBef>
                <a:spcPts val="0"/>
              </a:spcBef>
              <a:spcAft>
                <a:spcPts val="0"/>
              </a:spcAft>
              <a:buClr>
                <a:schemeClr val="lt2"/>
              </a:buClr>
              <a:buSzPts val="1800"/>
              <a:buFont typeface="Montserrat"/>
              <a:buNone/>
              <a:defRPr b="1" sz="1800">
                <a:solidFill>
                  <a:schemeClr val="lt2"/>
                </a:solidFill>
                <a:latin typeface="Montserrat"/>
                <a:ea typeface="Montserrat"/>
                <a:cs typeface="Montserrat"/>
                <a:sym typeface="Montserrat"/>
              </a:defRPr>
            </a:lvl2pPr>
            <a:lvl3pPr lvl="2" rtl="0" algn="ctr">
              <a:spcBef>
                <a:spcPts val="0"/>
              </a:spcBef>
              <a:spcAft>
                <a:spcPts val="0"/>
              </a:spcAft>
              <a:buClr>
                <a:schemeClr val="lt2"/>
              </a:buClr>
              <a:buSzPts val="1800"/>
              <a:buFont typeface="Montserrat"/>
              <a:buNone/>
              <a:defRPr b="1" sz="1800">
                <a:solidFill>
                  <a:schemeClr val="lt2"/>
                </a:solidFill>
                <a:latin typeface="Montserrat"/>
                <a:ea typeface="Montserrat"/>
                <a:cs typeface="Montserrat"/>
                <a:sym typeface="Montserrat"/>
              </a:defRPr>
            </a:lvl3pPr>
            <a:lvl4pPr lvl="3" rtl="0" algn="ctr">
              <a:spcBef>
                <a:spcPts val="0"/>
              </a:spcBef>
              <a:spcAft>
                <a:spcPts val="0"/>
              </a:spcAft>
              <a:buClr>
                <a:schemeClr val="lt2"/>
              </a:buClr>
              <a:buSzPts val="1800"/>
              <a:buFont typeface="Montserrat"/>
              <a:buNone/>
              <a:defRPr b="1" sz="1800">
                <a:solidFill>
                  <a:schemeClr val="lt2"/>
                </a:solidFill>
                <a:latin typeface="Montserrat"/>
                <a:ea typeface="Montserrat"/>
                <a:cs typeface="Montserrat"/>
                <a:sym typeface="Montserrat"/>
              </a:defRPr>
            </a:lvl4pPr>
            <a:lvl5pPr lvl="4" rtl="0" algn="ctr">
              <a:spcBef>
                <a:spcPts val="0"/>
              </a:spcBef>
              <a:spcAft>
                <a:spcPts val="0"/>
              </a:spcAft>
              <a:buClr>
                <a:schemeClr val="lt2"/>
              </a:buClr>
              <a:buSzPts val="1800"/>
              <a:buFont typeface="Montserrat"/>
              <a:buNone/>
              <a:defRPr b="1" sz="1800">
                <a:solidFill>
                  <a:schemeClr val="lt2"/>
                </a:solidFill>
                <a:latin typeface="Montserrat"/>
                <a:ea typeface="Montserrat"/>
                <a:cs typeface="Montserrat"/>
                <a:sym typeface="Montserrat"/>
              </a:defRPr>
            </a:lvl5pPr>
            <a:lvl6pPr lvl="5" rtl="0" algn="ctr">
              <a:spcBef>
                <a:spcPts val="0"/>
              </a:spcBef>
              <a:spcAft>
                <a:spcPts val="0"/>
              </a:spcAft>
              <a:buClr>
                <a:schemeClr val="lt2"/>
              </a:buClr>
              <a:buSzPts val="1800"/>
              <a:buFont typeface="Montserrat"/>
              <a:buNone/>
              <a:defRPr b="1" sz="1800">
                <a:solidFill>
                  <a:schemeClr val="lt2"/>
                </a:solidFill>
                <a:latin typeface="Montserrat"/>
                <a:ea typeface="Montserrat"/>
                <a:cs typeface="Montserrat"/>
                <a:sym typeface="Montserrat"/>
              </a:defRPr>
            </a:lvl6pPr>
            <a:lvl7pPr lvl="6" rtl="0" algn="ctr">
              <a:spcBef>
                <a:spcPts val="0"/>
              </a:spcBef>
              <a:spcAft>
                <a:spcPts val="0"/>
              </a:spcAft>
              <a:buClr>
                <a:schemeClr val="lt2"/>
              </a:buClr>
              <a:buSzPts val="1800"/>
              <a:buFont typeface="Montserrat"/>
              <a:buNone/>
              <a:defRPr b="1" sz="1800">
                <a:solidFill>
                  <a:schemeClr val="lt2"/>
                </a:solidFill>
                <a:latin typeface="Montserrat"/>
                <a:ea typeface="Montserrat"/>
                <a:cs typeface="Montserrat"/>
                <a:sym typeface="Montserrat"/>
              </a:defRPr>
            </a:lvl7pPr>
            <a:lvl8pPr lvl="7" rtl="0" algn="ctr">
              <a:spcBef>
                <a:spcPts val="0"/>
              </a:spcBef>
              <a:spcAft>
                <a:spcPts val="0"/>
              </a:spcAft>
              <a:buClr>
                <a:schemeClr val="lt2"/>
              </a:buClr>
              <a:buSzPts val="1800"/>
              <a:buFont typeface="Montserrat"/>
              <a:buNone/>
              <a:defRPr b="1" sz="1800">
                <a:solidFill>
                  <a:schemeClr val="lt2"/>
                </a:solidFill>
                <a:latin typeface="Montserrat"/>
                <a:ea typeface="Montserrat"/>
                <a:cs typeface="Montserrat"/>
                <a:sym typeface="Montserrat"/>
              </a:defRPr>
            </a:lvl8pPr>
            <a:lvl9pPr lvl="8" rtl="0" algn="ctr">
              <a:spcBef>
                <a:spcPts val="0"/>
              </a:spcBef>
              <a:spcAft>
                <a:spcPts val="0"/>
              </a:spcAft>
              <a:buClr>
                <a:schemeClr val="lt2"/>
              </a:buClr>
              <a:buSzPts val="1800"/>
              <a:buFont typeface="Montserrat"/>
              <a:buNone/>
              <a:defRPr b="1" sz="1800">
                <a:solidFill>
                  <a:schemeClr val="lt2"/>
                </a:solidFill>
                <a:latin typeface="Montserrat"/>
                <a:ea typeface="Montserrat"/>
                <a:cs typeface="Montserrat"/>
                <a:sym typeface="Montserrat"/>
              </a:defRPr>
            </a:lvl9pPr>
          </a:lstStyle>
          <a:p/>
        </p:txBody>
      </p:sp>
      <p:sp>
        <p:nvSpPr>
          <p:cNvPr id="36" name="Google Shape;36;p5"/>
          <p:cNvSpPr txBox="1"/>
          <p:nvPr>
            <p:ph type="title"/>
          </p:nvPr>
        </p:nvSpPr>
        <p:spPr>
          <a:xfrm>
            <a:off x="622436" y="539500"/>
            <a:ext cx="3092100" cy="832200"/>
          </a:xfrm>
          <a:prstGeom prst="rect">
            <a:avLst/>
          </a:prstGeom>
        </p:spPr>
        <p:txBody>
          <a:bodyPr anchorCtr="0" anchor="t" bIns="0" lIns="0" spcFirstLastPara="1" rIns="0" wrap="square" tIns="0">
            <a:noAutofit/>
          </a:bodyPr>
          <a:lstStyle>
            <a:lvl1pPr lvl="0" rtl="0">
              <a:spcBef>
                <a:spcPts val="0"/>
              </a:spcBef>
              <a:spcAft>
                <a:spcPts val="0"/>
              </a:spcAft>
              <a:buSzPts val="2800"/>
              <a:buNone/>
              <a:defRPr sz="3000">
                <a:solidFill>
                  <a:schemeClr val="dk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37" name="Google Shape;37;p5"/>
          <p:cNvSpPr txBox="1"/>
          <p:nvPr>
            <p:ph idx="3" type="subTitle"/>
          </p:nvPr>
        </p:nvSpPr>
        <p:spPr>
          <a:xfrm>
            <a:off x="1079025" y="2744300"/>
            <a:ext cx="3129300" cy="12222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a:solidFill>
                  <a:schemeClr val="dk1"/>
                </a:solidFill>
                <a:latin typeface="Barlow"/>
                <a:ea typeface="Barlow"/>
                <a:cs typeface="Barlow"/>
                <a:sym typeface="Barlow"/>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p:txBody>
      </p:sp>
      <p:sp>
        <p:nvSpPr>
          <p:cNvPr id="38" name="Google Shape;38;p5"/>
          <p:cNvSpPr txBox="1"/>
          <p:nvPr>
            <p:ph idx="4" type="subTitle"/>
          </p:nvPr>
        </p:nvSpPr>
        <p:spPr>
          <a:xfrm>
            <a:off x="4936725" y="2744300"/>
            <a:ext cx="3129300" cy="1222200"/>
          </a:xfrm>
          <a:prstGeom prst="rect">
            <a:avLst/>
          </a:prstGeom>
        </p:spPr>
        <p:txBody>
          <a:bodyPr anchorCtr="0" anchor="t" bIns="91425" lIns="91425" spcFirstLastPara="1" rIns="91425" wrap="square" tIns="91425">
            <a:noAutofit/>
          </a:bodyPr>
          <a:lstStyle>
            <a:lvl1pPr lvl="0" rtl="0" algn="ctr">
              <a:spcBef>
                <a:spcPts val="0"/>
              </a:spcBef>
              <a:spcAft>
                <a:spcPts val="0"/>
              </a:spcAft>
              <a:buSzPts val="1400"/>
              <a:buNone/>
              <a:defRPr>
                <a:solidFill>
                  <a:schemeClr val="dk1"/>
                </a:solidFill>
                <a:latin typeface="Barlow"/>
                <a:ea typeface="Barlow"/>
                <a:cs typeface="Barlow"/>
                <a:sym typeface="Barlow"/>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9" name="Shape 39"/>
        <p:cNvGrpSpPr/>
        <p:nvPr/>
      </p:nvGrpSpPr>
      <p:grpSpPr>
        <a:xfrm>
          <a:off x="0" y="0"/>
          <a:ext cx="0" cy="0"/>
          <a:chOff x="0" y="0"/>
          <a:chExt cx="0" cy="0"/>
        </a:xfrm>
      </p:grpSpPr>
      <p:pic>
        <p:nvPicPr>
          <p:cNvPr id="40" name="Google Shape;40;p6"/>
          <p:cNvPicPr preferRelativeResize="0"/>
          <p:nvPr/>
        </p:nvPicPr>
        <p:blipFill rotWithShape="1">
          <a:blip r:embed="rId2">
            <a:alphaModFix amt="50000"/>
          </a:blip>
          <a:srcRect b="4991" l="4910" r="8942" t="22455"/>
          <a:stretch/>
        </p:blipFill>
        <p:spPr>
          <a:xfrm flipH="1" rot="10800000">
            <a:off x="-9150" y="-33901"/>
            <a:ext cx="9161124" cy="5174551"/>
          </a:xfrm>
          <a:prstGeom prst="rect">
            <a:avLst/>
          </a:prstGeom>
          <a:noFill/>
          <a:ln>
            <a:noFill/>
          </a:ln>
        </p:spPr>
      </p:pic>
      <p:sp>
        <p:nvSpPr>
          <p:cNvPr id="41" name="Google Shape;41;p6"/>
          <p:cNvSpPr/>
          <p:nvPr/>
        </p:nvSpPr>
        <p:spPr>
          <a:xfrm flipH="1">
            <a:off x="1003" y="2979200"/>
            <a:ext cx="285350" cy="601520"/>
          </a:xfrm>
          <a:custGeom>
            <a:rect b="b" l="l" r="r" t="t"/>
            <a:pathLst>
              <a:path extrusionOk="0" h="5989" w="2841">
                <a:moveTo>
                  <a:pt x="2814" y="1"/>
                </a:moveTo>
                <a:cubicBezTo>
                  <a:pt x="2792" y="1"/>
                  <a:pt x="2770" y="9"/>
                  <a:pt x="2750" y="19"/>
                </a:cubicBezTo>
                <a:cubicBezTo>
                  <a:pt x="2538" y="120"/>
                  <a:pt x="2323" y="217"/>
                  <a:pt x="2117" y="325"/>
                </a:cubicBezTo>
                <a:cubicBezTo>
                  <a:pt x="1617" y="589"/>
                  <a:pt x="1137" y="891"/>
                  <a:pt x="741" y="1299"/>
                </a:cubicBezTo>
                <a:cubicBezTo>
                  <a:pt x="505" y="1535"/>
                  <a:pt x="309" y="1802"/>
                  <a:pt x="198" y="2119"/>
                </a:cubicBezTo>
                <a:cubicBezTo>
                  <a:pt x="1" y="2703"/>
                  <a:pt x="115" y="3256"/>
                  <a:pt x="418" y="3770"/>
                </a:cubicBezTo>
                <a:cubicBezTo>
                  <a:pt x="723" y="4285"/>
                  <a:pt x="1140" y="4702"/>
                  <a:pt x="1596" y="5084"/>
                </a:cubicBezTo>
                <a:cubicBezTo>
                  <a:pt x="1992" y="5411"/>
                  <a:pt x="2413" y="5707"/>
                  <a:pt x="2841" y="5989"/>
                </a:cubicBezTo>
                <a:lnTo>
                  <a:pt x="2841" y="5"/>
                </a:lnTo>
                <a:cubicBezTo>
                  <a:pt x="2832" y="2"/>
                  <a:pt x="2823" y="1"/>
                  <a:pt x="2814" y="1"/>
                </a:cubicBezTo>
                <a:close/>
              </a:path>
            </a:pathLst>
          </a:custGeom>
          <a:solidFill>
            <a:srgbClr val="FF51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6"/>
          <p:cNvSpPr/>
          <p:nvPr/>
        </p:nvSpPr>
        <p:spPr>
          <a:xfrm flipH="1">
            <a:off x="8242104" y="-1850"/>
            <a:ext cx="921425" cy="187226"/>
          </a:xfrm>
          <a:custGeom>
            <a:rect b="b" l="l" r="r" t="t"/>
            <a:pathLst>
              <a:path extrusionOk="0" h="1906" w="9381">
                <a:moveTo>
                  <a:pt x="244" y="1"/>
                </a:moveTo>
                <a:cubicBezTo>
                  <a:pt x="199" y="1"/>
                  <a:pt x="154" y="4"/>
                  <a:pt x="109" y="4"/>
                </a:cubicBezTo>
                <a:cubicBezTo>
                  <a:pt x="53" y="4"/>
                  <a:pt x="26" y="32"/>
                  <a:pt x="26" y="84"/>
                </a:cubicBezTo>
                <a:cubicBezTo>
                  <a:pt x="32" y="237"/>
                  <a:pt x="1" y="390"/>
                  <a:pt x="53" y="540"/>
                </a:cubicBezTo>
                <a:cubicBezTo>
                  <a:pt x="300" y="710"/>
                  <a:pt x="561" y="853"/>
                  <a:pt x="822" y="999"/>
                </a:cubicBezTo>
                <a:cubicBezTo>
                  <a:pt x="1131" y="1166"/>
                  <a:pt x="1451" y="1301"/>
                  <a:pt x="1774" y="1429"/>
                </a:cubicBezTo>
                <a:cubicBezTo>
                  <a:pt x="2028" y="1530"/>
                  <a:pt x="2299" y="1589"/>
                  <a:pt x="2556" y="1673"/>
                </a:cubicBezTo>
                <a:cubicBezTo>
                  <a:pt x="2866" y="1774"/>
                  <a:pt x="3179" y="1809"/>
                  <a:pt x="3492" y="1857"/>
                </a:cubicBezTo>
                <a:cubicBezTo>
                  <a:pt x="3731" y="1895"/>
                  <a:pt x="3974" y="1906"/>
                  <a:pt x="4217" y="1906"/>
                </a:cubicBezTo>
                <a:cubicBezTo>
                  <a:pt x="4352" y="1906"/>
                  <a:pt x="4487" y="1903"/>
                  <a:pt x="4621" y="1899"/>
                </a:cubicBezTo>
                <a:cubicBezTo>
                  <a:pt x="5039" y="1888"/>
                  <a:pt x="5452" y="1836"/>
                  <a:pt x="5855" y="1739"/>
                </a:cubicBezTo>
                <a:cubicBezTo>
                  <a:pt x="6335" y="1621"/>
                  <a:pt x="6815" y="1488"/>
                  <a:pt x="7264" y="1277"/>
                </a:cubicBezTo>
                <a:cubicBezTo>
                  <a:pt x="7431" y="1196"/>
                  <a:pt x="7611" y="1141"/>
                  <a:pt x="7771" y="1050"/>
                </a:cubicBezTo>
                <a:cubicBezTo>
                  <a:pt x="8046" y="894"/>
                  <a:pt x="8334" y="755"/>
                  <a:pt x="8595" y="574"/>
                </a:cubicBezTo>
                <a:cubicBezTo>
                  <a:pt x="8863" y="394"/>
                  <a:pt x="9141" y="227"/>
                  <a:pt x="9381" y="7"/>
                </a:cubicBezTo>
                <a:cubicBezTo>
                  <a:pt x="9311" y="7"/>
                  <a:pt x="9241" y="4"/>
                  <a:pt x="9169" y="4"/>
                </a:cubicBezTo>
                <a:cubicBezTo>
                  <a:pt x="6193" y="1"/>
                  <a:pt x="3221" y="1"/>
                  <a:pt x="244" y="1"/>
                </a:cubicBezTo>
                <a:close/>
              </a:path>
            </a:pathLst>
          </a:custGeom>
          <a:solidFill>
            <a:srgbClr val="FF51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6"/>
          <p:cNvSpPr txBox="1"/>
          <p:nvPr>
            <p:ph type="title"/>
          </p:nvPr>
        </p:nvSpPr>
        <p:spPr>
          <a:xfrm>
            <a:off x="609041" y="539500"/>
            <a:ext cx="3465900" cy="832200"/>
          </a:xfrm>
          <a:prstGeom prst="rect">
            <a:avLst/>
          </a:prstGeom>
        </p:spPr>
        <p:txBody>
          <a:bodyPr anchorCtr="0" anchor="t" bIns="0" lIns="0" spcFirstLastPara="1" rIns="0" wrap="square" tIns="0">
            <a:noAutofit/>
          </a:bodyPr>
          <a:lstStyle>
            <a:lvl1pPr lvl="0" rtl="0">
              <a:spcBef>
                <a:spcPts val="0"/>
              </a:spcBef>
              <a:spcAft>
                <a:spcPts val="0"/>
              </a:spcAft>
              <a:buSzPts val="2800"/>
              <a:buNone/>
              <a:defRPr sz="3000">
                <a:solidFill>
                  <a:schemeClr val="dk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4" name="Shape 44"/>
        <p:cNvGrpSpPr/>
        <p:nvPr/>
      </p:nvGrpSpPr>
      <p:grpSpPr>
        <a:xfrm>
          <a:off x="0" y="0"/>
          <a:ext cx="0" cy="0"/>
          <a:chOff x="0" y="0"/>
          <a:chExt cx="0" cy="0"/>
        </a:xfrm>
      </p:grpSpPr>
      <p:pic>
        <p:nvPicPr>
          <p:cNvPr id="45" name="Google Shape;45;p7"/>
          <p:cNvPicPr preferRelativeResize="0"/>
          <p:nvPr/>
        </p:nvPicPr>
        <p:blipFill rotWithShape="1">
          <a:blip r:embed="rId2">
            <a:alphaModFix amt="50000"/>
          </a:blip>
          <a:srcRect b="4991" l="4907" r="8840" t="22455"/>
          <a:stretch/>
        </p:blipFill>
        <p:spPr>
          <a:xfrm flipH="1" rot="10800000">
            <a:off x="-9150" y="-33902"/>
            <a:ext cx="9172577" cy="5174551"/>
          </a:xfrm>
          <a:prstGeom prst="rect">
            <a:avLst/>
          </a:prstGeom>
          <a:noFill/>
          <a:ln>
            <a:noFill/>
          </a:ln>
        </p:spPr>
      </p:pic>
      <p:sp>
        <p:nvSpPr>
          <p:cNvPr id="46" name="Google Shape;46;p7"/>
          <p:cNvSpPr/>
          <p:nvPr/>
        </p:nvSpPr>
        <p:spPr>
          <a:xfrm flipH="1">
            <a:off x="1003" y="2979200"/>
            <a:ext cx="285350" cy="601520"/>
          </a:xfrm>
          <a:custGeom>
            <a:rect b="b" l="l" r="r" t="t"/>
            <a:pathLst>
              <a:path extrusionOk="0" h="5989" w="2841">
                <a:moveTo>
                  <a:pt x="2814" y="1"/>
                </a:moveTo>
                <a:cubicBezTo>
                  <a:pt x="2792" y="1"/>
                  <a:pt x="2770" y="9"/>
                  <a:pt x="2750" y="19"/>
                </a:cubicBezTo>
                <a:cubicBezTo>
                  <a:pt x="2538" y="120"/>
                  <a:pt x="2323" y="217"/>
                  <a:pt x="2117" y="325"/>
                </a:cubicBezTo>
                <a:cubicBezTo>
                  <a:pt x="1617" y="589"/>
                  <a:pt x="1137" y="891"/>
                  <a:pt x="741" y="1299"/>
                </a:cubicBezTo>
                <a:cubicBezTo>
                  <a:pt x="505" y="1535"/>
                  <a:pt x="309" y="1802"/>
                  <a:pt x="198" y="2119"/>
                </a:cubicBezTo>
                <a:cubicBezTo>
                  <a:pt x="1" y="2703"/>
                  <a:pt x="115" y="3256"/>
                  <a:pt x="418" y="3770"/>
                </a:cubicBezTo>
                <a:cubicBezTo>
                  <a:pt x="723" y="4285"/>
                  <a:pt x="1140" y="4702"/>
                  <a:pt x="1596" y="5084"/>
                </a:cubicBezTo>
                <a:cubicBezTo>
                  <a:pt x="1992" y="5411"/>
                  <a:pt x="2413" y="5707"/>
                  <a:pt x="2841" y="5989"/>
                </a:cubicBezTo>
                <a:lnTo>
                  <a:pt x="2841" y="5"/>
                </a:lnTo>
                <a:cubicBezTo>
                  <a:pt x="2832" y="2"/>
                  <a:pt x="2823" y="1"/>
                  <a:pt x="2814" y="1"/>
                </a:cubicBezTo>
                <a:close/>
              </a:path>
            </a:pathLst>
          </a:custGeom>
          <a:solidFill>
            <a:srgbClr val="FF51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7"/>
          <p:cNvSpPr/>
          <p:nvPr/>
        </p:nvSpPr>
        <p:spPr>
          <a:xfrm flipH="1">
            <a:off x="8242104" y="-1850"/>
            <a:ext cx="921425" cy="187226"/>
          </a:xfrm>
          <a:custGeom>
            <a:rect b="b" l="l" r="r" t="t"/>
            <a:pathLst>
              <a:path extrusionOk="0" h="1906" w="9381">
                <a:moveTo>
                  <a:pt x="244" y="1"/>
                </a:moveTo>
                <a:cubicBezTo>
                  <a:pt x="199" y="1"/>
                  <a:pt x="154" y="4"/>
                  <a:pt x="109" y="4"/>
                </a:cubicBezTo>
                <a:cubicBezTo>
                  <a:pt x="53" y="4"/>
                  <a:pt x="26" y="32"/>
                  <a:pt x="26" y="84"/>
                </a:cubicBezTo>
                <a:cubicBezTo>
                  <a:pt x="32" y="237"/>
                  <a:pt x="1" y="390"/>
                  <a:pt x="53" y="540"/>
                </a:cubicBezTo>
                <a:cubicBezTo>
                  <a:pt x="300" y="710"/>
                  <a:pt x="561" y="853"/>
                  <a:pt x="822" y="999"/>
                </a:cubicBezTo>
                <a:cubicBezTo>
                  <a:pt x="1131" y="1166"/>
                  <a:pt x="1451" y="1301"/>
                  <a:pt x="1774" y="1429"/>
                </a:cubicBezTo>
                <a:cubicBezTo>
                  <a:pt x="2028" y="1530"/>
                  <a:pt x="2299" y="1589"/>
                  <a:pt x="2556" y="1673"/>
                </a:cubicBezTo>
                <a:cubicBezTo>
                  <a:pt x="2866" y="1774"/>
                  <a:pt x="3179" y="1809"/>
                  <a:pt x="3492" y="1857"/>
                </a:cubicBezTo>
                <a:cubicBezTo>
                  <a:pt x="3731" y="1895"/>
                  <a:pt x="3974" y="1906"/>
                  <a:pt x="4217" y="1906"/>
                </a:cubicBezTo>
                <a:cubicBezTo>
                  <a:pt x="4352" y="1906"/>
                  <a:pt x="4487" y="1903"/>
                  <a:pt x="4621" y="1899"/>
                </a:cubicBezTo>
                <a:cubicBezTo>
                  <a:pt x="5039" y="1888"/>
                  <a:pt x="5452" y="1836"/>
                  <a:pt x="5855" y="1739"/>
                </a:cubicBezTo>
                <a:cubicBezTo>
                  <a:pt x="6335" y="1621"/>
                  <a:pt x="6815" y="1488"/>
                  <a:pt x="7264" y="1277"/>
                </a:cubicBezTo>
                <a:cubicBezTo>
                  <a:pt x="7431" y="1196"/>
                  <a:pt x="7611" y="1141"/>
                  <a:pt x="7771" y="1050"/>
                </a:cubicBezTo>
                <a:cubicBezTo>
                  <a:pt x="8046" y="894"/>
                  <a:pt x="8334" y="755"/>
                  <a:pt x="8595" y="574"/>
                </a:cubicBezTo>
                <a:cubicBezTo>
                  <a:pt x="8863" y="394"/>
                  <a:pt x="9141" y="227"/>
                  <a:pt x="9381" y="7"/>
                </a:cubicBezTo>
                <a:cubicBezTo>
                  <a:pt x="9311" y="7"/>
                  <a:pt x="9241" y="4"/>
                  <a:pt x="9169" y="4"/>
                </a:cubicBezTo>
                <a:cubicBezTo>
                  <a:pt x="6193" y="1"/>
                  <a:pt x="3221" y="1"/>
                  <a:pt x="244" y="1"/>
                </a:cubicBezTo>
                <a:close/>
              </a:path>
            </a:pathLst>
          </a:custGeom>
          <a:solidFill>
            <a:srgbClr val="FF51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7"/>
          <p:cNvSpPr txBox="1"/>
          <p:nvPr>
            <p:ph idx="1" type="subTitle"/>
          </p:nvPr>
        </p:nvSpPr>
        <p:spPr>
          <a:xfrm>
            <a:off x="2259400" y="2482275"/>
            <a:ext cx="3964500" cy="11355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accent5"/>
              </a:buClr>
              <a:buSzPts val="2100"/>
              <a:buNone/>
              <a:defRPr>
                <a:solidFill>
                  <a:schemeClr val="dk1"/>
                </a:solidFill>
              </a:defRPr>
            </a:lvl1pPr>
            <a:lvl2pPr lvl="1" rtl="0" algn="ctr">
              <a:lnSpc>
                <a:spcPct val="100000"/>
              </a:lnSpc>
              <a:spcBef>
                <a:spcPts val="0"/>
              </a:spcBef>
              <a:spcAft>
                <a:spcPts val="0"/>
              </a:spcAft>
              <a:buClr>
                <a:schemeClr val="accent5"/>
              </a:buClr>
              <a:buSzPts val="2100"/>
              <a:buNone/>
              <a:defRPr sz="2100">
                <a:solidFill>
                  <a:schemeClr val="accent5"/>
                </a:solidFill>
              </a:defRPr>
            </a:lvl2pPr>
            <a:lvl3pPr lvl="2" rtl="0" algn="ctr">
              <a:lnSpc>
                <a:spcPct val="100000"/>
              </a:lnSpc>
              <a:spcBef>
                <a:spcPts val="0"/>
              </a:spcBef>
              <a:spcAft>
                <a:spcPts val="0"/>
              </a:spcAft>
              <a:buClr>
                <a:schemeClr val="accent5"/>
              </a:buClr>
              <a:buSzPts val="2100"/>
              <a:buNone/>
              <a:defRPr sz="2100">
                <a:solidFill>
                  <a:schemeClr val="accent5"/>
                </a:solidFill>
              </a:defRPr>
            </a:lvl3pPr>
            <a:lvl4pPr lvl="3" rtl="0" algn="ctr">
              <a:lnSpc>
                <a:spcPct val="100000"/>
              </a:lnSpc>
              <a:spcBef>
                <a:spcPts val="0"/>
              </a:spcBef>
              <a:spcAft>
                <a:spcPts val="0"/>
              </a:spcAft>
              <a:buClr>
                <a:schemeClr val="accent5"/>
              </a:buClr>
              <a:buSzPts val="2100"/>
              <a:buNone/>
              <a:defRPr sz="2100">
                <a:solidFill>
                  <a:schemeClr val="accent5"/>
                </a:solidFill>
              </a:defRPr>
            </a:lvl4pPr>
            <a:lvl5pPr lvl="4" rtl="0" algn="ctr">
              <a:lnSpc>
                <a:spcPct val="100000"/>
              </a:lnSpc>
              <a:spcBef>
                <a:spcPts val="0"/>
              </a:spcBef>
              <a:spcAft>
                <a:spcPts val="0"/>
              </a:spcAft>
              <a:buClr>
                <a:schemeClr val="accent5"/>
              </a:buClr>
              <a:buSzPts val="2100"/>
              <a:buNone/>
              <a:defRPr sz="2100">
                <a:solidFill>
                  <a:schemeClr val="accent5"/>
                </a:solidFill>
              </a:defRPr>
            </a:lvl5pPr>
            <a:lvl6pPr lvl="5" rtl="0" algn="ctr">
              <a:lnSpc>
                <a:spcPct val="100000"/>
              </a:lnSpc>
              <a:spcBef>
                <a:spcPts val="0"/>
              </a:spcBef>
              <a:spcAft>
                <a:spcPts val="0"/>
              </a:spcAft>
              <a:buClr>
                <a:schemeClr val="accent5"/>
              </a:buClr>
              <a:buSzPts val="2100"/>
              <a:buNone/>
              <a:defRPr sz="2100">
                <a:solidFill>
                  <a:schemeClr val="accent5"/>
                </a:solidFill>
              </a:defRPr>
            </a:lvl6pPr>
            <a:lvl7pPr lvl="6" rtl="0" algn="ctr">
              <a:lnSpc>
                <a:spcPct val="100000"/>
              </a:lnSpc>
              <a:spcBef>
                <a:spcPts val="0"/>
              </a:spcBef>
              <a:spcAft>
                <a:spcPts val="0"/>
              </a:spcAft>
              <a:buClr>
                <a:schemeClr val="accent5"/>
              </a:buClr>
              <a:buSzPts val="2100"/>
              <a:buNone/>
              <a:defRPr sz="2100">
                <a:solidFill>
                  <a:schemeClr val="accent5"/>
                </a:solidFill>
              </a:defRPr>
            </a:lvl7pPr>
            <a:lvl8pPr lvl="7" rtl="0" algn="ctr">
              <a:lnSpc>
                <a:spcPct val="100000"/>
              </a:lnSpc>
              <a:spcBef>
                <a:spcPts val="0"/>
              </a:spcBef>
              <a:spcAft>
                <a:spcPts val="0"/>
              </a:spcAft>
              <a:buClr>
                <a:schemeClr val="accent5"/>
              </a:buClr>
              <a:buSzPts val="2100"/>
              <a:buNone/>
              <a:defRPr sz="2100">
                <a:solidFill>
                  <a:schemeClr val="accent5"/>
                </a:solidFill>
              </a:defRPr>
            </a:lvl8pPr>
            <a:lvl9pPr lvl="8" rtl="0" algn="ctr">
              <a:lnSpc>
                <a:spcPct val="100000"/>
              </a:lnSpc>
              <a:spcBef>
                <a:spcPts val="0"/>
              </a:spcBef>
              <a:spcAft>
                <a:spcPts val="0"/>
              </a:spcAft>
              <a:buClr>
                <a:schemeClr val="accent5"/>
              </a:buClr>
              <a:buSzPts val="2100"/>
              <a:buNone/>
              <a:defRPr sz="2100">
                <a:solidFill>
                  <a:schemeClr val="accent5"/>
                </a:solidFill>
              </a:defRPr>
            </a:lvl9pPr>
          </a:lstStyle>
          <a:p/>
        </p:txBody>
      </p:sp>
      <p:sp>
        <p:nvSpPr>
          <p:cNvPr id="49" name="Google Shape;49;p7"/>
          <p:cNvSpPr txBox="1"/>
          <p:nvPr>
            <p:ph type="title"/>
          </p:nvPr>
        </p:nvSpPr>
        <p:spPr>
          <a:xfrm>
            <a:off x="629133" y="539500"/>
            <a:ext cx="2826000" cy="832200"/>
          </a:xfrm>
          <a:prstGeom prst="rect">
            <a:avLst/>
          </a:prstGeom>
        </p:spPr>
        <p:txBody>
          <a:bodyPr anchorCtr="0" anchor="t" bIns="0" lIns="0" spcFirstLastPara="1" rIns="0" wrap="square" tIns="0">
            <a:noAutofit/>
          </a:bodyPr>
          <a:lstStyle>
            <a:lvl1pPr lvl="0" rtl="0">
              <a:spcBef>
                <a:spcPts val="0"/>
              </a:spcBef>
              <a:spcAft>
                <a:spcPts val="0"/>
              </a:spcAft>
              <a:buSzPts val="2800"/>
              <a:buNone/>
              <a:defRPr sz="3000">
                <a:solidFill>
                  <a:schemeClr val="dk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50" name="Shape 50"/>
        <p:cNvGrpSpPr/>
        <p:nvPr/>
      </p:nvGrpSpPr>
      <p:grpSpPr>
        <a:xfrm>
          <a:off x="0" y="0"/>
          <a:ext cx="0" cy="0"/>
          <a:chOff x="0" y="0"/>
          <a:chExt cx="0" cy="0"/>
        </a:xfrm>
      </p:grpSpPr>
      <p:pic>
        <p:nvPicPr>
          <p:cNvPr id="51" name="Google Shape;51;p8"/>
          <p:cNvPicPr preferRelativeResize="0"/>
          <p:nvPr/>
        </p:nvPicPr>
        <p:blipFill rotWithShape="1">
          <a:blip r:embed="rId2">
            <a:alphaModFix/>
          </a:blip>
          <a:srcRect b="10581" l="4987" r="9028" t="17388"/>
          <a:stretch/>
        </p:blipFill>
        <p:spPr>
          <a:xfrm>
            <a:off x="0" y="0"/>
            <a:ext cx="9143995" cy="5143500"/>
          </a:xfrm>
          <a:prstGeom prst="rect">
            <a:avLst/>
          </a:prstGeom>
          <a:noFill/>
          <a:ln>
            <a:noFill/>
          </a:ln>
        </p:spPr>
      </p:pic>
      <p:sp>
        <p:nvSpPr>
          <p:cNvPr id="52" name="Google Shape;52;p8"/>
          <p:cNvSpPr/>
          <p:nvPr/>
        </p:nvSpPr>
        <p:spPr>
          <a:xfrm flipH="1">
            <a:off x="-529350" y="-1237778"/>
            <a:ext cx="1427626" cy="1683816"/>
          </a:xfrm>
          <a:custGeom>
            <a:rect b="b" l="l" r="r" t="t"/>
            <a:pathLst>
              <a:path extrusionOk="0" h="45273" w="38359">
                <a:moveTo>
                  <a:pt x="19988" y="1"/>
                </a:moveTo>
                <a:cubicBezTo>
                  <a:pt x="19209" y="4438"/>
                  <a:pt x="16536" y="7207"/>
                  <a:pt x="13279" y="10562"/>
                </a:cubicBezTo>
                <a:cubicBezTo>
                  <a:pt x="12872" y="10982"/>
                  <a:pt x="12460" y="11410"/>
                  <a:pt x="12040" y="11850"/>
                </a:cubicBezTo>
                <a:cubicBezTo>
                  <a:pt x="8081" y="15984"/>
                  <a:pt x="5332" y="20564"/>
                  <a:pt x="3861" y="25461"/>
                </a:cubicBezTo>
                <a:cubicBezTo>
                  <a:pt x="2898" y="28664"/>
                  <a:pt x="1" y="39427"/>
                  <a:pt x="3136" y="43420"/>
                </a:cubicBezTo>
                <a:cubicBezTo>
                  <a:pt x="4099" y="44647"/>
                  <a:pt x="5232" y="45272"/>
                  <a:pt x="6508" y="45272"/>
                </a:cubicBezTo>
                <a:cubicBezTo>
                  <a:pt x="6540" y="45272"/>
                  <a:pt x="6571" y="45272"/>
                  <a:pt x="6603" y="45267"/>
                </a:cubicBezTo>
                <a:cubicBezTo>
                  <a:pt x="10642" y="45172"/>
                  <a:pt x="15064" y="38946"/>
                  <a:pt x="17181" y="35960"/>
                </a:cubicBezTo>
                <a:cubicBezTo>
                  <a:pt x="17362" y="35706"/>
                  <a:pt x="17526" y="35478"/>
                  <a:pt x="17663" y="35283"/>
                </a:cubicBezTo>
                <a:cubicBezTo>
                  <a:pt x="21311" y="30232"/>
                  <a:pt x="24758" y="25461"/>
                  <a:pt x="30877" y="22137"/>
                </a:cubicBezTo>
                <a:cubicBezTo>
                  <a:pt x="31715" y="21680"/>
                  <a:pt x="32593" y="21231"/>
                  <a:pt x="33440" y="20791"/>
                </a:cubicBezTo>
                <a:cubicBezTo>
                  <a:pt x="35102" y="19940"/>
                  <a:pt x="36781" y="19071"/>
                  <a:pt x="38359" y="18091"/>
                </a:cubicBezTo>
                <a:lnTo>
                  <a:pt x="38359"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8"/>
          <p:cNvSpPr/>
          <p:nvPr/>
        </p:nvSpPr>
        <p:spPr>
          <a:xfrm flipH="1">
            <a:off x="-464703" y="4582105"/>
            <a:ext cx="2635446" cy="1315127"/>
          </a:xfrm>
          <a:custGeom>
            <a:rect b="b" l="l" r="r" t="t"/>
            <a:pathLst>
              <a:path extrusionOk="0" h="35360" w="70812">
                <a:moveTo>
                  <a:pt x="13402" y="1"/>
                </a:moveTo>
                <a:cubicBezTo>
                  <a:pt x="10286" y="1"/>
                  <a:pt x="7833" y="864"/>
                  <a:pt x="5931" y="2626"/>
                </a:cubicBezTo>
                <a:cubicBezTo>
                  <a:pt x="1281" y="6914"/>
                  <a:pt x="990" y="15877"/>
                  <a:pt x="710" y="24544"/>
                </a:cubicBezTo>
                <a:cubicBezTo>
                  <a:pt x="589" y="28239"/>
                  <a:pt x="462" y="31993"/>
                  <a:pt x="1" y="35360"/>
                </a:cubicBezTo>
                <a:lnTo>
                  <a:pt x="70543" y="35360"/>
                </a:lnTo>
                <a:cubicBezTo>
                  <a:pt x="70812" y="29965"/>
                  <a:pt x="69192" y="23802"/>
                  <a:pt x="66037" y="18312"/>
                </a:cubicBezTo>
                <a:cubicBezTo>
                  <a:pt x="62569" y="12283"/>
                  <a:pt x="57778" y="7888"/>
                  <a:pt x="52552" y="5940"/>
                </a:cubicBezTo>
                <a:cubicBezTo>
                  <a:pt x="48942" y="4595"/>
                  <a:pt x="45029" y="4494"/>
                  <a:pt x="41243" y="4398"/>
                </a:cubicBezTo>
                <a:cubicBezTo>
                  <a:pt x="38628" y="4330"/>
                  <a:pt x="35923" y="4261"/>
                  <a:pt x="33392" y="3775"/>
                </a:cubicBezTo>
                <a:cubicBezTo>
                  <a:pt x="31216" y="3350"/>
                  <a:pt x="29051" y="2810"/>
                  <a:pt x="26955" y="2292"/>
                </a:cubicBezTo>
                <a:cubicBezTo>
                  <a:pt x="22872" y="1280"/>
                  <a:pt x="18657" y="227"/>
                  <a:pt x="14242" y="21"/>
                </a:cubicBezTo>
                <a:cubicBezTo>
                  <a:pt x="13957" y="8"/>
                  <a:pt x="13677" y="1"/>
                  <a:pt x="13402"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8"/>
          <p:cNvSpPr/>
          <p:nvPr/>
        </p:nvSpPr>
        <p:spPr>
          <a:xfrm flipH="1">
            <a:off x="8047051" y="444811"/>
            <a:ext cx="2056788" cy="2616381"/>
          </a:xfrm>
          <a:custGeom>
            <a:rect b="b" l="l" r="r" t="t"/>
            <a:pathLst>
              <a:path extrusionOk="0" h="70347" w="55264">
                <a:moveTo>
                  <a:pt x="1" y="1"/>
                </a:moveTo>
                <a:lnTo>
                  <a:pt x="1" y="69038"/>
                </a:lnTo>
                <a:cubicBezTo>
                  <a:pt x="1753" y="69521"/>
                  <a:pt x="3405" y="69838"/>
                  <a:pt x="4781" y="70039"/>
                </a:cubicBezTo>
                <a:cubicBezTo>
                  <a:pt x="6259" y="70256"/>
                  <a:pt x="7762" y="70347"/>
                  <a:pt x="9250" y="70347"/>
                </a:cubicBezTo>
                <a:cubicBezTo>
                  <a:pt x="14491" y="70347"/>
                  <a:pt x="19622" y="69197"/>
                  <a:pt x="23327" y="68229"/>
                </a:cubicBezTo>
                <a:cubicBezTo>
                  <a:pt x="24561" y="67906"/>
                  <a:pt x="25842" y="67588"/>
                  <a:pt x="27081" y="67286"/>
                </a:cubicBezTo>
                <a:cubicBezTo>
                  <a:pt x="31804" y="66122"/>
                  <a:pt x="36686" y="64920"/>
                  <a:pt x="40921" y="62892"/>
                </a:cubicBezTo>
                <a:cubicBezTo>
                  <a:pt x="44012" y="61420"/>
                  <a:pt x="51393" y="57380"/>
                  <a:pt x="53187" y="51789"/>
                </a:cubicBezTo>
                <a:cubicBezTo>
                  <a:pt x="55264" y="45325"/>
                  <a:pt x="49317" y="40475"/>
                  <a:pt x="43589" y="38283"/>
                </a:cubicBezTo>
                <a:cubicBezTo>
                  <a:pt x="41439" y="37463"/>
                  <a:pt x="39168" y="36754"/>
                  <a:pt x="36769" y="36008"/>
                </a:cubicBezTo>
                <a:cubicBezTo>
                  <a:pt x="29067" y="33604"/>
                  <a:pt x="21104" y="31121"/>
                  <a:pt x="16636" y="24646"/>
                </a:cubicBezTo>
                <a:cubicBezTo>
                  <a:pt x="14237" y="21173"/>
                  <a:pt x="10939" y="15989"/>
                  <a:pt x="8827" y="11018"/>
                </a:cubicBezTo>
                <a:cubicBezTo>
                  <a:pt x="8784" y="10913"/>
                  <a:pt x="4395" y="848"/>
                  <a:pt x="1"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8"/>
          <p:cNvSpPr txBox="1"/>
          <p:nvPr>
            <p:ph type="title"/>
          </p:nvPr>
        </p:nvSpPr>
        <p:spPr>
          <a:xfrm>
            <a:off x="637008" y="991175"/>
            <a:ext cx="8430900" cy="2199300"/>
          </a:xfrm>
          <a:prstGeom prst="rect">
            <a:avLst/>
          </a:prstGeom>
        </p:spPr>
        <p:txBody>
          <a:bodyPr anchorCtr="0" anchor="ctr" bIns="91425" lIns="91425" spcFirstLastPara="1" rIns="91425" wrap="square" tIns="91425">
            <a:noAutofit/>
          </a:bodyPr>
          <a:lstStyle>
            <a:lvl1pPr lvl="0">
              <a:spcBef>
                <a:spcPts val="0"/>
              </a:spcBef>
              <a:spcAft>
                <a:spcPts val="0"/>
              </a:spcAft>
              <a:buClr>
                <a:schemeClr val="accent5"/>
              </a:buClr>
              <a:buSzPts val="9600"/>
              <a:buNone/>
              <a:defRPr sz="8500">
                <a:solidFill>
                  <a:schemeClr val="dk2"/>
                </a:solidFill>
              </a:defRPr>
            </a:lvl1pPr>
            <a:lvl2pPr lvl="1">
              <a:spcBef>
                <a:spcPts val="0"/>
              </a:spcBef>
              <a:spcAft>
                <a:spcPts val="0"/>
              </a:spcAft>
              <a:buClr>
                <a:schemeClr val="accent5"/>
              </a:buClr>
              <a:buSzPts val="9600"/>
              <a:buNone/>
              <a:defRPr sz="9600">
                <a:solidFill>
                  <a:schemeClr val="accent5"/>
                </a:solidFill>
              </a:defRPr>
            </a:lvl2pPr>
            <a:lvl3pPr lvl="2">
              <a:spcBef>
                <a:spcPts val="0"/>
              </a:spcBef>
              <a:spcAft>
                <a:spcPts val="0"/>
              </a:spcAft>
              <a:buClr>
                <a:schemeClr val="accent5"/>
              </a:buClr>
              <a:buSzPts val="9600"/>
              <a:buNone/>
              <a:defRPr sz="9600">
                <a:solidFill>
                  <a:schemeClr val="accent5"/>
                </a:solidFill>
              </a:defRPr>
            </a:lvl3pPr>
            <a:lvl4pPr lvl="3">
              <a:spcBef>
                <a:spcPts val="0"/>
              </a:spcBef>
              <a:spcAft>
                <a:spcPts val="0"/>
              </a:spcAft>
              <a:buClr>
                <a:schemeClr val="accent5"/>
              </a:buClr>
              <a:buSzPts val="9600"/>
              <a:buNone/>
              <a:defRPr sz="9600">
                <a:solidFill>
                  <a:schemeClr val="accent5"/>
                </a:solidFill>
              </a:defRPr>
            </a:lvl4pPr>
            <a:lvl5pPr lvl="4">
              <a:spcBef>
                <a:spcPts val="0"/>
              </a:spcBef>
              <a:spcAft>
                <a:spcPts val="0"/>
              </a:spcAft>
              <a:buClr>
                <a:schemeClr val="accent5"/>
              </a:buClr>
              <a:buSzPts val="9600"/>
              <a:buNone/>
              <a:defRPr sz="9600">
                <a:solidFill>
                  <a:schemeClr val="accent5"/>
                </a:solidFill>
              </a:defRPr>
            </a:lvl5pPr>
            <a:lvl6pPr lvl="5">
              <a:spcBef>
                <a:spcPts val="0"/>
              </a:spcBef>
              <a:spcAft>
                <a:spcPts val="0"/>
              </a:spcAft>
              <a:buClr>
                <a:schemeClr val="accent5"/>
              </a:buClr>
              <a:buSzPts val="9600"/>
              <a:buNone/>
              <a:defRPr sz="9600">
                <a:solidFill>
                  <a:schemeClr val="accent5"/>
                </a:solidFill>
              </a:defRPr>
            </a:lvl6pPr>
            <a:lvl7pPr lvl="6">
              <a:spcBef>
                <a:spcPts val="0"/>
              </a:spcBef>
              <a:spcAft>
                <a:spcPts val="0"/>
              </a:spcAft>
              <a:buClr>
                <a:schemeClr val="accent5"/>
              </a:buClr>
              <a:buSzPts val="9600"/>
              <a:buNone/>
              <a:defRPr sz="9600">
                <a:solidFill>
                  <a:schemeClr val="accent5"/>
                </a:solidFill>
              </a:defRPr>
            </a:lvl7pPr>
            <a:lvl8pPr lvl="7">
              <a:spcBef>
                <a:spcPts val="0"/>
              </a:spcBef>
              <a:spcAft>
                <a:spcPts val="0"/>
              </a:spcAft>
              <a:buClr>
                <a:schemeClr val="accent5"/>
              </a:buClr>
              <a:buSzPts val="9600"/>
              <a:buNone/>
              <a:defRPr sz="9600">
                <a:solidFill>
                  <a:schemeClr val="accent5"/>
                </a:solidFill>
              </a:defRPr>
            </a:lvl8pPr>
            <a:lvl9pPr lvl="8">
              <a:spcBef>
                <a:spcPts val="0"/>
              </a:spcBef>
              <a:spcAft>
                <a:spcPts val="0"/>
              </a:spcAft>
              <a:buClr>
                <a:schemeClr val="accent5"/>
              </a:buClr>
              <a:buSzPts val="9600"/>
              <a:buNone/>
              <a:defRPr sz="9600">
                <a:solidFill>
                  <a:schemeClr val="accent5"/>
                </a:solidFil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6" name="Shape 56"/>
        <p:cNvGrpSpPr/>
        <p:nvPr/>
      </p:nvGrpSpPr>
      <p:grpSpPr>
        <a:xfrm>
          <a:off x="0" y="0"/>
          <a:ext cx="0" cy="0"/>
          <a:chOff x="0" y="0"/>
          <a:chExt cx="0" cy="0"/>
        </a:xfrm>
      </p:grpSpPr>
      <p:pic>
        <p:nvPicPr>
          <p:cNvPr id="57" name="Google Shape;57;p9"/>
          <p:cNvPicPr preferRelativeResize="0"/>
          <p:nvPr/>
        </p:nvPicPr>
        <p:blipFill rotWithShape="1">
          <a:blip r:embed="rId2">
            <a:alphaModFix amt="50000"/>
          </a:blip>
          <a:srcRect b="22414" l="4987" r="9028" t="5466"/>
          <a:stretch/>
        </p:blipFill>
        <p:spPr>
          <a:xfrm>
            <a:off x="0" y="0"/>
            <a:ext cx="9144003" cy="5143500"/>
          </a:xfrm>
          <a:prstGeom prst="rect">
            <a:avLst/>
          </a:prstGeom>
          <a:noFill/>
          <a:ln>
            <a:noFill/>
          </a:ln>
        </p:spPr>
      </p:pic>
      <p:sp>
        <p:nvSpPr>
          <p:cNvPr id="58" name="Google Shape;58;p9"/>
          <p:cNvSpPr/>
          <p:nvPr/>
        </p:nvSpPr>
        <p:spPr>
          <a:xfrm>
            <a:off x="-530541" y="1856489"/>
            <a:ext cx="1124006" cy="1615084"/>
          </a:xfrm>
          <a:custGeom>
            <a:rect b="b" l="l" r="r" t="t"/>
            <a:pathLst>
              <a:path extrusionOk="0" h="43425" w="30201">
                <a:moveTo>
                  <a:pt x="1643" y="1"/>
                </a:moveTo>
                <a:cubicBezTo>
                  <a:pt x="1118" y="1"/>
                  <a:pt x="568" y="86"/>
                  <a:pt x="1" y="255"/>
                </a:cubicBezTo>
                <a:lnTo>
                  <a:pt x="1" y="41254"/>
                </a:lnTo>
                <a:cubicBezTo>
                  <a:pt x="1685" y="42716"/>
                  <a:pt x="4050" y="43425"/>
                  <a:pt x="7207" y="43425"/>
                </a:cubicBezTo>
                <a:cubicBezTo>
                  <a:pt x="9006" y="43425"/>
                  <a:pt x="10828" y="43192"/>
                  <a:pt x="12368" y="42965"/>
                </a:cubicBezTo>
                <a:lnTo>
                  <a:pt x="12803" y="42901"/>
                </a:lnTo>
                <a:cubicBezTo>
                  <a:pt x="17748" y="42176"/>
                  <a:pt x="26027" y="40963"/>
                  <a:pt x="28129" y="35272"/>
                </a:cubicBezTo>
                <a:cubicBezTo>
                  <a:pt x="30200" y="29676"/>
                  <a:pt x="24165" y="26441"/>
                  <a:pt x="19754" y="24079"/>
                </a:cubicBezTo>
                <a:cubicBezTo>
                  <a:pt x="18970" y="23661"/>
                  <a:pt x="18229" y="23265"/>
                  <a:pt x="17583" y="22884"/>
                </a:cubicBezTo>
                <a:cubicBezTo>
                  <a:pt x="11833" y="19495"/>
                  <a:pt x="10796" y="16372"/>
                  <a:pt x="9165" y="10187"/>
                </a:cubicBezTo>
                <a:cubicBezTo>
                  <a:pt x="7916" y="5444"/>
                  <a:pt x="5931" y="1"/>
                  <a:pt x="1643"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9"/>
          <p:cNvSpPr/>
          <p:nvPr/>
        </p:nvSpPr>
        <p:spPr>
          <a:xfrm>
            <a:off x="8508325" y="3205721"/>
            <a:ext cx="1162451" cy="638818"/>
          </a:xfrm>
          <a:custGeom>
            <a:rect b="b" l="l" r="r" t="t"/>
            <a:pathLst>
              <a:path extrusionOk="0" h="17176" w="31234">
                <a:moveTo>
                  <a:pt x="12993" y="0"/>
                </a:moveTo>
                <a:cubicBezTo>
                  <a:pt x="10452" y="0"/>
                  <a:pt x="8382" y="493"/>
                  <a:pt x="6842" y="1462"/>
                </a:cubicBezTo>
                <a:cubicBezTo>
                  <a:pt x="3988" y="3257"/>
                  <a:pt x="12" y="8181"/>
                  <a:pt x="7" y="12125"/>
                </a:cubicBezTo>
                <a:cubicBezTo>
                  <a:pt x="1" y="13914"/>
                  <a:pt x="790" y="15323"/>
                  <a:pt x="2341" y="16308"/>
                </a:cubicBezTo>
                <a:cubicBezTo>
                  <a:pt x="3263" y="16890"/>
                  <a:pt x="4216" y="17176"/>
                  <a:pt x="5259" y="17176"/>
                </a:cubicBezTo>
                <a:cubicBezTo>
                  <a:pt x="7583" y="17176"/>
                  <a:pt x="9848" y="15741"/>
                  <a:pt x="12040" y="14353"/>
                </a:cubicBezTo>
                <a:cubicBezTo>
                  <a:pt x="13714" y="13295"/>
                  <a:pt x="15297" y="12294"/>
                  <a:pt x="16780" y="12003"/>
                </a:cubicBezTo>
                <a:cubicBezTo>
                  <a:pt x="17007" y="11961"/>
                  <a:pt x="17282" y="11939"/>
                  <a:pt x="17589" y="11939"/>
                </a:cubicBezTo>
                <a:cubicBezTo>
                  <a:pt x="18632" y="11939"/>
                  <a:pt x="20008" y="12183"/>
                  <a:pt x="21470" y="12437"/>
                </a:cubicBezTo>
                <a:cubicBezTo>
                  <a:pt x="23190" y="12739"/>
                  <a:pt x="24975" y="13051"/>
                  <a:pt x="26564" y="13051"/>
                </a:cubicBezTo>
                <a:cubicBezTo>
                  <a:pt x="28331" y="13051"/>
                  <a:pt x="29543" y="12650"/>
                  <a:pt x="30280" y="11824"/>
                </a:cubicBezTo>
                <a:cubicBezTo>
                  <a:pt x="30973" y="11050"/>
                  <a:pt x="31233" y="9880"/>
                  <a:pt x="31058" y="8350"/>
                </a:cubicBezTo>
                <a:lnTo>
                  <a:pt x="31053" y="8281"/>
                </a:lnTo>
                <a:lnTo>
                  <a:pt x="25012" y="2998"/>
                </a:lnTo>
                <a:lnTo>
                  <a:pt x="24975" y="2971"/>
                </a:lnTo>
                <a:cubicBezTo>
                  <a:pt x="22174" y="1493"/>
                  <a:pt x="17383" y="0"/>
                  <a:pt x="12993"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9"/>
          <p:cNvSpPr txBox="1"/>
          <p:nvPr>
            <p:ph type="title"/>
          </p:nvPr>
        </p:nvSpPr>
        <p:spPr>
          <a:xfrm>
            <a:off x="609600" y="539500"/>
            <a:ext cx="4383900" cy="1530000"/>
          </a:xfrm>
          <a:prstGeom prst="rect">
            <a:avLst/>
          </a:prstGeom>
        </p:spPr>
        <p:txBody>
          <a:bodyPr anchorCtr="0" anchor="b" bIns="91425" lIns="91425" spcFirstLastPara="1" rIns="91425" wrap="square" tIns="91425">
            <a:noAutofit/>
          </a:bodyPr>
          <a:lstStyle>
            <a:lvl1pPr lvl="0">
              <a:spcBef>
                <a:spcPts val="0"/>
              </a:spcBef>
              <a:spcAft>
                <a:spcPts val="0"/>
              </a:spcAft>
              <a:buClr>
                <a:schemeClr val="accent5"/>
              </a:buClr>
              <a:buSzPts val="4200"/>
              <a:buNone/>
              <a:defRPr sz="6000">
                <a:solidFill>
                  <a:schemeClr val="dk2"/>
                </a:solidFill>
              </a:defRPr>
            </a:lvl1pPr>
            <a:lvl2pPr lvl="1">
              <a:spcBef>
                <a:spcPts val="0"/>
              </a:spcBef>
              <a:spcAft>
                <a:spcPts val="0"/>
              </a:spcAft>
              <a:buClr>
                <a:schemeClr val="accent5"/>
              </a:buClr>
              <a:buSzPts val="4200"/>
              <a:buNone/>
              <a:defRPr sz="4200">
                <a:solidFill>
                  <a:schemeClr val="accent5"/>
                </a:solidFill>
              </a:defRPr>
            </a:lvl2pPr>
            <a:lvl3pPr lvl="2">
              <a:spcBef>
                <a:spcPts val="0"/>
              </a:spcBef>
              <a:spcAft>
                <a:spcPts val="0"/>
              </a:spcAft>
              <a:buClr>
                <a:schemeClr val="accent5"/>
              </a:buClr>
              <a:buSzPts val="4200"/>
              <a:buNone/>
              <a:defRPr sz="4200">
                <a:solidFill>
                  <a:schemeClr val="accent5"/>
                </a:solidFill>
              </a:defRPr>
            </a:lvl3pPr>
            <a:lvl4pPr lvl="3">
              <a:spcBef>
                <a:spcPts val="0"/>
              </a:spcBef>
              <a:spcAft>
                <a:spcPts val="0"/>
              </a:spcAft>
              <a:buClr>
                <a:schemeClr val="accent5"/>
              </a:buClr>
              <a:buSzPts val="4200"/>
              <a:buNone/>
              <a:defRPr sz="4200">
                <a:solidFill>
                  <a:schemeClr val="accent5"/>
                </a:solidFill>
              </a:defRPr>
            </a:lvl4pPr>
            <a:lvl5pPr lvl="4">
              <a:spcBef>
                <a:spcPts val="0"/>
              </a:spcBef>
              <a:spcAft>
                <a:spcPts val="0"/>
              </a:spcAft>
              <a:buClr>
                <a:schemeClr val="accent5"/>
              </a:buClr>
              <a:buSzPts val="4200"/>
              <a:buNone/>
              <a:defRPr sz="4200">
                <a:solidFill>
                  <a:schemeClr val="accent5"/>
                </a:solidFill>
              </a:defRPr>
            </a:lvl5pPr>
            <a:lvl6pPr lvl="5">
              <a:spcBef>
                <a:spcPts val="0"/>
              </a:spcBef>
              <a:spcAft>
                <a:spcPts val="0"/>
              </a:spcAft>
              <a:buClr>
                <a:schemeClr val="accent5"/>
              </a:buClr>
              <a:buSzPts val="4200"/>
              <a:buNone/>
              <a:defRPr sz="4200">
                <a:solidFill>
                  <a:schemeClr val="accent5"/>
                </a:solidFill>
              </a:defRPr>
            </a:lvl6pPr>
            <a:lvl7pPr lvl="6">
              <a:spcBef>
                <a:spcPts val="0"/>
              </a:spcBef>
              <a:spcAft>
                <a:spcPts val="0"/>
              </a:spcAft>
              <a:buClr>
                <a:schemeClr val="accent5"/>
              </a:buClr>
              <a:buSzPts val="4200"/>
              <a:buNone/>
              <a:defRPr sz="4200">
                <a:solidFill>
                  <a:schemeClr val="accent5"/>
                </a:solidFill>
              </a:defRPr>
            </a:lvl7pPr>
            <a:lvl8pPr lvl="7">
              <a:spcBef>
                <a:spcPts val="0"/>
              </a:spcBef>
              <a:spcAft>
                <a:spcPts val="0"/>
              </a:spcAft>
              <a:buClr>
                <a:schemeClr val="accent5"/>
              </a:buClr>
              <a:buSzPts val="4200"/>
              <a:buNone/>
              <a:defRPr sz="4200">
                <a:solidFill>
                  <a:schemeClr val="accent5"/>
                </a:solidFill>
              </a:defRPr>
            </a:lvl8pPr>
            <a:lvl9pPr lvl="8">
              <a:spcBef>
                <a:spcPts val="0"/>
              </a:spcBef>
              <a:spcAft>
                <a:spcPts val="0"/>
              </a:spcAft>
              <a:buClr>
                <a:schemeClr val="accent5"/>
              </a:buClr>
              <a:buSzPts val="4200"/>
              <a:buNone/>
              <a:defRPr sz="4200">
                <a:solidFill>
                  <a:schemeClr val="accent5"/>
                </a:solidFill>
              </a:defRPr>
            </a:lvl9pPr>
          </a:lstStyle>
          <a:p/>
        </p:txBody>
      </p:sp>
      <p:sp>
        <p:nvSpPr>
          <p:cNvPr id="61" name="Google Shape;61;p9"/>
          <p:cNvSpPr txBox="1"/>
          <p:nvPr>
            <p:ph idx="1" type="subTitle"/>
          </p:nvPr>
        </p:nvSpPr>
        <p:spPr>
          <a:xfrm>
            <a:off x="684225" y="3072713"/>
            <a:ext cx="3608400" cy="15300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accent5"/>
              </a:buClr>
              <a:buSzPts val="2100"/>
              <a:buNone/>
              <a:defRPr>
                <a:solidFill>
                  <a:schemeClr val="dk1"/>
                </a:solidFill>
              </a:defRPr>
            </a:lvl1pPr>
            <a:lvl2pPr lvl="1">
              <a:lnSpc>
                <a:spcPct val="100000"/>
              </a:lnSpc>
              <a:spcBef>
                <a:spcPts val="0"/>
              </a:spcBef>
              <a:spcAft>
                <a:spcPts val="0"/>
              </a:spcAft>
              <a:buClr>
                <a:schemeClr val="accent5"/>
              </a:buClr>
              <a:buSzPts val="2100"/>
              <a:buNone/>
              <a:defRPr sz="2100">
                <a:solidFill>
                  <a:schemeClr val="accent5"/>
                </a:solidFill>
              </a:defRPr>
            </a:lvl2pPr>
            <a:lvl3pPr lvl="2">
              <a:lnSpc>
                <a:spcPct val="100000"/>
              </a:lnSpc>
              <a:spcBef>
                <a:spcPts val="0"/>
              </a:spcBef>
              <a:spcAft>
                <a:spcPts val="0"/>
              </a:spcAft>
              <a:buClr>
                <a:schemeClr val="accent5"/>
              </a:buClr>
              <a:buSzPts val="2100"/>
              <a:buNone/>
              <a:defRPr sz="2100">
                <a:solidFill>
                  <a:schemeClr val="accent5"/>
                </a:solidFill>
              </a:defRPr>
            </a:lvl3pPr>
            <a:lvl4pPr lvl="3">
              <a:lnSpc>
                <a:spcPct val="100000"/>
              </a:lnSpc>
              <a:spcBef>
                <a:spcPts val="0"/>
              </a:spcBef>
              <a:spcAft>
                <a:spcPts val="0"/>
              </a:spcAft>
              <a:buClr>
                <a:schemeClr val="accent5"/>
              </a:buClr>
              <a:buSzPts val="2100"/>
              <a:buNone/>
              <a:defRPr sz="2100">
                <a:solidFill>
                  <a:schemeClr val="accent5"/>
                </a:solidFill>
              </a:defRPr>
            </a:lvl4pPr>
            <a:lvl5pPr lvl="4">
              <a:lnSpc>
                <a:spcPct val="100000"/>
              </a:lnSpc>
              <a:spcBef>
                <a:spcPts val="0"/>
              </a:spcBef>
              <a:spcAft>
                <a:spcPts val="0"/>
              </a:spcAft>
              <a:buClr>
                <a:schemeClr val="accent5"/>
              </a:buClr>
              <a:buSzPts val="2100"/>
              <a:buNone/>
              <a:defRPr sz="2100">
                <a:solidFill>
                  <a:schemeClr val="accent5"/>
                </a:solidFill>
              </a:defRPr>
            </a:lvl5pPr>
            <a:lvl6pPr lvl="5">
              <a:lnSpc>
                <a:spcPct val="100000"/>
              </a:lnSpc>
              <a:spcBef>
                <a:spcPts val="0"/>
              </a:spcBef>
              <a:spcAft>
                <a:spcPts val="0"/>
              </a:spcAft>
              <a:buClr>
                <a:schemeClr val="accent5"/>
              </a:buClr>
              <a:buSzPts val="2100"/>
              <a:buNone/>
              <a:defRPr sz="2100">
                <a:solidFill>
                  <a:schemeClr val="accent5"/>
                </a:solidFill>
              </a:defRPr>
            </a:lvl6pPr>
            <a:lvl7pPr lvl="6">
              <a:lnSpc>
                <a:spcPct val="100000"/>
              </a:lnSpc>
              <a:spcBef>
                <a:spcPts val="0"/>
              </a:spcBef>
              <a:spcAft>
                <a:spcPts val="0"/>
              </a:spcAft>
              <a:buClr>
                <a:schemeClr val="accent5"/>
              </a:buClr>
              <a:buSzPts val="2100"/>
              <a:buNone/>
              <a:defRPr sz="2100">
                <a:solidFill>
                  <a:schemeClr val="accent5"/>
                </a:solidFill>
              </a:defRPr>
            </a:lvl7pPr>
            <a:lvl8pPr lvl="7">
              <a:lnSpc>
                <a:spcPct val="100000"/>
              </a:lnSpc>
              <a:spcBef>
                <a:spcPts val="0"/>
              </a:spcBef>
              <a:spcAft>
                <a:spcPts val="0"/>
              </a:spcAft>
              <a:buClr>
                <a:schemeClr val="accent5"/>
              </a:buClr>
              <a:buSzPts val="2100"/>
              <a:buNone/>
              <a:defRPr sz="2100">
                <a:solidFill>
                  <a:schemeClr val="accent5"/>
                </a:solidFill>
              </a:defRPr>
            </a:lvl8pPr>
            <a:lvl9pPr lvl="8">
              <a:lnSpc>
                <a:spcPct val="100000"/>
              </a:lnSpc>
              <a:spcBef>
                <a:spcPts val="0"/>
              </a:spcBef>
              <a:spcAft>
                <a:spcPts val="0"/>
              </a:spcAft>
              <a:buClr>
                <a:schemeClr val="accent5"/>
              </a:buClr>
              <a:buSzPts val="2100"/>
              <a:buNone/>
              <a:defRPr sz="2100">
                <a:solidFill>
                  <a:schemeClr val="accent5"/>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2" name="Shape 62"/>
        <p:cNvGrpSpPr/>
        <p:nvPr/>
      </p:nvGrpSpPr>
      <p:grpSpPr>
        <a:xfrm>
          <a:off x="0" y="0"/>
          <a:ext cx="0" cy="0"/>
          <a:chOff x="0" y="0"/>
          <a:chExt cx="0" cy="0"/>
        </a:xfrm>
      </p:grpSpPr>
      <p:sp>
        <p:nvSpPr>
          <p:cNvPr id="63" name="Google Shape;63;p10"/>
          <p:cNvSpPr txBox="1"/>
          <p:nvPr>
            <p:ph idx="1" type="body"/>
          </p:nvPr>
        </p:nvSpPr>
        <p:spPr>
          <a:xfrm>
            <a:off x="-36575" y="2571750"/>
            <a:ext cx="3679800" cy="2039100"/>
          </a:xfrm>
          <a:prstGeom prst="rect">
            <a:avLst/>
          </a:prstGeom>
          <a:solidFill>
            <a:schemeClr val="lt2"/>
          </a:solidFill>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400"/>
              <a:buNone/>
              <a:defRPr sz="3000">
                <a:latin typeface="Montserrat ExtraBold"/>
                <a:ea typeface="Montserrat ExtraBold"/>
                <a:cs typeface="Montserrat ExtraBold"/>
                <a:sym typeface="Montserrat ExtraBold"/>
              </a:defRPr>
            </a:lvl1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1.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nSpc>
                <a:spcPct val="80000"/>
              </a:lnSpc>
              <a:spcBef>
                <a:spcPts val="0"/>
              </a:spcBef>
              <a:spcAft>
                <a:spcPts val="0"/>
              </a:spcAft>
              <a:buClr>
                <a:srgbClr val="FFFFFF"/>
              </a:buClr>
              <a:buSzPts val="2800"/>
              <a:buFont typeface="Montserrat ExtraBold"/>
              <a:buNone/>
              <a:defRPr sz="2800">
                <a:solidFill>
                  <a:srgbClr val="FFFFFF"/>
                </a:solidFill>
                <a:latin typeface="Montserrat ExtraBold"/>
                <a:ea typeface="Montserrat ExtraBold"/>
                <a:cs typeface="Montserrat ExtraBold"/>
                <a:sym typeface="Montserrat ExtraBold"/>
              </a:defRPr>
            </a:lvl1pPr>
            <a:lvl2pPr lvl="1">
              <a:lnSpc>
                <a:spcPct val="80000"/>
              </a:lnSpc>
              <a:spcBef>
                <a:spcPts val="0"/>
              </a:spcBef>
              <a:spcAft>
                <a:spcPts val="0"/>
              </a:spcAft>
              <a:buClr>
                <a:srgbClr val="FFFFFF"/>
              </a:buClr>
              <a:buSzPts val="2800"/>
              <a:buFont typeface="Montserrat ExtraBold"/>
              <a:buNone/>
              <a:defRPr sz="2800">
                <a:solidFill>
                  <a:srgbClr val="FFFFFF"/>
                </a:solidFill>
                <a:latin typeface="Montserrat ExtraBold"/>
                <a:ea typeface="Montserrat ExtraBold"/>
                <a:cs typeface="Montserrat ExtraBold"/>
                <a:sym typeface="Montserrat ExtraBold"/>
              </a:defRPr>
            </a:lvl2pPr>
            <a:lvl3pPr lvl="2">
              <a:lnSpc>
                <a:spcPct val="80000"/>
              </a:lnSpc>
              <a:spcBef>
                <a:spcPts val="0"/>
              </a:spcBef>
              <a:spcAft>
                <a:spcPts val="0"/>
              </a:spcAft>
              <a:buClr>
                <a:srgbClr val="FFFFFF"/>
              </a:buClr>
              <a:buSzPts val="2800"/>
              <a:buFont typeface="Montserrat ExtraBold"/>
              <a:buNone/>
              <a:defRPr sz="2800">
                <a:solidFill>
                  <a:srgbClr val="FFFFFF"/>
                </a:solidFill>
                <a:latin typeface="Montserrat ExtraBold"/>
                <a:ea typeface="Montserrat ExtraBold"/>
                <a:cs typeface="Montserrat ExtraBold"/>
                <a:sym typeface="Montserrat ExtraBold"/>
              </a:defRPr>
            </a:lvl3pPr>
            <a:lvl4pPr lvl="3">
              <a:lnSpc>
                <a:spcPct val="80000"/>
              </a:lnSpc>
              <a:spcBef>
                <a:spcPts val="0"/>
              </a:spcBef>
              <a:spcAft>
                <a:spcPts val="0"/>
              </a:spcAft>
              <a:buClr>
                <a:srgbClr val="FFFFFF"/>
              </a:buClr>
              <a:buSzPts val="2800"/>
              <a:buFont typeface="Montserrat ExtraBold"/>
              <a:buNone/>
              <a:defRPr sz="2800">
                <a:solidFill>
                  <a:srgbClr val="FFFFFF"/>
                </a:solidFill>
                <a:latin typeface="Montserrat ExtraBold"/>
                <a:ea typeface="Montserrat ExtraBold"/>
                <a:cs typeface="Montserrat ExtraBold"/>
                <a:sym typeface="Montserrat ExtraBold"/>
              </a:defRPr>
            </a:lvl4pPr>
            <a:lvl5pPr lvl="4">
              <a:lnSpc>
                <a:spcPct val="80000"/>
              </a:lnSpc>
              <a:spcBef>
                <a:spcPts val="0"/>
              </a:spcBef>
              <a:spcAft>
                <a:spcPts val="0"/>
              </a:spcAft>
              <a:buClr>
                <a:srgbClr val="FFFFFF"/>
              </a:buClr>
              <a:buSzPts val="2800"/>
              <a:buFont typeface="Montserrat ExtraBold"/>
              <a:buNone/>
              <a:defRPr sz="2800">
                <a:solidFill>
                  <a:srgbClr val="FFFFFF"/>
                </a:solidFill>
                <a:latin typeface="Montserrat ExtraBold"/>
                <a:ea typeface="Montserrat ExtraBold"/>
                <a:cs typeface="Montserrat ExtraBold"/>
                <a:sym typeface="Montserrat ExtraBold"/>
              </a:defRPr>
            </a:lvl5pPr>
            <a:lvl6pPr lvl="5">
              <a:lnSpc>
                <a:spcPct val="80000"/>
              </a:lnSpc>
              <a:spcBef>
                <a:spcPts val="0"/>
              </a:spcBef>
              <a:spcAft>
                <a:spcPts val="0"/>
              </a:spcAft>
              <a:buClr>
                <a:srgbClr val="FFFFFF"/>
              </a:buClr>
              <a:buSzPts val="2800"/>
              <a:buFont typeface="Montserrat ExtraBold"/>
              <a:buNone/>
              <a:defRPr sz="2800">
                <a:solidFill>
                  <a:srgbClr val="FFFFFF"/>
                </a:solidFill>
                <a:latin typeface="Montserrat ExtraBold"/>
                <a:ea typeface="Montserrat ExtraBold"/>
                <a:cs typeface="Montserrat ExtraBold"/>
                <a:sym typeface="Montserrat ExtraBold"/>
              </a:defRPr>
            </a:lvl6pPr>
            <a:lvl7pPr lvl="6">
              <a:lnSpc>
                <a:spcPct val="80000"/>
              </a:lnSpc>
              <a:spcBef>
                <a:spcPts val="0"/>
              </a:spcBef>
              <a:spcAft>
                <a:spcPts val="0"/>
              </a:spcAft>
              <a:buClr>
                <a:srgbClr val="FFFFFF"/>
              </a:buClr>
              <a:buSzPts val="2800"/>
              <a:buFont typeface="Montserrat ExtraBold"/>
              <a:buNone/>
              <a:defRPr sz="2800">
                <a:solidFill>
                  <a:srgbClr val="FFFFFF"/>
                </a:solidFill>
                <a:latin typeface="Montserrat ExtraBold"/>
                <a:ea typeface="Montserrat ExtraBold"/>
                <a:cs typeface="Montserrat ExtraBold"/>
                <a:sym typeface="Montserrat ExtraBold"/>
              </a:defRPr>
            </a:lvl7pPr>
            <a:lvl8pPr lvl="7">
              <a:lnSpc>
                <a:spcPct val="80000"/>
              </a:lnSpc>
              <a:spcBef>
                <a:spcPts val="0"/>
              </a:spcBef>
              <a:spcAft>
                <a:spcPts val="0"/>
              </a:spcAft>
              <a:buClr>
                <a:srgbClr val="FFFFFF"/>
              </a:buClr>
              <a:buSzPts val="2800"/>
              <a:buFont typeface="Montserrat ExtraBold"/>
              <a:buNone/>
              <a:defRPr sz="2800">
                <a:solidFill>
                  <a:srgbClr val="FFFFFF"/>
                </a:solidFill>
                <a:latin typeface="Montserrat ExtraBold"/>
                <a:ea typeface="Montserrat ExtraBold"/>
                <a:cs typeface="Montserrat ExtraBold"/>
                <a:sym typeface="Montserrat ExtraBold"/>
              </a:defRPr>
            </a:lvl8pPr>
            <a:lvl9pPr lvl="8">
              <a:lnSpc>
                <a:spcPct val="80000"/>
              </a:lnSpc>
              <a:spcBef>
                <a:spcPts val="0"/>
              </a:spcBef>
              <a:spcAft>
                <a:spcPts val="0"/>
              </a:spcAft>
              <a:buClr>
                <a:srgbClr val="FFFFFF"/>
              </a:buClr>
              <a:buSzPts val="2800"/>
              <a:buFont typeface="Montserrat ExtraBold"/>
              <a:buNone/>
              <a:defRPr sz="2800">
                <a:solidFill>
                  <a:srgbClr val="FFFFFF"/>
                </a:solidFill>
                <a:latin typeface="Montserrat ExtraBold"/>
                <a:ea typeface="Montserrat ExtraBold"/>
                <a:cs typeface="Montserrat ExtraBold"/>
                <a:sym typeface="Montserrat ExtraBold"/>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7500" lvl="0" marL="457200">
              <a:lnSpc>
                <a:spcPct val="100000"/>
              </a:lnSpc>
              <a:spcBef>
                <a:spcPts val="0"/>
              </a:spcBef>
              <a:spcAft>
                <a:spcPts val="0"/>
              </a:spcAft>
              <a:buClr>
                <a:srgbClr val="FFFFFF"/>
              </a:buClr>
              <a:buSzPts val="1400"/>
              <a:buFont typeface="Barlow"/>
              <a:buChar char="●"/>
              <a:defRPr>
                <a:solidFill>
                  <a:srgbClr val="FFFFFF"/>
                </a:solidFill>
                <a:latin typeface="Barlow"/>
                <a:ea typeface="Barlow"/>
                <a:cs typeface="Barlow"/>
                <a:sym typeface="Barlow"/>
              </a:defRPr>
            </a:lvl1pPr>
            <a:lvl2pPr indent="-317500" lvl="1" marL="914400">
              <a:lnSpc>
                <a:spcPct val="100000"/>
              </a:lnSpc>
              <a:spcBef>
                <a:spcPts val="1600"/>
              </a:spcBef>
              <a:spcAft>
                <a:spcPts val="0"/>
              </a:spcAft>
              <a:buClr>
                <a:srgbClr val="FFFFFF"/>
              </a:buClr>
              <a:buSzPts val="1400"/>
              <a:buFont typeface="Barlow"/>
              <a:buChar char="○"/>
              <a:defRPr>
                <a:solidFill>
                  <a:srgbClr val="FFFFFF"/>
                </a:solidFill>
                <a:latin typeface="Barlow"/>
                <a:ea typeface="Barlow"/>
                <a:cs typeface="Barlow"/>
                <a:sym typeface="Barlow"/>
              </a:defRPr>
            </a:lvl2pPr>
            <a:lvl3pPr indent="-317500" lvl="2" marL="1371600">
              <a:lnSpc>
                <a:spcPct val="100000"/>
              </a:lnSpc>
              <a:spcBef>
                <a:spcPts val="1600"/>
              </a:spcBef>
              <a:spcAft>
                <a:spcPts val="0"/>
              </a:spcAft>
              <a:buClr>
                <a:srgbClr val="FFFFFF"/>
              </a:buClr>
              <a:buSzPts val="1400"/>
              <a:buFont typeface="Barlow"/>
              <a:buChar char="■"/>
              <a:defRPr>
                <a:solidFill>
                  <a:srgbClr val="FFFFFF"/>
                </a:solidFill>
                <a:latin typeface="Barlow"/>
                <a:ea typeface="Barlow"/>
                <a:cs typeface="Barlow"/>
                <a:sym typeface="Barlow"/>
              </a:defRPr>
            </a:lvl3pPr>
            <a:lvl4pPr indent="-317500" lvl="3" marL="1828800">
              <a:lnSpc>
                <a:spcPct val="100000"/>
              </a:lnSpc>
              <a:spcBef>
                <a:spcPts val="1600"/>
              </a:spcBef>
              <a:spcAft>
                <a:spcPts val="0"/>
              </a:spcAft>
              <a:buClr>
                <a:srgbClr val="FFFFFF"/>
              </a:buClr>
              <a:buSzPts val="1400"/>
              <a:buFont typeface="Barlow"/>
              <a:buChar char="●"/>
              <a:defRPr>
                <a:solidFill>
                  <a:srgbClr val="FFFFFF"/>
                </a:solidFill>
                <a:latin typeface="Barlow"/>
                <a:ea typeface="Barlow"/>
                <a:cs typeface="Barlow"/>
                <a:sym typeface="Barlow"/>
              </a:defRPr>
            </a:lvl4pPr>
            <a:lvl5pPr indent="-317500" lvl="4" marL="2286000">
              <a:lnSpc>
                <a:spcPct val="100000"/>
              </a:lnSpc>
              <a:spcBef>
                <a:spcPts val="1600"/>
              </a:spcBef>
              <a:spcAft>
                <a:spcPts val="0"/>
              </a:spcAft>
              <a:buClr>
                <a:srgbClr val="FFFFFF"/>
              </a:buClr>
              <a:buSzPts val="1400"/>
              <a:buFont typeface="Barlow"/>
              <a:buChar char="○"/>
              <a:defRPr>
                <a:solidFill>
                  <a:srgbClr val="FFFFFF"/>
                </a:solidFill>
                <a:latin typeface="Barlow"/>
                <a:ea typeface="Barlow"/>
                <a:cs typeface="Barlow"/>
                <a:sym typeface="Barlow"/>
              </a:defRPr>
            </a:lvl5pPr>
            <a:lvl6pPr indent="-317500" lvl="5" marL="2743200">
              <a:lnSpc>
                <a:spcPct val="100000"/>
              </a:lnSpc>
              <a:spcBef>
                <a:spcPts val="1600"/>
              </a:spcBef>
              <a:spcAft>
                <a:spcPts val="0"/>
              </a:spcAft>
              <a:buClr>
                <a:srgbClr val="FFFFFF"/>
              </a:buClr>
              <a:buSzPts val="1400"/>
              <a:buFont typeface="Barlow"/>
              <a:buChar char="■"/>
              <a:defRPr>
                <a:solidFill>
                  <a:srgbClr val="FFFFFF"/>
                </a:solidFill>
                <a:latin typeface="Barlow"/>
                <a:ea typeface="Barlow"/>
                <a:cs typeface="Barlow"/>
                <a:sym typeface="Barlow"/>
              </a:defRPr>
            </a:lvl6pPr>
            <a:lvl7pPr indent="-317500" lvl="6" marL="3200400">
              <a:lnSpc>
                <a:spcPct val="100000"/>
              </a:lnSpc>
              <a:spcBef>
                <a:spcPts val="1600"/>
              </a:spcBef>
              <a:spcAft>
                <a:spcPts val="0"/>
              </a:spcAft>
              <a:buClr>
                <a:srgbClr val="FFFFFF"/>
              </a:buClr>
              <a:buSzPts val="1400"/>
              <a:buFont typeface="Barlow"/>
              <a:buChar char="●"/>
              <a:defRPr>
                <a:solidFill>
                  <a:srgbClr val="FFFFFF"/>
                </a:solidFill>
                <a:latin typeface="Barlow"/>
                <a:ea typeface="Barlow"/>
                <a:cs typeface="Barlow"/>
                <a:sym typeface="Barlow"/>
              </a:defRPr>
            </a:lvl7pPr>
            <a:lvl8pPr indent="-317500" lvl="7" marL="3657600">
              <a:lnSpc>
                <a:spcPct val="100000"/>
              </a:lnSpc>
              <a:spcBef>
                <a:spcPts val="1600"/>
              </a:spcBef>
              <a:spcAft>
                <a:spcPts val="0"/>
              </a:spcAft>
              <a:buClr>
                <a:srgbClr val="FFFFFF"/>
              </a:buClr>
              <a:buSzPts val="1400"/>
              <a:buFont typeface="Barlow"/>
              <a:buChar char="○"/>
              <a:defRPr>
                <a:solidFill>
                  <a:srgbClr val="FFFFFF"/>
                </a:solidFill>
                <a:latin typeface="Barlow"/>
                <a:ea typeface="Barlow"/>
                <a:cs typeface="Barlow"/>
                <a:sym typeface="Barlow"/>
              </a:defRPr>
            </a:lvl8pPr>
            <a:lvl9pPr indent="-317500" lvl="8" marL="4114800">
              <a:lnSpc>
                <a:spcPct val="100000"/>
              </a:lnSpc>
              <a:spcBef>
                <a:spcPts val="1600"/>
              </a:spcBef>
              <a:spcAft>
                <a:spcPts val="1600"/>
              </a:spcAft>
              <a:buClr>
                <a:srgbClr val="FFFFFF"/>
              </a:buClr>
              <a:buSzPts val="1400"/>
              <a:buFont typeface="Barlow"/>
              <a:buChar char="■"/>
              <a:defRPr>
                <a:solidFill>
                  <a:srgbClr val="FFFFFF"/>
                </a:solidFill>
                <a:latin typeface="Barlow"/>
                <a:ea typeface="Barlow"/>
                <a:cs typeface="Barlow"/>
                <a:sym typeface="Barlow"/>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23"/>
          <p:cNvSpPr txBox="1"/>
          <p:nvPr>
            <p:ph type="ctrTitle"/>
          </p:nvPr>
        </p:nvSpPr>
        <p:spPr>
          <a:xfrm>
            <a:off x="656150" y="872400"/>
            <a:ext cx="7101300" cy="2271600"/>
          </a:xfrm>
          <a:prstGeom prst="rect">
            <a:avLst/>
          </a:prstGeom>
        </p:spPr>
        <p:txBody>
          <a:bodyPr anchorCtr="0" anchor="t" bIns="91425" lIns="0" spcFirstLastPara="1" rIns="91425" wrap="square" tIns="91425">
            <a:noAutofit/>
          </a:bodyPr>
          <a:lstStyle/>
          <a:p>
            <a:pPr indent="0" lvl="0" marL="0" rtl="0" algn="l">
              <a:spcBef>
                <a:spcPts val="0"/>
              </a:spcBef>
              <a:spcAft>
                <a:spcPts val="0"/>
              </a:spcAft>
              <a:buNone/>
            </a:pPr>
            <a:r>
              <a:rPr lang="en" sz="7600"/>
              <a:t>THE</a:t>
            </a:r>
            <a:r>
              <a:rPr lang="en" sz="7600"/>
              <a:t> </a:t>
            </a:r>
            <a:r>
              <a:rPr lang="en" sz="7600">
                <a:solidFill>
                  <a:schemeClr val="lt2"/>
                </a:solidFill>
              </a:rPr>
              <a:t>MULTIMETER</a:t>
            </a:r>
            <a:endParaRPr sz="7600">
              <a:solidFill>
                <a:schemeClr val="lt2"/>
              </a:solidFill>
            </a:endParaRPr>
          </a:p>
        </p:txBody>
      </p:sp>
      <p:sp>
        <p:nvSpPr>
          <p:cNvPr id="179" name="Google Shape;179;p23"/>
          <p:cNvSpPr txBox="1"/>
          <p:nvPr>
            <p:ph idx="1" type="subTitle"/>
          </p:nvPr>
        </p:nvSpPr>
        <p:spPr>
          <a:xfrm>
            <a:off x="1491125" y="3815975"/>
            <a:ext cx="3437700" cy="79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By Gillian Stitt, Owen Sullivan, Stephanie Kusguen, Annabel Miller</a:t>
            </a:r>
            <a:endParaRPr/>
          </a:p>
        </p:txBody>
      </p:sp>
      <p:sp>
        <p:nvSpPr>
          <p:cNvPr id="180" name="Google Shape;180;p23"/>
          <p:cNvSpPr/>
          <p:nvPr/>
        </p:nvSpPr>
        <p:spPr>
          <a:xfrm>
            <a:off x="1775" y="3815975"/>
            <a:ext cx="1092300" cy="7926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4"/>
          <p:cNvSpPr txBox="1"/>
          <p:nvPr>
            <p:ph type="title"/>
          </p:nvPr>
        </p:nvSpPr>
        <p:spPr>
          <a:xfrm>
            <a:off x="622436" y="539500"/>
            <a:ext cx="3465900" cy="832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History</a:t>
            </a:r>
            <a:endParaRPr/>
          </a:p>
        </p:txBody>
      </p:sp>
      <p:sp>
        <p:nvSpPr>
          <p:cNvPr id="186" name="Google Shape;186;p24"/>
          <p:cNvSpPr txBox="1"/>
          <p:nvPr>
            <p:ph idx="1" type="subTitle"/>
          </p:nvPr>
        </p:nvSpPr>
        <p:spPr>
          <a:xfrm>
            <a:off x="713250" y="953251"/>
            <a:ext cx="7717500" cy="2266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multimeter is an instrument that can measure several different electrical properties. Multimeters come in different sizes and have various features, but it wasn't always like that.</a:t>
            </a:r>
            <a:endParaRPr/>
          </a:p>
          <a:p>
            <a:pPr indent="0" lvl="0" marL="0" rtl="0" algn="l">
              <a:spcBef>
                <a:spcPts val="0"/>
              </a:spcBef>
              <a:spcAft>
                <a:spcPts val="0"/>
              </a:spcAft>
              <a:buNone/>
            </a:pPr>
            <a:r>
              <a:rPr lang="en"/>
              <a:t>The first device used to measure electric currents was the galvanometer, which was helpful but very slow and impractical because it was bulky and delicate. It needed modifications to be able to read heavier currents, alternating currents, or voltages. So a British Post Office engineer named Donald Macadie invented the Avometer. The Avometer could measure amps, ohms, and volts without the need to modify it constantly. Then in 1923, The Automatic Coil Winder and Electrical Equipment Company was founded and started manufacturing the Avometer. Shortly after the invention of the Avometer came different multimeters, like pocket watch meters and vacuum tube voltmeters. The pocket watch looked much like its name suggests; it was small and similar to the shape of a pocket watch. The vacuum tube voltmeter was known for using a vacuum tube to increase the sensitivity of the voltmeter. These multimeters were some of the predecessors of the multimeters that we and several other labs use now.</a:t>
            </a:r>
            <a:endParaRPr/>
          </a:p>
          <a:p>
            <a:pPr indent="0" lvl="0" marL="0" rtl="0" algn="l">
              <a:spcBef>
                <a:spcPts val="0"/>
              </a:spcBef>
              <a:spcAft>
                <a:spcPts val="0"/>
              </a:spcAft>
              <a:buNone/>
            </a:pPr>
            <a:r>
              <a:t/>
            </a:r>
            <a:endParaRPr/>
          </a:p>
        </p:txBody>
      </p:sp>
      <p:pic>
        <p:nvPicPr>
          <p:cNvPr id="187" name="Google Shape;187;p24"/>
          <p:cNvPicPr preferRelativeResize="0"/>
          <p:nvPr/>
        </p:nvPicPr>
        <p:blipFill>
          <a:blip r:embed="rId3">
            <a:alphaModFix/>
          </a:blip>
          <a:stretch>
            <a:fillRect/>
          </a:stretch>
        </p:blipFill>
        <p:spPr>
          <a:xfrm>
            <a:off x="713250" y="3220051"/>
            <a:ext cx="1980036" cy="1618649"/>
          </a:xfrm>
          <a:prstGeom prst="rect">
            <a:avLst/>
          </a:prstGeom>
          <a:noFill/>
          <a:ln>
            <a:noFill/>
          </a:ln>
        </p:spPr>
      </p:pic>
      <p:pic>
        <p:nvPicPr>
          <p:cNvPr id="188" name="Google Shape;188;p24"/>
          <p:cNvPicPr preferRelativeResize="0"/>
          <p:nvPr/>
        </p:nvPicPr>
        <p:blipFill>
          <a:blip r:embed="rId4">
            <a:alphaModFix/>
          </a:blip>
          <a:stretch>
            <a:fillRect/>
          </a:stretch>
        </p:blipFill>
        <p:spPr>
          <a:xfrm>
            <a:off x="4820387" y="3220050"/>
            <a:ext cx="1040354" cy="1618650"/>
          </a:xfrm>
          <a:prstGeom prst="rect">
            <a:avLst/>
          </a:prstGeom>
          <a:noFill/>
          <a:ln>
            <a:noFill/>
          </a:ln>
        </p:spPr>
      </p:pic>
      <p:pic>
        <p:nvPicPr>
          <p:cNvPr id="189" name="Google Shape;189;p24"/>
          <p:cNvPicPr preferRelativeResize="0"/>
          <p:nvPr/>
        </p:nvPicPr>
        <p:blipFill>
          <a:blip r:embed="rId5">
            <a:alphaModFix/>
          </a:blip>
          <a:stretch>
            <a:fillRect/>
          </a:stretch>
        </p:blipFill>
        <p:spPr>
          <a:xfrm>
            <a:off x="2974750" y="3220050"/>
            <a:ext cx="1322931" cy="1618650"/>
          </a:xfrm>
          <a:prstGeom prst="rect">
            <a:avLst/>
          </a:prstGeom>
          <a:noFill/>
          <a:ln>
            <a:noFill/>
          </a:ln>
        </p:spPr>
      </p:pic>
      <p:pic>
        <p:nvPicPr>
          <p:cNvPr id="190" name="Google Shape;190;p24"/>
          <p:cNvPicPr preferRelativeResize="0"/>
          <p:nvPr/>
        </p:nvPicPr>
        <p:blipFill>
          <a:blip r:embed="rId6">
            <a:alphaModFix/>
          </a:blip>
          <a:stretch>
            <a:fillRect/>
          </a:stretch>
        </p:blipFill>
        <p:spPr>
          <a:xfrm>
            <a:off x="6383450" y="3220051"/>
            <a:ext cx="2047304" cy="16186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5"/>
          <p:cNvSpPr txBox="1"/>
          <p:nvPr>
            <p:ph type="title"/>
          </p:nvPr>
        </p:nvSpPr>
        <p:spPr>
          <a:xfrm>
            <a:off x="622411" y="539500"/>
            <a:ext cx="7808400" cy="832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Strong and Weak Conductors of Electricity</a:t>
            </a:r>
            <a:endParaRPr/>
          </a:p>
        </p:txBody>
      </p:sp>
      <p:sp>
        <p:nvSpPr>
          <p:cNvPr id="196" name="Google Shape;196;p25"/>
          <p:cNvSpPr txBox="1"/>
          <p:nvPr>
            <p:ph idx="1" type="subTitle"/>
          </p:nvPr>
        </p:nvSpPr>
        <p:spPr>
          <a:xfrm>
            <a:off x="713225" y="1371703"/>
            <a:ext cx="7717500" cy="32370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Strong electrolytes are good conductors of electricity</a:t>
            </a:r>
            <a:endParaRPr sz="1800"/>
          </a:p>
          <a:p>
            <a:pPr indent="-342900" lvl="1" marL="914400" rtl="0" algn="l">
              <a:spcBef>
                <a:spcPts val="0"/>
              </a:spcBef>
              <a:spcAft>
                <a:spcPts val="0"/>
              </a:spcAft>
              <a:buSzPts val="1800"/>
              <a:buChar char="-"/>
            </a:pPr>
            <a:r>
              <a:rPr lang="en" sz="1800"/>
              <a:t>Strong electrolytes:</a:t>
            </a:r>
            <a:endParaRPr sz="1800"/>
          </a:p>
          <a:p>
            <a:pPr indent="-342900" lvl="2" marL="1371600" rtl="0" algn="l">
              <a:spcBef>
                <a:spcPts val="0"/>
              </a:spcBef>
              <a:spcAft>
                <a:spcPts val="0"/>
              </a:spcAft>
              <a:buSzPts val="1800"/>
              <a:buChar char="-"/>
            </a:pPr>
            <a:r>
              <a:rPr lang="en" sz="1800"/>
              <a:t>Soluble ionic compounds</a:t>
            </a:r>
            <a:endParaRPr sz="1800"/>
          </a:p>
          <a:p>
            <a:pPr indent="-342900" lvl="2" marL="1371600" rtl="0" algn="l">
              <a:spcBef>
                <a:spcPts val="0"/>
              </a:spcBef>
              <a:spcAft>
                <a:spcPts val="0"/>
              </a:spcAft>
              <a:buSzPts val="1800"/>
              <a:buChar char="-"/>
            </a:pPr>
            <a:r>
              <a:rPr lang="en" sz="1800"/>
              <a:t>Strong acids (HCl, HBr, H₂SO₄)</a:t>
            </a:r>
            <a:endParaRPr sz="1800"/>
          </a:p>
          <a:p>
            <a:pPr indent="-342900" lvl="2" marL="1371600" rtl="0" algn="l">
              <a:spcBef>
                <a:spcPts val="0"/>
              </a:spcBef>
              <a:spcAft>
                <a:spcPts val="0"/>
              </a:spcAft>
              <a:buSzPts val="1800"/>
              <a:buChar char="-"/>
            </a:pPr>
            <a:r>
              <a:rPr lang="en" sz="1800"/>
              <a:t>Strong bases (1A and 2A hydroxides)</a:t>
            </a:r>
            <a:endParaRPr sz="1800"/>
          </a:p>
          <a:p>
            <a:pPr indent="-342900" lvl="0" marL="457200" rtl="0" algn="l">
              <a:spcBef>
                <a:spcPts val="0"/>
              </a:spcBef>
              <a:spcAft>
                <a:spcPts val="0"/>
              </a:spcAft>
              <a:buSzPts val="1800"/>
              <a:buChar char="-"/>
            </a:pPr>
            <a:r>
              <a:rPr lang="en" sz="1800"/>
              <a:t>Nonelectrolytes do not conduct electricity</a:t>
            </a:r>
            <a:endParaRPr sz="1800"/>
          </a:p>
          <a:p>
            <a:pPr indent="-342900" lvl="0" marL="457200" rtl="0" algn="l">
              <a:spcBef>
                <a:spcPts val="0"/>
              </a:spcBef>
              <a:spcAft>
                <a:spcPts val="0"/>
              </a:spcAft>
              <a:buSzPts val="1800"/>
              <a:buChar char="-"/>
            </a:pPr>
            <a:r>
              <a:rPr lang="en" sz="1800"/>
              <a:t>Weak electrolytes are poor conductors of electricity</a:t>
            </a:r>
            <a:endParaRPr sz="1800"/>
          </a:p>
          <a:p>
            <a:pPr indent="-342900" lvl="1" marL="914400" rtl="0" algn="l">
              <a:spcBef>
                <a:spcPts val="0"/>
              </a:spcBef>
              <a:spcAft>
                <a:spcPts val="0"/>
              </a:spcAft>
              <a:buSzPts val="1800"/>
              <a:buChar char="-"/>
            </a:pPr>
            <a:r>
              <a:rPr lang="en" sz="1800"/>
              <a:t>Weak acids (CH₃CO₂H, HF)</a:t>
            </a:r>
            <a:endParaRPr sz="1800"/>
          </a:p>
          <a:p>
            <a:pPr indent="-342900" lvl="1" marL="914400" rtl="0" algn="l">
              <a:spcBef>
                <a:spcPts val="0"/>
              </a:spcBef>
              <a:spcAft>
                <a:spcPts val="0"/>
              </a:spcAft>
              <a:buSzPts val="1800"/>
              <a:buChar char="-"/>
            </a:pPr>
            <a:r>
              <a:rPr lang="en" sz="1800"/>
              <a:t>Weak bases (NH₃)</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6"/>
          <p:cNvSpPr txBox="1"/>
          <p:nvPr>
            <p:ph type="title"/>
          </p:nvPr>
        </p:nvSpPr>
        <p:spPr>
          <a:xfrm>
            <a:off x="622436" y="539500"/>
            <a:ext cx="3465900" cy="832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Functionality</a:t>
            </a:r>
            <a:endParaRPr/>
          </a:p>
        </p:txBody>
      </p:sp>
      <p:sp>
        <p:nvSpPr>
          <p:cNvPr id="202" name="Google Shape;202;p26"/>
          <p:cNvSpPr txBox="1"/>
          <p:nvPr>
            <p:ph idx="1" type="subTitle"/>
          </p:nvPr>
        </p:nvSpPr>
        <p:spPr>
          <a:xfrm>
            <a:off x="713225" y="1371703"/>
            <a:ext cx="7717500" cy="32370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Multimeters can measure voltage, current, resistance, and more.</a:t>
            </a:r>
            <a:endParaRPr/>
          </a:p>
          <a:p>
            <a:pPr indent="-317500" lvl="0" marL="457200" rtl="0" algn="l">
              <a:spcBef>
                <a:spcPts val="0"/>
              </a:spcBef>
              <a:spcAft>
                <a:spcPts val="0"/>
              </a:spcAft>
              <a:buSzPts val="1400"/>
              <a:buChar char="●"/>
            </a:pPr>
            <a:r>
              <a:rPr lang="en"/>
              <a:t>DC voltage measurements are by far the most common uses of multimeters</a:t>
            </a:r>
            <a:r>
              <a:rPr baseline="30000" lang="en"/>
              <a:t>[1]</a:t>
            </a:r>
            <a:r>
              <a:rPr lang="en"/>
              <a:t>.</a:t>
            </a:r>
            <a:endParaRPr/>
          </a:p>
          <a:p>
            <a:pPr indent="-317500" lvl="1" marL="914400" rtl="0" algn="l">
              <a:spcBef>
                <a:spcPts val="0"/>
              </a:spcBef>
              <a:spcAft>
                <a:spcPts val="0"/>
              </a:spcAft>
              <a:buSzPts val="1400"/>
              <a:buChar char="○"/>
            </a:pPr>
            <a:r>
              <a:rPr lang="en"/>
              <a:t>These measurements are used to determine the electrical potential of two parts of a circuit, where a circuit is defined as any two points that can connect to conduct electricity.</a:t>
            </a:r>
            <a:endParaRPr/>
          </a:p>
          <a:p>
            <a:pPr indent="-317500" lvl="0" marL="457200" rtl="0" algn="l">
              <a:spcBef>
                <a:spcPts val="0"/>
              </a:spcBef>
              <a:spcAft>
                <a:spcPts val="0"/>
              </a:spcAft>
              <a:buSzPts val="1400"/>
              <a:buChar char="●"/>
            </a:pPr>
            <a:r>
              <a:rPr lang="en"/>
              <a:t>Measurements are taken by attaching two leads, one positive and one negative (ground), to the multimeter device and probing the points in a circuit that you want to test. This is often as simple as touching the exposed leads to a surface, or submerging them in a mixture (as we did with the ionic compound conductivity test in lab).</a:t>
            </a:r>
            <a:endParaRPr/>
          </a:p>
          <a:p>
            <a:pPr indent="-317500" lvl="0" marL="457200" rtl="0" algn="l">
              <a:spcBef>
                <a:spcPts val="0"/>
              </a:spcBef>
              <a:spcAft>
                <a:spcPts val="0"/>
              </a:spcAft>
              <a:buSzPts val="1400"/>
              <a:buChar char="●"/>
            </a:pPr>
            <a:r>
              <a:rPr lang="en"/>
              <a:t>Changing the mode allows for other tests to be performed:</a:t>
            </a:r>
            <a:endParaRPr/>
          </a:p>
          <a:p>
            <a:pPr indent="-317500" lvl="1" marL="914400" rtl="0" algn="l">
              <a:spcBef>
                <a:spcPts val="0"/>
              </a:spcBef>
              <a:spcAft>
                <a:spcPts val="0"/>
              </a:spcAft>
              <a:buSzPts val="1400"/>
              <a:buChar char="○"/>
            </a:pPr>
            <a:r>
              <a:rPr lang="en"/>
              <a:t>AC voltage, which is similar to DC voltage with the key difference being the type of current (direct vs. alternating current)</a:t>
            </a:r>
            <a:endParaRPr/>
          </a:p>
          <a:p>
            <a:pPr indent="-317500" lvl="1" marL="914400" rtl="0" algn="l">
              <a:spcBef>
                <a:spcPts val="0"/>
              </a:spcBef>
              <a:spcAft>
                <a:spcPts val="0"/>
              </a:spcAft>
              <a:buSzPts val="1400"/>
              <a:buChar char="○"/>
            </a:pPr>
            <a:r>
              <a:rPr lang="en"/>
              <a:t>Resistance, which measures the opposition to electric current in a given circuit</a:t>
            </a:r>
            <a:r>
              <a:rPr baseline="30000" lang="en"/>
              <a:t>[3]</a:t>
            </a:r>
            <a:endParaRPr/>
          </a:p>
          <a:p>
            <a:pPr indent="-317500" lvl="1" marL="914400" rtl="0" algn="l">
              <a:spcBef>
                <a:spcPts val="0"/>
              </a:spcBef>
              <a:spcAft>
                <a:spcPts val="0"/>
              </a:spcAft>
              <a:buSzPts val="1400"/>
              <a:buChar char="○"/>
            </a:pPr>
            <a:r>
              <a:rPr lang="en"/>
              <a:t>Diode tests and continuity tests, both of which test the effectiveness of electronic components designed to help the flow of electricity</a:t>
            </a:r>
            <a:r>
              <a:rPr baseline="30000" lang="en"/>
              <a:t>[2]</a:t>
            </a:r>
            <a:endParaRPr/>
          </a:p>
          <a:p>
            <a:pPr indent="-317500" lvl="1" marL="914400" rtl="0" algn="l">
              <a:spcBef>
                <a:spcPts val="0"/>
              </a:spcBef>
              <a:spcAft>
                <a:spcPts val="0"/>
              </a:spcAft>
              <a:buSzPts val="1400"/>
              <a:buChar char="○"/>
            </a:pPr>
            <a:r>
              <a:rPr lang="en"/>
              <a:t>Frequency tests, which measure the frequency of electrical current in a circuit</a:t>
            </a:r>
            <a:r>
              <a:rPr baseline="30000" lang="en"/>
              <a:t>[1]</a:t>
            </a:r>
            <a:endParaRPr/>
          </a:p>
        </p:txBody>
      </p:sp>
      <p:pic>
        <p:nvPicPr>
          <p:cNvPr id="203" name="Google Shape;203;p26"/>
          <p:cNvPicPr preferRelativeResize="0"/>
          <p:nvPr/>
        </p:nvPicPr>
        <p:blipFill>
          <a:blip r:embed="rId3">
            <a:alphaModFix/>
          </a:blip>
          <a:stretch>
            <a:fillRect/>
          </a:stretch>
        </p:blipFill>
        <p:spPr>
          <a:xfrm>
            <a:off x="6492675" y="168888"/>
            <a:ext cx="1573425" cy="15734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27"/>
          <p:cNvSpPr txBox="1"/>
          <p:nvPr>
            <p:ph type="title"/>
          </p:nvPr>
        </p:nvSpPr>
        <p:spPr>
          <a:xfrm>
            <a:off x="622415" y="539500"/>
            <a:ext cx="6659700" cy="832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Voltage, Current, &amp; Resistance</a:t>
            </a:r>
            <a:endParaRPr/>
          </a:p>
        </p:txBody>
      </p:sp>
      <p:sp>
        <p:nvSpPr>
          <p:cNvPr id="209" name="Google Shape;209;p27"/>
          <p:cNvSpPr txBox="1"/>
          <p:nvPr>
            <p:ph idx="1" type="subTitle"/>
          </p:nvPr>
        </p:nvSpPr>
        <p:spPr>
          <a:xfrm>
            <a:off x="713225" y="1371703"/>
            <a:ext cx="7717500" cy="323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definition of voltage is how “hard” </a:t>
            </a:r>
            <a:r>
              <a:rPr lang="en"/>
              <a:t>electricity</a:t>
            </a:r>
            <a:r>
              <a:rPr lang="en"/>
              <a:t> is pushed or forced through a circuit. When the voltage is higher that means there is a greater force. It  is measure in volts (V).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Current is the amount of electricity that flows through the circuit. The greater the current the greater the amount of electricity is flowing. This is measured in amperes (A) or (I).</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Resistance is the the difficulty or resistance electricity has to flow through a circuit. If the </a:t>
            </a:r>
            <a:r>
              <a:rPr lang="en"/>
              <a:t>resistance</a:t>
            </a:r>
            <a:r>
              <a:rPr lang="en"/>
              <a:t> is higher than it is difficult for the </a:t>
            </a:r>
            <a:r>
              <a:rPr lang="en"/>
              <a:t>electricity</a:t>
            </a:r>
            <a:r>
              <a:rPr lang="en"/>
              <a:t> to flow. This is measured in </a:t>
            </a:r>
            <a:r>
              <a:rPr lang="en"/>
              <a:t>ohms</a:t>
            </a:r>
            <a:r>
              <a:rPr lang="en"/>
              <a:t>  (Ω) or (R).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When calculating the voltage Ohm’s law is used and the formula is V= (I)(R). This law states that the voltage between a pair of points is directly proportional to the current flowing and resistance.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28"/>
          <p:cNvSpPr txBox="1"/>
          <p:nvPr>
            <p:ph type="title"/>
          </p:nvPr>
        </p:nvSpPr>
        <p:spPr>
          <a:xfrm>
            <a:off x="2839061" y="539500"/>
            <a:ext cx="3465900" cy="8322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t>References</a:t>
            </a:r>
            <a:endParaRPr/>
          </a:p>
        </p:txBody>
      </p:sp>
      <p:sp>
        <p:nvSpPr>
          <p:cNvPr id="215" name="Google Shape;215;p28"/>
          <p:cNvSpPr txBox="1"/>
          <p:nvPr>
            <p:ph idx="1" type="subTitle"/>
          </p:nvPr>
        </p:nvSpPr>
        <p:spPr>
          <a:xfrm>
            <a:off x="713250" y="953253"/>
            <a:ext cx="7717500" cy="3237000"/>
          </a:xfrm>
          <a:prstGeom prst="rect">
            <a:avLst/>
          </a:prstGeom>
        </p:spPr>
        <p:txBody>
          <a:bodyPr anchorCtr="0" anchor="t" bIns="91425" lIns="91425" spcFirstLastPara="1" rIns="91425" wrap="square" tIns="91425">
            <a:noAutofit/>
          </a:bodyPr>
          <a:lstStyle/>
          <a:p>
            <a:pPr indent="-355600" lvl="0" marL="355600" rtl="0" algn="l">
              <a:lnSpc>
                <a:spcPct val="115000"/>
              </a:lnSpc>
              <a:spcBef>
                <a:spcPts val="1200"/>
              </a:spcBef>
              <a:spcAft>
                <a:spcPts val="0"/>
              </a:spcAft>
              <a:buNone/>
            </a:pPr>
            <a:r>
              <a:rPr lang="en" sz="1100">
                <a:latin typeface="Arial"/>
                <a:ea typeface="Arial"/>
                <a:cs typeface="Arial"/>
                <a:sym typeface="Arial"/>
              </a:rPr>
              <a:t>Fluke. (2016, October 31). </a:t>
            </a:r>
            <a:r>
              <a:rPr i="1" lang="en" sz="1100">
                <a:latin typeface="Arial"/>
                <a:ea typeface="Arial"/>
                <a:cs typeface="Arial"/>
                <a:sym typeface="Arial"/>
              </a:rPr>
              <a:t>What is resistance?</a:t>
            </a:r>
            <a:r>
              <a:rPr lang="en" sz="1100">
                <a:latin typeface="Arial"/>
                <a:ea typeface="Arial"/>
                <a:cs typeface="Arial"/>
                <a:sym typeface="Arial"/>
              </a:rPr>
              <a:t> Fluke. Retrieved November 9, 2021, from https://www.fluke.com/en-us/learn/blog/electrical/what-is-resistance.</a:t>
            </a:r>
            <a:endParaRPr sz="1100">
              <a:latin typeface="Arial"/>
              <a:ea typeface="Arial"/>
              <a:cs typeface="Arial"/>
              <a:sym typeface="Arial"/>
            </a:endParaRPr>
          </a:p>
          <a:p>
            <a:pPr indent="-355600" lvl="0" marL="355600" rtl="0" algn="l">
              <a:lnSpc>
                <a:spcPct val="115000"/>
              </a:lnSpc>
              <a:spcBef>
                <a:spcPts val="1200"/>
              </a:spcBef>
              <a:spcAft>
                <a:spcPts val="0"/>
              </a:spcAft>
              <a:buNone/>
            </a:pPr>
            <a:r>
              <a:rPr lang="en" sz="1100">
                <a:latin typeface="Arial"/>
                <a:ea typeface="Arial"/>
                <a:cs typeface="Arial"/>
                <a:sym typeface="Arial"/>
              </a:rPr>
              <a:t>Fluke. (2021, May 6). </a:t>
            </a:r>
            <a:r>
              <a:rPr i="1" lang="en" sz="1100">
                <a:latin typeface="Arial"/>
                <a:ea typeface="Arial"/>
                <a:cs typeface="Arial"/>
                <a:sym typeface="Arial"/>
              </a:rPr>
              <a:t>History of the multimeter: Galvanometer to Digital voltmeter</a:t>
            </a:r>
            <a:r>
              <a:rPr lang="en" sz="1100">
                <a:latin typeface="Arial"/>
                <a:ea typeface="Arial"/>
                <a:cs typeface="Arial"/>
                <a:sym typeface="Arial"/>
              </a:rPr>
              <a:t>. Fluke. Retrieved November 9, 2021, from https://www.fluke.com/en-us/learn/blog/digital-multimeters/multimeter-history.</a:t>
            </a:r>
            <a:endParaRPr sz="1100">
              <a:latin typeface="Arial"/>
              <a:ea typeface="Arial"/>
              <a:cs typeface="Arial"/>
              <a:sym typeface="Arial"/>
            </a:endParaRPr>
          </a:p>
          <a:p>
            <a:pPr indent="-355600" lvl="0" marL="355600" rtl="0" algn="l">
              <a:lnSpc>
                <a:spcPct val="115000"/>
              </a:lnSpc>
              <a:spcBef>
                <a:spcPts val="1200"/>
              </a:spcBef>
              <a:spcAft>
                <a:spcPts val="0"/>
              </a:spcAft>
              <a:buNone/>
            </a:pPr>
            <a:r>
              <a:rPr lang="en" sz="1100">
                <a:latin typeface="Arial"/>
                <a:ea typeface="Arial"/>
                <a:cs typeface="Arial"/>
                <a:sym typeface="Arial"/>
              </a:rPr>
              <a:t>Granath, E. (2021, October 21). </a:t>
            </a:r>
            <a:r>
              <a:rPr i="1" lang="en" sz="1100">
                <a:latin typeface="Arial"/>
                <a:ea typeface="Arial"/>
                <a:cs typeface="Arial"/>
                <a:sym typeface="Arial"/>
              </a:rPr>
              <a:t>What is a diode and what is it used for?</a:t>
            </a:r>
            <a:r>
              <a:rPr lang="en" sz="1100">
                <a:latin typeface="Arial"/>
                <a:ea typeface="Arial"/>
                <a:cs typeface="Arial"/>
                <a:sym typeface="Arial"/>
              </a:rPr>
              <a:t> Power &amp; Beyond. Retrieved November 9, 2021, from https://www.power-and-beyond.com/what-is-a-diode-and-what-is-it-used-for-a-908189/.</a:t>
            </a:r>
            <a:endParaRPr sz="1100">
              <a:latin typeface="Arial"/>
              <a:ea typeface="Arial"/>
              <a:cs typeface="Arial"/>
              <a:sym typeface="Arial"/>
            </a:endParaRPr>
          </a:p>
          <a:p>
            <a:pPr indent="-355600" lvl="0" marL="355600" rtl="0" algn="l">
              <a:lnSpc>
                <a:spcPct val="115000"/>
              </a:lnSpc>
              <a:spcBef>
                <a:spcPts val="1200"/>
              </a:spcBef>
              <a:spcAft>
                <a:spcPts val="0"/>
              </a:spcAft>
              <a:buNone/>
            </a:pPr>
            <a:r>
              <a:rPr i="1" lang="en" sz="1100">
                <a:latin typeface="Arial"/>
                <a:ea typeface="Arial"/>
                <a:cs typeface="Arial"/>
                <a:sym typeface="Arial"/>
              </a:rPr>
              <a:t>How to use a multimeter</a:t>
            </a:r>
            <a:r>
              <a:rPr lang="en" sz="1100">
                <a:latin typeface="Arial"/>
                <a:ea typeface="Arial"/>
                <a:cs typeface="Arial"/>
                <a:sym typeface="Arial"/>
              </a:rPr>
              <a:t>. Science Buddies. (n.d.). Retrieved November 9, 2021, from https://www.sciencebuddies.org/science-fair-projects/references/how-to-use-a-multimeter#qvoltage.</a:t>
            </a:r>
            <a:endParaRPr sz="1100">
              <a:latin typeface="Arial"/>
              <a:ea typeface="Arial"/>
              <a:cs typeface="Arial"/>
              <a:sym typeface="Arial"/>
            </a:endParaRPr>
          </a:p>
          <a:p>
            <a:pPr indent="-355600" lvl="0" marL="355600" rtl="0" algn="l">
              <a:lnSpc>
                <a:spcPct val="115000"/>
              </a:lnSpc>
              <a:spcBef>
                <a:spcPts val="1200"/>
              </a:spcBef>
              <a:spcAft>
                <a:spcPts val="0"/>
              </a:spcAft>
              <a:buNone/>
            </a:pPr>
            <a:r>
              <a:rPr i="1" lang="en" sz="1100">
                <a:latin typeface="Arial"/>
                <a:ea typeface="Arial"/>
                <a:cs typeface="Arial"/>
                <a:sym typeface="Arial"/>
              </a:rPr>
              <a:t>Multimeter Measurements Explained</a:t>
            </a:r>
            <a:r>
              <a:rPr lang="en" sz="1100">
                <a:latin typeface="Arial"/>
                <a:ea typeface="Arial"/>
                <a:cs typeface="Arial"/>
                <a:sym typeface="Arial"/>
              </a:rPr>
              <a:t>. StackPath. (n.d.). Retrieved November 9, 2021, from https://www.evaluationengineering.com/applications/article/21161246/multimeter-measurements-explained. </a:t>
            </a:r>
            <a:endParaRPr sz="1100">
              <a:latin typeface="Arial"/>
              <a:ea typeface="Arial"/>
              <a:cs typeface="Arial"/>
              <a:sym typeface="Arial"/>
            </a:endParaRPr>
          </a:p>
          <a:p>
            <a:pPr indent="0" lvl="0" marL="0" rtl="0" algn="l">
              <a:lnSpc>
                <a:spcPct val="115000"/>
              </a:lnSpc>
              <a:spcBef>
                <a:spcPts val="1200"/>
              </a:spcBef>
              <a:spcAft>
                <a:spcPts val="0"/>
              </a:spcAft>
              <a:buNone/>
            </a:pPr>
            <a:r>
              <a:t/>
            </a:r>
            <a:endParaRPr/>
          </a:p>
          <a:p>
            <a:pPr indent="-457200" lvl="0" marL="45720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Modern Communications Consulting by Slidesgo">
  <a:themeElements>
    <a:clrScheme name="Simple Light">
      <a:dk1>
        <a:srgbClr val="FFFFFF"/>
      </a:dk1>
      <a:lt1>
        <a:srgbClr val="071339"/>
      </a:lt1>
      <a:dk2>
        <a:srgbClr val="39FEBF"/>
      </a:dk2>
      <a:lt2>
        <a:srgbClr val="FE5239"/>
      </a:lt2>
      <a:accent1>
        <a:srgbClr val="9CFFDF"/>
      </a:accent1>
      <a:accent2>
        <a:srgbClr val="39FEBF"/>
      </a:accent2>
      <a:accent3>
        <a:srgbClr val="FE5239"/>
      </a:accent3>
      <a:accent4>
        <a:srgbClr val="9CFFDF"/>
      </a:accent4>
      <a:accent5>
        <a:srgbClr val="39FEBF"/>
      </a:accent5>
      <a:accent6>
        <a:srgbClr val="FE5239"/>
      </a:accent6>
      <a:hlink>
        <a:srgbClr val="39FEB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