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60" r:id="rId4"/>
    <p:sldId id="262" r:id="rId5"/>
    <p:sldId id="263" r:id="rId6"/>
    <p:sldId id="265" r:id="rId7"/>
    <p:sldId id="266" r:id="rId8"/>
    <p:sldId id="269" r:id="rId9"/>
    <p:sldId id="270" r:id="rId10"/>
    <p:sldId id="271" r:id="rId11"/>
    <p:sldId id="272" r:id="rId12"/>
  </p:sldIdLst>
  <p:sldSz cx="9144000" cy="5143500" type="screen16x9"/>
  <p:notesSz cx="6858000" cy="9144000"/>
  <p:embeddedFontLst>
    <p:embeddedFont>
      <p:font typeface="Lato" panose="020F0502020204030203" pitchFamily="34" charset="77"/>
      <p:regular r:id="rId14"/>
      <p:bold r:id="rId15"/>
      <p:italic r:id="rId16"/>
      <p:boldItalic r:id="rId17"/>
    </p:embeddedFont>
    <p:embeddedFont>
      <p:font typeface="Raleway" panose="020B0503030101060003" pitchFamily="34" charset="77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71859" autoAdjust="0"/>
  </p:normalViewPr>
  <p:slideViewPr>
    <p:cSldViewPr snapToGrid="0">
      <p:cViewPr varScale="1">
        <p:scale>
          <a:sx n="93" d="100"/>
          <a:sy n="93" d="100"/>
        </p:scale>
        <p:origin x="1904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4358ddda3f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4358ddda3f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437291d1f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437291d1f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7f7af9ed8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7f7af9ed8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7f7af9ed8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7f7af9ed8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Remember how divide-and-conquer broke things into pieces, often into recursive form?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-- well sometimes doing recursion is horribly inefficient.  So memoize</a:t>
            </a:r>
            <a:r>
              <a:rPr lang="en" baseline="0" dirty="0"/>
              <a:t> (i.e. store the answer if you are going to have to answer the same question later)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8b4bbbf2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f8b4bbbf2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Divide-and-conquer</a:t>
            </a:r>
            <a:r>
              <a:rPr lang="en-US" baseline="0" dirty="0"/>
              <a:t> speeds up a program by performing the expensive operations on only a few items (i.e. split the sort up until you are only sorting 3 items—that’s fast).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aseline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/>
              <a:t>Dynamic programming speeds up a program by storing answers to common questions and not doing the work repeatedly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f9ef76f6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f9ef76f6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order you do matrix multiplication in can have a big impact on how many multiplications are required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f9ef76f69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f9ef76f69_1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f9ef76f69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f9ef76f69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Matrix multiplications are used in everything from simulating the US economy to making avatars turn in video games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4358ddda3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4358ddda3f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4358ddda3f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4358ddda3f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ommons.wikimedia.org/wiki/File:Algorithms-F6CallTreeMemoized.pn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Dynamic Programming</a:t>
            </a:r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Chapter 10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Dynamic Programming</a:t>
            </a:r>
            <a:endParaRPr/>
          </a:p>
        </p:txBody>
      </p:sp>
      <p:sp>
        <p:nvSpPr>
          <p:cNvPr id="189" name="Google Shape;189;p28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Problem requires calculation of </a:t>
            </a:r>
            <a:r>
              <a:rPr lang="en" u="sng" dirty="0"/>
              <a:t>exact same values</a:t>
            </a:r>
            <a:r>
              <a:rPr lang="en" dirty="0"/>
              <a:t> multiple times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/>
              <a:t>Store (memoize) those values and access them rather than re-calculating</a:t>
            </a:r>
            <a:endParaRPr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dirty="0"/>
              <a:t>Space-for-time</a:t>
            </a:r>
            <a:endParaRPr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 dirty="0"/>
              <a:t>Map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dirty="0">
                <a:solidFill>
                  <a:schemeClr val="hlink"/>
                </a:solidFill>
              </a:rPr>
              <a:t>Example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9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 Store Answers</a:t>
            </a:r>
            <a:endParaRPr/>
          </a:p>
        </p:txBody>
      </p:sp>
      <p:sp>
        <p:nvSpPr>
          <p:cNvPr id="195" name="Google Shape;195;p29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...but how?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Course Material</a:t>
            </a:r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Data Structures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Tasks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Sorting 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Searching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Analysis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b="1"/>
              <a:t>Algorithms and Design</a:t>
            </a:r>
            <a:endParaRPr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Templates - Dynamic Programming</a:t>
            </a:r>
            <a:endParaRPr/>
          </a:p>
        </p:txBody>
      </p:sp>
      <p:pic>
        <p:nvPicPr>
          <p:cNvPr id="111" name="Google Shape;11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7588" y="2006275"/>
            <a:ext cx="6708824" cy="243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7"/>
          <p:cNvSpPr txBox="1"/>
          <p:nvPr/>
        </p:nvSpPr>
        <p:spPr>
          <a:xfrm>
            <a:off x="729450" y="4375650"/>
            <a:ext cx="7197000" cy="6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hlinkClick r:id="rId4"/>
              </a:rPr>
              <a:t>https://commons.wikimedia.org/wiki/File:Algorithms-F6CallTreeMemoized.png</a:t>
            </a:r>
            <a:endParaRPr sz="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Dynamic Programming vs Divide-and-Conquer</a:t>
            </a:r>
            <a:endParaRPr/>
          </a:p>
        </p:txBody>
      </p:sp>
      <p:pic>
        <p:nvPicPr>
          <p:cNvPr id="125" name="Google Shape;12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625" y="2345538"/>
            <a:ext cx="4794125" cy="17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78699" y="1895938"/>
            <a:ext cx="2739450" cy="263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Matrix Chain Ordering</a:t>
            </a:r>
            <a:endParaRPr/>
          </a:p>
        </p:txBody>
      </p:sp>
      <p:pic>
        <p:nvPicPr>
          <p:cNvPr id="132" name="Google Shape;13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006250"/>
            <a:ext cx="8839203" cy="26220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2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Matrix Chain Ordering</a:t>
            </a:r>
            <a:endParaRPr/>
          </a:p>
        </p:txBody>
      </p:sp>
      <p:pic>
        <p:nvPicPr>
          <p:cNvPr id="144" name="Google Shape;14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6650" y="3317325"/>
            <a:ext cx="5428124" cy="1610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6651" y="1766650"/>
            <a:ext cx="5428124" cy="161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2"/>
          <p:cNvSpPr txBox="1"/>
          <p:nvPr/>
        </p:nvSpPr>
        <p:spPr>
          <a:xfrm>
            <a:off x="437025" y="2038750"/>
            <a:ext cx="2427300" cy="27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1*6*2 + 2*10*1 + 1*2*1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10*1*6 + 6*2*10 + 10*6*10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3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Matrix Chain Ordering</a:t>
            </a:r>
            <a:endParaRPr/>
          </a:p>
        </p:txBody>
      </p:sp>
      <p:pic>
        <p:nvPicPr>
          <p:cNvPr id="152" name="Google Shape;15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6650" y="3317325"/>
            <a:ext cx="5428124" cy="1610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46651" y="1766650"/>
            <a:ext cx="5428124" cy="161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3"/>
          <p:cNvSpPr txBox="1"/>
          <p:nvPr/>
        </p:nvSpPr>
        <p:spPr>
          <a:xfrm>
            <a:off x="437025" y="2038750"/>
            <a:ext cx="2427300" cy="27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34 operations</a:t>
            </a: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780 operations</a:t>
            </a:r>
            <a:endParaRPr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8742" y="691675"/>
            <a:ext cx="3205257" cy="116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Longest Common Subsequence</a:t>
            </a:r>
            <a:endParaRPr/>
          </a:p>
        </p:txBody>
      </p:sp>
      <p:sp>
        <p:nvSpPr>
          <p:cNvPr id="176" name="Google Shape;176;p26"/>
          <p:cNvSpPr txBox="1"/>
          <p:nvPr/>
        </p:nvSpPr>
        <p:spPr>
          <a:xfrm>
            <a:off x="1205300" y="2307800"/>
            <a:ext cx="6082500" cy="21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ABCBDABA	length 8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BDCABA		length 6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8742" y="691675"/>
            <a:ext cx="3205257" cy="116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7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Longest Common Subsequence</a:t>
            </a:r>
            <a:endParaRPr/>
          </a:p>
        </p:txBody>
      </p:sp>
      <p:pic>
        <p:nvPicPr>
          <p:cNvPr id="183" name="Google Shape;18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4450" y="1853840"/>
            <a:ext cx="4070575" cy="28494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235</Words>
  <Application>Microsoft Macintosh PowerPoint</Application>
  <PresentationFormat>On-screen Show (16:9)</PresentationFormat>
  <Paragraphs>55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Raleway</vt:lpstr>
      <vt:lpstr>Lato</vt:lpstr>
      <vt:lpstr>Arial</vt:lpstr>
      <vt:lpstr>Streamline</vt:lpstr>
      <vt:lpstr>Dynamic Programming</vt:lpstr>
      <vt:lpstr>Course Material</vt:lpstr>
      <vt:lpstr>Templates - Dynamic Programming</vt:lpstr>
      <vt:lpstr>Dynamic Programming vs Divide-and-Conquer</vt:lpstr>
      <vt:lpstr>Matrix Chain Ordering</vt:lpstr>
      <vt:lpstr>Matrix Chain Ordering</vt:lpstr>
      <vt:lpstr>Matrix Chain Ordering</vt:lpstr>
      <vt:lpstr>Longest Common Subsequence</vt:lpstr>
      <vt:lpstr>Longest Common Subsequence</vt:lpstr>
      <vt:lpstr>Dynamic Programming</vt:lpstr>
      <vt:lpstr>So Store Answers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 Programming</dc:title>
  <dc:creator>Andrew Dean Hill</dc:creator>
  <cp:lastModifiedBy>Microsoft Office User</cp:lastModifiedBy>
  <cp:revision>2</cp:revision>
  <dcterms:modified xsi:type="dcterms:W3CDTF">2019-11-24T20:14:09Z</dcterms:modified>
</cp:coreProperties>
</file>