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9.png" ContentType="image/png"/>
  <Override PartName="/ppt/media/image17.wmf" ContentType="image/x-wmf"/>
  <Override PartName="/ppt/media/image13.png" ContentType="image/png"/>
  <Override PartName="/ppt/media/image8.png" ContentType="image/png"/>
  <Override PartName="/ppt/media/image16.wmf" ContentType="image/x-wmf"/>
  <Override PartName="/ppt/media/image12.png" ContentType="image/png"/>
  <Override PartName="/ppt/media/image7.png" ContentType="image/png"/>
  <Override PartName="/ppt/media/image15.wmf" ContentType="image/x-wmf"/>
  <Override PartName="/ppt/media/image6.wmf" ContentType="image/x-wmf"/>
  <Override PartName="/ppt/media/image11.png" ContentType="image/png"/>
  <Override PartName="/ppt/media/image5.wmf" ContentType="image/x-wmf"/>
  <Override PartName="/ppt/media/image10.png" ContentType="image/png"/>
  <Override PartName="/ppt/media/image4.wmf" ContentType="image/x-wmf"/>
  <Override PartName="/ppt/media/image26.png" ContentType="image/png"/>
  <Override PartName="/ppt/media/image24.png" ContentType="image/png"/>
  <Override PartName="/ppt/media/image23.png" ContentType="image/png"/>
  <Override PartName="/ppt/media/image22.png" ContentType="image/png"/>
  <Override PartName="/ppt/media/image21.png" ContentType="image/png"/>
  <Override PartName="/ppt/media/image3.wmf" ContentType="image/x-wmf"/>
  <Override PartName="/ppt/media/image20.png" ContentType="image/png"/>
  <Override PartName="/ppt/media/image19.wmf" ContentType="image/x-wmf"/>
  <Override PartName="/ppt/media/image1.wmf" ContentType="image/x-wmf"/>
  <Override PartName="/ppt/media/image18.wmf" ContentType="image/x-wmf"/>
  <Override PartName="/ppt/media/image14.wmf" ContentType="image/x-wmf"/>
  <Override PartName="/ppt/media/image2.png" ContentType="image/png"/>
  <Override PartName="/ppt/media/image25.png" ContentType="image/png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10058400" cy="77724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358280" y="343512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20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4048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32304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35828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4048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32304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3825720" y="1991520"/>
            <a:ext cx="2406960" cy="3075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5120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1358280" y="343512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5120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84048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32304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135828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84048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32304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3825720" y="1991520"/>
            <a:ext cx="2406960" cy="3075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5120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1358280" y="343512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5120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84048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323040" y="203364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135828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84048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6323040" y="3435120"/>
            <a:ext cx="23637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3825720" y="1991520"/>
            <a:ext cx="2406960" cy="3075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2682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20280" y="343512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20280" y="2033640"/>
            <a:ext cx="358236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1358280" y="3435120"/>
            <a:ext cx="7341480" cy="1279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4150" spc="-1" strike="noStrike">
                <a:solidFill>
                  <a:srgbClr val="000000"/>
                </a:solidFill>
                <a:latin typeface="Calibri"/>
              </a:rPr>
              <a:t>Click to edit </a:t>
            </a:r>
            <a:r>
              <a:rPr b="0" lang="en-US" sz="4150" spc="-1" strike="noStrike">
                <a:solidFill>
                  <a:srgbClr val="000000"/>
                </a:solidFill>
                <a:latin typeface="Calibri"/>
              </a:rPr>
              <a:t>the title text </a:t>
            </a:r>
            <a:r>
              <a:rPr b="0" lang="en-US" sz="4150" spc="-1" strike="noStrike">
                <a:solidFill>
                  <a:srgbClr val="000000"/>
                </a:solidFill>
                <a:latin typeface="Calibri"/>
              </a:rPr>
              <a:t>format</a:t>
            </a:r>
            <a:endParaRPr b="0" lang="en-US" sz="415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420000" y="7228440"/>
            <a:ext cx="3218400" cy="3884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2920" y="7228440"/>
            <a:ext cx="2313000" cy="3884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68C32C0C-C116-42AA-97D8-A718D4348D04}" type="datetime">
              <a:rPr b="0" lang="en-US" sz="1800" spc="-1" strike="noStrike">
                <a:solidFill>
                  <a:srgbClr val="b2b2b2"/>
                </a:solidFill>
                <a:latin typeface="Calibri"/>
              </a:rPr>
              <a:t>8/31/22</a:t>
            </a:fld>
            <a:endParaRPr b="0" lang="en-US" sz="18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7847640" y="7107120"/>
            <a:ext cx="864360" cy="17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816642A8-F5B7-4E55-881C-74F87FD32B6B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502920" y="1818720"/>
            <a:ext cx="9052200" cy="4507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3825720" y="1991520"/>
            <a:ext cx="2406960" cy="6631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415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US" sz="415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1358280" y="2033640"/>
            <a:ext cx="7341480" cy="2682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5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3420000" y="7228440"/>
            <a:ext cx="3218400" cy="3884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502920" y="7228440"/>
            <a:ext cx="2313000" cy="3884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A9C1A556-4BE0-4A2D-B19E-D989BA87727C}" type="datetime">
              <a:rPr b="0" lang="en-US" sz="1800" spc="-1" strike="noStrike">
                <a:solidFill>
                  <a:srgbClr val="b2b2b2"/>
                </a:solidFill>
                <a:latin typeface="Calibri"/>
              </a:rPr>
              <a:t>8/31/22</a:t>
            </a:fld>
            <a:endParaRPr b="0" lang="en-US" sz="18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7847640" y="7107120"/>
            <a:ext cx="864360" cy="17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19FA2521-B291-48C1-AD36-CE68EFE6CC48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642840" y="920880"/>
            <a:ext cx="2772000" cy="18968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415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US" sz="415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ftr"/>
          </p:nvPr>
        </p:nvSpPr>
        <p:spPr>
          <a:xfrm>
            <a:off x="3420000" y="7228440"/>
            <a:ext cx="3218400" cy="3884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502920" y="7228440"/>
            <a:ext cx="2313000" cy="3884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0768E5D7-C3A5-46EB-B61C-27893A44872F}" type="datetime">
              <a:rPr b="0" lang="en-US" sz="1800" spc="-1" strike="noStrike">
                <a:solidFill>
                  <a:srgbClr val="b2b2b2"/>
                </a:solidFill>
                <a:latin typeface="Calibri"/>
              </a:rPr>
              <a:t>8/31/22</a:t>
            </a:fld>
            <a:endParaRPr b="0" lang="en-US" sz="18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7847640" y="7107120"/>
            <a:ext cx="864360" cy="178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8FC1C185-F628-4F48-A6BB-D1545977153F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502920" y="1818720"/>
            <a:ext cx="9052200" cy="4507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wmf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wmf"/><Relationship Id="rId2" Type="http://schemas.openxmlformats.org/officeDocument/2006/relationships/image" Target="../media/image17.wmf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wmf"/><Relationship Id="rId2" Type="http://schemas.openxmlformats.org/officeDocument/2006/relationships/image" Target="../media/image19.wmf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wmf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wmf"/><Relationship Id="rId2" Type="http://schemas.openxmlformats.org/officeDocument/2006/relationships/image" Target="../media/image4.wmf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wmf"/><Relationship Id="rId2" Type="http://schemas.openxmlformats.org/officeDocument/2006/relationships/image" Target="../media/image6.wmf"/><Relationship Id="rId3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wmf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3825720" y="1991520"/>
            <a:ext cx="2406960" cy="1315080"/>
          </a:xfrm>
          <a:prstGeom prst="rect">
            <a:avLst/>
          </a:prstGeom>
          <a:noFill/>
          <a:ln>
            <a:noFill/>
          </a:ln>
        </p:spPr>
        <p:txBody>
          <a:bodyPr lIns="0" rIns="0" tIns="17280" bIns="0">
            <a:noAutofit/>
          </a:bodyPr>
          <a:p>
            <a:pPr marL="12600">
              <a:lnSpc>
                <a:spcPct val="100000"/>
              </a:lnSpc>
              <a:spcBef>
                <a:spcPts val="136"/>
              </a:spcBef>
            </a:pPr>
            <a:r>
              <a:rPr b="0" i="1" lang="en-US" sz="4150" spc="-177" strike="noStrike">
                <a:solidFill>
                  <a:srgbClr val="000000"/>
                </a:solidFill>
                <a:latin typeface="Times New Roman"/>
              </a:rPr>
              <a:t>Linked Lists</a:t>
            </a:r>
            <a:endParaRPr b="0" lang="en-US" sz="415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363B4331-B565-4F2C-A02D-5219FF2CCEDD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93" name="TextShape 2"/>
          <p:cNvSpPr txBox="1"/>
          <p:nvPr/>
        </p:nvSpPr>
        <p:spPr>
          <a:xfrm>
            <a:off x="3178440" y="920880"/>
            <a:ext cx="370152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Doubly Linked Lists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CustomShape 3"/>
          <p:cNvSpPr/>
          <p:nvPr/>
        </p:nvSpPr>
        <p:spPr>
          <a:xfrm>
            <a:off x="1358640" y="1689840"/>
            <a:ext cx="7556400" cy="2690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Insertion and deletion now have 4 possible cases:</a:t>
            </a:r>
            <a:endParaRPr b="0" lang="en-US" sz="2450" spc="-1" strike="noStrike">
              <a:latin typeface="Arial"/>
            </a:endParaRPr>
          </a:p>
          <a:p>
            <a:pPr marL="469800" indent="-456840">
              <a:lnSpc>
                <a:spcPct val="100000"/>
              </a:lnSpc>
              <a:spcBef>
                <a:spcPts val="125"/>
              </a:spcBef>
              <a:buClr>
                <a:srgbClr val="000000"/>
              </a:buClr>
              <a:buFont typeface="StarSymbol"/>
              <a:buAutoNum type="arabicPeriod"/>
            </a:pP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Neither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first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and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last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 pointer change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2. 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first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pointer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needs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change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3. 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last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pointer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needs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change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4.  Insertion when empty or deletion of only node: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Both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first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and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last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 pointer change</a:t>
            </a:r>
            <a:endParaRPr b="0" lang="en-US" sz="2450" spc="-1" strike="noStrike">
              <a:latin typeface="Arial"/>
            </a:endParaRPr>
          </a:p>
        </p:txBody>
      </p:sp>
      <p:pic>
        <p:nvPicPr>
          <p:cNvPr id="195" name="Picture 5" descr=""/>
          <p:cNvPicPr/>
          <p:nvPr/>
        </p:nvPicPr>
        <p:blipFill>
          <a:blip r:embed="rId1"/>
          <a:stretch/>
        </p:blipFill>
        <p:spPr>
          <a:xfrm>
            <a:off x="913680" y="4572000"/>
            <a:ext cx="8445960" cy="1918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17B1DF36-02B8-4564-A960-D634057C8C41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97" name="TextShape 2"/>
          <p:cNvSpPr txBox="1"/>
          <p:nvPr/>
        </p:nvSpPr>
        <p:spPr>
          <a:xfrm>
            <a:off x="3178440" y="920880"/>
            <a:ext cx="370152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Doubly Linked Lists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CustomShape 3"/>
          <p:cNvSpPr/>
          <p:nvPr/>
        </p:nvSpPr>
        <p:spPr>
          <a:xfrm>
            <a:off x="1358640" y="1689840"/>
            <a:ext cx="7556400" cy="1523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To reduce insertion and deletion to a single case have dummy nodes for the first and last node: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Head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 and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Tail</a:t>
            </a:r>
            <a:endParaRPr b="0" lang="en-US" sz="2450" spc="-1" strike="noStrike">
              <a:latin typeface="Arial"/>
            </a:endParaRPr>
          </a:p>
        </p:txBody>
      </p:sp>
      <p:pic>
        <p:nvPicPr>
          <p:cNvPr id="199" name="Picture 6" descr=""/>
          <p:cNvPicPr/>
          <p:nvPr/>
        </p:nvPicPr>
        <p:blipFill>
          <a:blip r:embed="rId1"/>
          <a:stretch/>
        </p:blipFill>
        <p:spPr>
          <a:xfrm>
            <a:off x="2814480" y="3352680"/>
            <a:ext cx="3614760" cy="1625400"/>
          </a:xfrm>
          <a:prstGeom prst="rect">
            <a:avLst/>
          </a:prstGeom>
          <a:ln>
            <a:noFill/>
          </a:ln>
        </p:spPr>
      </p:pic>
      <p:sp>
        <p:nvSpPr>
          <p:cNvPr id="200" name="CustomShape 4"/>
          <p:cNvSpPr/>
          <p:nvPr/>
        </p:nvSpPr>
        <p:spPr>
          <a:xfrm>
            <a:off x="3657600" y="2715120"/>
            <a:ext cx="243792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Empty List: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201" name="CustomShape 5"/>
          <p:cNvSpPr/>
          <p:nvPr/>
        </p:nvSpPr>
        <p:spPr>
          <a:xfrm>
            <a:off x="2971080" y="4981680"/>
            <a:ext cx="433188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List With Two Values: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202" name="Picture 14" descr=""/>
          <p:cNvPicPr/>
          <p:nvPr/>
        </p:nvPicPr>
        <p:blipFill>
          <a:blip r:embed="rId2"/>
          <a:stretch/>
        </p:blipFill>
        <p:spPr>
          <a:xfrm>
            <a:off x="1028880" y="5610600"/>
            <a:ext cx="8000640" cy="1816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33E0F453-7E25-46ED-8BCA-55B4C2C0EA5B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3178440" y="920880"/>
            <a:ext cx="370152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Doubly Linked Lists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5" name="Picture 6" descr=""/>
          <p:cNvPicPr/>
          <p:nvPr/>
        </p:nvPicPr>
        <p:blipFill>
          <a:blip r:embed="rId1"/>
          <a:stretch/>
        </p:blipFill>
        <p:spPr>
          <a:xfrm>
            <a:off x="1004760" y="2184480"/>
            <a:ext cx="7707240" cy="1999800"/>
          </a:xfrm>
          <a:prstGeom prst="rect">
            <a:avLst/>
          </a:prstGeom>
          <a:ln>
            <a:noFill/>
          </a:ln>
        </p:spPr>
      </p:pic>
      <p:sp>
        <p:nvSpPr>
          <p:cNvPr id="206" name="CustomShape 3"/>
          <p:cNvSpPr/>
          <p:nvPr/>
        </p:nvSpPr>
        <p:spPr>
          <a:xfrm>
            <a:off x="4082040" y="1586880"/>
            <a:ext cx="200160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Insertion: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207" name="CustomShape 4"/>
          <p:cNvSpPr/>
          <p:nvPr/>
        </p:nvSpPr>
        <p:spPr>
          <a:xfrm>
            <a:off x="4169160" y="4628520"/>
            <a:ext cx="182664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Deletion: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208" name="Picture 10" descr=""/>
          <p:cNvPicPr/>
          <p:nvPr/>
        </p:nvPicPr>
        <p:blipFill>
          <a:blip r:embed="rId2"/>
          <a:stretch/>
        </p:blipFill>
        <p:spPr>
          <a:xfrm>
            <a:off x="1269720" y="5232240"/>
            <a:ext cx="7519320" cy="2242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Shape 1"/>
          <p:cNvSpPr txBox="1"/>
          <p:nvPr/>
        </p:nvSpPr>
        <p:spPr>
          <a:xfrm>
            <a:off x="3096360" y="920880"/>
            <a:ext cx="386568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Circular Linked L</a:t>
            </a: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ists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1359000" y="2036880"/>
            <a:ext cx="6070320" cy="1785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E.g. </a:t>
            </a:r>
            <a:r>
              <a:rPr b="0" lang="en-US" sz="2450" spc="182" strike="noStrike">
                <a:solidFill>
                  <a:srgbClr val="000000"/>
                </a:solidFill>
                <a:latin typeface="Georgia"/>
              </a:rPr>
              <a:t>used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store </a:t>
            </a:r>
            <a:r>
              <a:rPr b="0" lang="en-US" sz="2450" spc="109" strike="noStrike">
                <a:solidFill>
                  <a:srgbClr val="000000"/>
                </a:solidFill>
                <a:latin typeface="Georgia"/>
              </a:rPr>
              <a:t>vertices 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</a:t>
            </a:r>
            <a:r>
              <a:rPr b="0" lang="en-US" sz="2450" spc="143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polygon.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2194"/>
              </a:spcBef>
            </a:pPr>
            <a:r>
              <a:rPr b="0" lang="en-US" sz="2450" spc="69" strike="noStrike">
                <a:solidFill>
                  <a:srgbClr val="000000"/>
                </a:solidFill>
                <a:latin typeface="Georgia"/>
              </a:rPr>
              <a:t>Two </a:t>
            </a:r>
            <a:r>
              <a:rPr b="0" lang="en-US" sz="2450" spc="137" strike="noStrike">
                <a:solidFill>
                  <a:srgbClr val="000000"/>
                </a:solidFill>
                <a:latin typeface="Georgia"/>
              </a:rPr>
              <a:t>examples 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circular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linked</a:t>
            </a:r>
            <a:r>
              <a:rPr b="0" lang="en-US" sz="2450" spc="619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list:</a:t>
            </a:r>
            <a:endParaRPr b="0" lang="en-US" sz="2450" spc="-1" strike="noStrike">
              <a:latin typeface="Arial"/>
            </a:endParaRPr>
          </a:p>
        </p:txBody>
      </p:sp>
      <p:sp>
        <p:nvSpPr>
          <p:cNvPr id="211" name="CustomShape 3"/>
          <p:cNvSpPr/>
          <p:nvPr/>
        </p:nvSpPr>
        <p:spPr>
          <a:xfrm>
            <a:off x="2114280" y="5203080"/>
            <a:ext cx="946440" cy="568080"/>
          </a:xfrm>
          <a:custGeom>
            <a:avLst/>
            <a:gdLst/>
            <a:ahLst/>
            <a:rect l="l" t="t" r="r" b="b"/>
            <a:pathLst>
              <a:path w="946785" h="568325">
                <a:moveTo>
                  <a:pt x="473201" y="0"/>
                </a:move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1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3" y="283924"/>
                </a:ln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2" name="CustomShape 4"/>
          <p:cNvSpPr/>
          <p:nvPr/>
        </p:nvSpPr>
        <p:spPr>
          <a:xfrm>
            <a:off x="2114280" y="5203080"/>
            <a:ext cx="946440" cy="568080"/>
          </a:xfrm>
          <a:custGeom>
            <a:avLst/>
            <a:gdLst/>
            <a:ahLst/>
            <a:rect l="l" t="t" r="r" b="b"/>
            <a:pathLst>
              <a:path w="946785" h="568325">
                <a:moveTo>
                  <a:pt x="946404" y="283924"/>
                </a:move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2" y="0"/>
                </a:ln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2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4" y="283924"/>
                </a:lnTo>
                <a:close/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CustomShape 5"/>
          <p:cNvSpPr/>
          <p:nvPr/>
        </p:nvSpPr>
        <p:spPr>
          <a:xfrm>
            <a:off x="2280960" y="5340600"/>
            <a:ext cx="612360" cy="257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600" spc="-21" strike="noStrike">
                <a:solidFill>
                  <a:srgbClr val="000000"/>
                </a:solidFill>
                <a:latin typeface="Cambria"/>
              </a:rPr>
              <a:t>1st</a:t>
            </a:r>
            <a:r>
              <a:rPr b="0" lang="en-US" sz="1600" spc="111" strike="noStrike">
                <a:solidFill>
                  <a:srgbClr val="000000"/>
                </a:solidFill>
                <a:latin typeface="Cambria"/>
              </a:rPr>
              <a:t> </a:t>
            </a:r>
            <a:r>
              <a:rPr b="0" lang="en-US" sz="1600" spc="-7" strike="noStrike">
                <a:solidFill>
                  <a:srgbClr val="000000"/>
                </a:solidFill>
                <a:latin typeface="Cambria"/>
              </a:rPr>
              <a:t>val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14" name="CustomShape 6"/>
          <p:cNvSpPr/>
          <p:nvPr/>
        </p:nvSpPr>
        <p:spPr>
          <a:xfrm>
            <a:off x="2023560" y="5486760"/>
            <a:ext cx="1127880" cy="617040"/>
          </a:xfrm>
          <a:custGeom>
            <a:avLst/>
            <a:gdLst/>
            <a:ahLst/>
            <a:rect l="l" t="t" r="r" b="b"/>
            <a:pathLst>
              <a:path w="1128395" h="617220">
                <a:moveTo>
                  <a:pt x="954747" y="0"/>
                </a:moveTo>
                <a:lnTo>
                  <a:pt x="1007130" y="7375"/>
                </a:lnTo>
                <a:lnTo>
                  <a:pt x="1050642" y="28176"/>
                </a:lnTo>
                <a:lnTo>
                  <a:pt x="1084875" y="60414"/>
                </a:lnTo>
                <a:lnTo>
                  <a:pt x="1109422" y="102099"/>
                </a:lnTo>
                <a:lnTo>
                  <a:pt x="1123876" y="151243"/>
                </a:lnTo>
                <a:lnTo>
                  <a:pt x="1127829" y="205857"/>
                </a:lnTo>
                <a:lnTo>
                  <a:pt x="1125741" y="234593"/>
                </a:lnTo>
                <a:lnTo>
                  <a:pt x="1113181" y="293682"/>
                </a:lnTo>
                <a:lnTo>
                  <a:pt x="1089102" y="353268"/>
                </a:lnTo>
                <a:lnTo>
                  <a:pt x="1053098" y="411362"/>
                </a:lnTo>
                <a:lnTo>
                  <a:pt x="1004762" y="465976"/>
                </a:lnTo>
                <a:lnTo>
                  <a:pt x="975842" y="491356"/>
                </a:lnTo>
                <a:lnTo>
                  <a:pt x="943686" y="515120"/>
                </a:lnTo>
                <a:lnTo>
                  <a:pt x="908243" y="537019"/>
                </a:lnTo>
                <a:lnTo>
                  <a:pt x="869462" y="556805"/>
                </a:lnTo>
                <a:lnTo>
                  <a:pt x="827294" y="574229"/>
                </a:lnTo>
                <a:lnTo>
                  <a:pt x="781685" y="589043"/>
                </a:lnTo>
                <a:lnTo>
                  <a:pt x="732587" y="600997"/>
                </a:lnTo>
                <a:lnTo>
                  <a:pt x="679947" y="609844"/>
                </a:lnTo>
                <a:lnTo>
                  <a:pt x="623715" y="615334"/>
                </a:lnTo>
                <a:lnTo>
                  <a:pt x="563841" y="617220"/>
                </a:lnTo>
                <a:lnTo>
                  <a:pt x="497700" y="614909"/>
                </a:lnTo>
                <a:lnTo>
                  <a:pt x="436028" y="608204"/>
                </a:lnTo>
                <a:lnTo>
                  <a:pt x="378755" y="597441"/>
                </a:lnTo>
                <a:lnTo>
                  <a:pt x="325811" y="582961"/>
                </a:lnTo>
                <a:lnTo>
                  <a:pt x="277127" y="565101"/>
                </a:lnTo>
                <a:lnTo>
                  <a:pt x="232634" y="544200"/>
                </a:lnTo>
                <a:lnTo>
                  <a:pt x="192263" y="520596"/>
                </a:lnTo>
                <a:lnTo>
                  <a:pt x="155944" y="494627"/>
                </a:lnTo>
                <a:lnTo>
                  <a:pt x="123609" y="466633"/>
                </a:lnTo>
                <a:lnTo>
                  <a:pt x="95187" y="436952"/>
                </a:lnTo>
                <a:lnTo>
                  <a:pt x="70609" y="405921"/>
                </a:lnTo>
                <a:lnTo>
                  <a:pt x="49807" y="373880"/>
                </a:lnTo>
                <a:lnTo>
                  <a:pt x="19251" y="308121"/>
                </a:lnTo>
                <a:lnTo>
                  <a:pt x="2965" y="242382"/>
                </a:lnTo>
                <a:lnTo>
                  <a:pt x="0" y="210366"/>
                </a:lnTo>
                <a:lnTo>
                  <a:pt x="394" y="179371"/>
                </a:lnTo>
                <a:lnTo>
                  <a:pt x="10983" y="121795"/>
                </a:lnTo>
                <a:lnTo>
                  <a:pt x="34179" y="72362"/>
                </a:lnTo>
                <a:lnTo>
                  <a:pt x="69427" y="33781"/>
                </a:lnTo>
                <a:lnTo>
                  <a:pt x="91397" y="19405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5" name="CustomShape 7"/>
          <p:cNvSpPr/>
          <p:nvPr/>
        </p:nvSpPr>
        <p:spPr>
          <a:xfrm>
            <a:off x="2001240" y="5501160"/>
            <a:ext cx="118800" cy="12816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CustomShape 8"/>
          <p:cNvSpPr/>
          <p:nvPr/>
        </p:nvSpPr>
        <p:spPr>
          <a:xfrm>
            <a:off x="2949120" y="5457600"/>
            <a:ext cx="57960" cy="57960"/>
          </a:xfrm>
          <a:custGeom>
            <a:avLst/>
            <a:gdLst/>
            <a:ahLst/>
            <a:rect l="l" t="t" r="r" b="b"/>
            <a:pathLst>
              <a:path w="58419" h="58420">
                <a:moveTo>
                  <a:pt x="36894" y="0"/>
                </a:moveTo>
                <a:lnTo>
                  <a:pt x="21425" y="0"/>
                </a:lnTo>
                <a:lnTo>
                  <a:pt x="14009" y="3073"/>
                </a:lnTo>
                <a:lnTo>
                  <a:pt x="3073" y="14009"/>
                </a:lnTo>
                <a:lnTo>
                  <a:pt x="0" y="21425"/>
                </a:lnTo>
                <a:lnTo>
                  <a:pt x="0" y="36894"/>
                </a:lnTo>
                <a:lnTo>
                  <a:pt x="3073" y="44310"/>
                </a:lnTo>
                <a:lnTo>
                  <a:pt x="14009" y="55247"/>
                </a:lnTo>
                <a:lnTo>
                  <a:pt x="21425" y="58320"/>
                </a:lnTo>
                <a:lnTo>
                  <a:pt x="36894" y="58320"/>
                </a:lnTo>
                <a:lnTo>
                  <a:pt x="44310" y="55247"/>
                </a:lnTo>
                <a:lnTo>
                  <a:pt x="55247" y="44310"/>
                </a:lnTo>
                <a:lnTo>
                  <a:pt x="58320" y="36894"/>
                </a:lnTo>
                <a:lnTo>
                  <a:pt x="58320" y="21425"/>
                </a:lnTo>
                <a:lnTo>
                  <a:pt x="55247" y="14009"/>
                </a:lnTo>
                <a:lnTo>
                  <a:pt x="44310" y="3073"/>
                </a:lnTo>
                <a:lnTo>
                  <a:pt x="368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CustomShape 9"/>
          <p:cNvSpPr/>
          <p:nvPr/>
        </p:nvSpPr>
        <p:spPr>
          <a:xfrm>
            <a:off x="2587680" y="4663800"/>
            <a:ext cx="360" cy="538920"/>
          </a:xfrm>
          <a:custGeom>
            <a:avLst/>
            <a:gdLst/>
            <a:ahLst/>
            <a:rect l="l" t="t" r="r" b="b"/>
            <a:pathLst>
              <a:path w="0" h="539114">
                <a:moveTo>
                  <a:pt x="0" y="0"/>
                </a:moveTo>
                <a:lnTo>
                  <a:pt x="0" y="539037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CustomShape 10"/>
          <p:cNvSpPr/>
          <p:nvPr/>
        </p:nvSpPr>
        <p:spPr>
          <a:xfrm>
            <a:off x="2535120" y="5083920"/>
            <a:ext cx="104400" cy="12384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11"/>
          <p:cNvSpPr/>
          <p:nvPr/>
        </p:nvSpPr>
        <p:spPr>
          <a:xfrm>
            <a:off x="2052000" y="4517640"/>
            <a:ext cx="486000" cy="257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600" spc="18" strike="noStrike">
                <a:solidFill>
                  <a:srgbClr val="000000"/>
                </a:solidFill>
                <a:latin typeface="Cambria"/>
              </a:rPr>
              <a:t>Head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20" name="CustomShape 12"/>
          <p:cNvSpPr/>
          <p:nvPr/>
        </p:nvSpPr>
        <p:spPr>
          <a:xfrm>
            <a:off x="6706440" y="347904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473201" y="0"/>
                </a:move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1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3" y="283924"/>
                </a:ln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CustomShape 13"/>
          <p:cNvSpPr/>
          <p:nvPr/>
        </p:nvSpPr>
        <p:spPr>
          <a:xfrm>
            <a:off x="6706440" y="347904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946404" y="283924"/>
                </a:move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2" y="0"/>
                </a:ln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2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4" y="283924"/>
                </a:lnTo>
                <a:close/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CustomShape 14"/>
          <p:cNvSpPr/>
          <p:nvPr/>
        </p:nvSpPr>
        <p:spPr>
          <a:xfrm>
            <a:off x="7735320" y="450756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473201" y="0"/>
                </a:move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1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3" y="283924"/>
                </a:ln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3" name="CustomShape 15"/>
          <p:cNvSpPr/>
          <p:nvPr/>
        </p:nvSpPr>
        <p:spPr>
          <a:xfrm>
            <a:off x="7735320" y="450756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946404" y="283924"/>
                </a:move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2" y="0"/>
                </a:ln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2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4" y="283924"/>
                </a:lnTo>
                <a:close/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4" name="CustomShape 16"/>
          <p:cNvSpPr/>
          <p:nvPr/>
        </p:nvSpPr>
        <p:spPr>
          <a:xfrm>
            <a:off x="6706440" y="553644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473201" y="0"/>
                </a:move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1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3" y="283924"/>
                </a:ln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5" name="CustomShape 17"/>
          <p:cNvSpPr/>
          <p:nvPr/>
        </p:nvSpPr>
        <p:spPr>
          <a:xfrm>
            <a:off x="6706440" y="553644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946404" y="283924"/>
                </a:move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2" y="0"/>
                </a:ln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2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4" y="283924"/>
                </a:lnTo>
                <a:close/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6" name="CustomShape 18"/>
          <p:cNvSpPr/>
          <p:nvPr/>
        </p:nvSpPr>
        <p:spPr>
          <a:xfrm>
            <a:off x="5677920" y="450756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473201" y="0"/>
                </a:move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1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3" y="283924"/>
                </a:ln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7" name="CustomShape 19"/>
          <p:cNvSpPr/>
          <p:nvPr/>
        </p:nvSpPr>
        <p:spPr>
          <a:xfrm>
            <a:off x="5677920" y="450756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946404" y="283924"/>
                </a:move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2" y="0"/>
                </a:ln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2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4" y="283924"/>
                </a:lnTo>
                <a:close/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8" name="CustomShape 20"/>
          <p:cNvSpPr/>
          <p:nvPr/>
        </p:nvSpPr>
        <p:spPr>
          <a:xfrm>
            <a:off x="6706440" y="347904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473201" y="0"/>
                </a:move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1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3" y="283924"/>
                </a:ln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9" name="CustomShape 21"/>
          <p:cNvSpPr/>
          <p:nvPr/>
        </p:nvSpPr>
        <p:spPr>
          <a:xfrm>
            <a:off x="6706440" y="3479040"/>
            <a:ext cx="946440" cy="568080"/>
          </a:xfrm>
          <a:custGeom>
            <a:avLst/>
            <a:gdLst/>
            <a:ahLst/>
            <a:rect l="l" t="t" r="r" b="b"/>
            <a:pathLst>
              <a:path w="946784" h="568325">
                <a:moveTo>
                  <a:pt x="946404" y="283924"/>
                </a:moveTo>
                <a:lnTo>
                  <a:pt x="942814" y="242286"/>
                </a:lnTo>
                <a:lnTo>
                  <a:pt x="932405" y="204294"/>
                </a:lnTo>
                <a:lnTo>
                  <a:pt x="915722" y="169855"/>
                </a:lnTo>
                <a:lnTo>
                  <a:pt x="893305" y="138882"/>
                </a:lnTo>
                <a:lnTo>
                  <a:pt x="865698" y="111284"/>
                </a:lnTo>
                <a:lnTo>
                  <a:pt x="833444" y="86972"/>
                </a:lnTo>
                <a:lnTo>
                  <a:pt x="797084" y="65856"/>
                </a:lnTo>
                <a:lnTo>
                  <a:pt x="757162" y="47846"/>
                </a:lnTo>
                <a:lnTo>
                  <a:pt x="714219" y="32852"/>
                </a:lnTo>
                <a:lnTo>
                  <a:pt x="668800" y="20786"/>
                </a:lnTo>
                <a:lnTo>
                  <a:pt x="621446" y="11558"/>
                </a:lnTo>
                <a:lnTo>
                  <a:pt x="572700" y="5077"/>
                </a:lnTo>
                <a:lnTo>
                  <a:pt x="523104" y="1254"/>
                </a:lnTo>
                <a:lnTo>
                  <a:pt x="473202" y="0"/>
                </a:lnTo>
                <a:lnTo>
                  <a:pt x="423299" y="1254"/>
                </a:lnTo>
                <a:lnTo>
                  <a:pt x="373703" y="5077"/>
                </a:lnTo>
                <a:lnTo>
                  <a:pt x="324957" y="11558"/>
                </a:lnTo>
                <a:lnTo>
                  <a:pt x="277603" y="20786"/>
                </a:lnTo>
                <a:lnTo>
                  <a:pt x="232184" y="32852"/>
                </a:lnTo>
                <a:lnTo>
                  <a:pt x="189241" y="47846"/>
                </a:lnTo>
                <a:lnTo>
                  <a:pt x="149319" y="65856"/>
                </a:lnTo>
                <a:lnTo>
                  <a:pt x="112959" y="86972"/>
                </a:lnTo>
                <a:lnTo>
                  <a:pt x="80705" y="111284"/>
                </a:lnTo>
                <a:lnTo>
                  <a:pt x="53098" y="138882"/>
                </a:lnTo>
                <a:lnTo>
                  <a:pt x="30681" y="169855"/>
                </a:lnTo>
                <a:lnTo>
                  <a:pt x="13998" y="204294"/>
                </a:lnTo>
                <a:lnTo>
                  <a:pt x="3589" y="242286"/>
                </a:lnTo>
                <a:lnTo>
                  <a:pt x="0" y="283924"/>
                </a:lnTo>
                <a:lnTo>
                  <a:pt x="3589" y="325561"/>
                </a:lnTo>
                <a:lnTo>
                  <a:pt x="13998" y="363554"/>
                </a:lnTo>
                <a:lnTo>
                  <a:pt x="30681" y="397992"/>
                </a:lnTo>
                <a:lnTo>
                  <a:pt x="53098" y="428965"/>
                </a:lnTo>
                <a:lnTo>
                  <a:pt x="80705" y="456563"/>
                </a:lnTo>
                <a:lnTo>
                  <a:pt x="112959" y="480875"/>
                </a:lnTo>
                <a:lnTo>
                  <a:pt x="149319" y="501992"/>
                </a:lnTo>
                <a:lnTo>
                  <a:pt x="189241" y="520001"/>
                </a:lnTo>
                <a:lnTo>
                  <a:pt x="232184" y="534995"/>
                </a:lnTo>
                <a:lnTo>
                  <a:pt x="277603" y="547061"/>
                </a:lnTo>
                <a:lnTo>
                  <a:pt x="324957" y="556290"/>
                </a:lnTo>
                <a:lnTo>
                  <a:pt x="373703" y="562770"/>
                </a:lnTo>
                <a:lnTo>
                  <a:pt x="423299" y="566593"/>
                </a:lnTo>
                <a:lnTo>
                  <a:pt x="473202" y="567848"/>
                </a:lnTo>
                <a:lnTo>
                  <a:pt x="523104" y="566593"/>
                </a:lnTo>
                <a:lnTo>
                  <a:pt x="572700" y="562770"/>
                </a:lnTo>
                <a:lnTo>
                  <a:pt x="621446" y="556290"/>
                </a:lnTo>
                <a:lnTo>
                  <a:pt x="668800" y="547061"/>
                </a:lnTo>
                <a:lnTo>
                  <a:pt x="714219" y="534995"/>
                </a:lnTo>
                <a:lnTo>
                  <a:pt x="757162" y="520001"/>
                </a:lnTo>
                <a:lnTo>
                  <a:pt x="797084" y="501992"/>
                </a:lnTo>
                <a:lnTo>
                  <a:pt x="833444" y="480875"/>
                </a:lnTo>
                <a:lnTo>
                  <a:pt x="865698" y="456563"/>
                </a:lnTo>
                <a:lnTo>
                  <a:pt x="893305" y="428965"/>
                </a:lnTo>
                <a:lnTo>
                  <a:pt x="915722" y="397992"/>
                </a:lnTo>
                <a:lnTo>
                  <a:pt x="932405" y="363554"/>
                </a:lnTo>
                <a:lnTo>
                  <a:pt x="942814" y="325561"/>
                </a:lnTo>
                <a:lnTo>
                  <a:pt x="946404" y="283924"/>
                </a:lnTo>
                <a:close/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0" name="CustomShape 22"/>
          <p:cNvSpPr/>
          <p:nvPr/>
        </p:nvSpPr>
        <p:spPr>
          <a:xfrm>
            <a:off x="7868520" y="4645080"/>
            <a:ext cx="679680" cy="500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600" spc="109" strike="noStrike">
                <a:solidFill>
                  <a:srgbClr val="000000"/>
                </a:solidFill>
                <a:latin typeface="PMingLiU"/>
              </a:rPr>
              <a:t>2nd</a:t>
            </a:r>
            <a:r>
              <a:rPr b="0" lang="en-US" sz="1600" spc="52" strike="noStrike">
                <a:solidFill>
                  <a:srgbClr val="000000"/>
                </a:solidFill>
                <a:latin typeface="PMingLiU"/>
              </a:rPr>
              <a:t> val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31" name="CustomShape 23"/>
          <p:cNvSpPr/>
          <p:nvPr/>
        </p:nvSpPr>
        <p:spPr>
          <a:xfrm>
            <a:off x="6856560" y="5673600"/>
            <a:ext cx="646200" cy="500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600" spc="103" strike="noStrike">
                <a:solidFill>
                  <a:srgbClr val="000000"/>
                </a:solidFill>
                <a:latin typeface="PMingLiU"/>
              </a:rPr>
              <a:t>3rd</a:t>
            </a:r>
            <a:r>
              <a:rPr b="0" lang="en-US" sz="1600" spc="52" strike="noStrike">
                <a:solidFill>
                  <a:srgbClr val="000000"/>
                </a:solidFill>
                <a:latin typeface="PMingLiU"/>
              </a:rPr>
              <a:t> val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32" name="CustomShape 24"/>
          <p:cNvSpPr/>
          <p:nvPr/>
        </p:nvSpPr>
        <p:spPr>
          <a:xfrm>
            <a:off x="5828040" y="4645080"/>
            <a:ext cx="645480" cy="500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600" spc="134" strike="noStrike">
                <a:solidFill>
                  <a:srgbClr val="000000"/>
                </a:solidFill>
                <a:latin typeface="PMingLiU"/>
              </a:rPr>
              <a:t>4th</a:t>
            </a:r>
            <a:r>
              <a:rPr b="0" lang="en-US" sz="1600" spc="49" strike="noStrike">
                <a:solidFill>
                  <a:srgbClr val="000000"/>
                </a:solidFill>
                <a:latin typeface="PMingLiU"/>
              </a:rPr>
              <a:t> </a:t>
            </a:r>
            <a:r>
              <a:rPr b="0" lang="en-US" sz="1600" spc="52" strike="noStrike">
                <a:solidFill>
                  <a:srgbClr val="000000"/>
                </a:solidFill>
                <a:latin typeface="PMingLiU"/>
              </a:rPr>
              <a:t>val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33" name="CustomShape 25"/>
          <p:cNvSpPr/>
          <p:nvPr/>
        </p:nvSpPr>
        <p:spPr>
          <a:xfrm>
            <a:off x="7570800" y="3762720"/>
            <a:ext cx="470880" cy="759600"/>
          </a:xfrm>
          <a:custGeom>
            <a:avLst/>
            <a:gdLst/>
            <a:ahLst/>
            <a:rect l="l" t="t" r="r" b="b"/>
            <a:pathLst>
              <a:path w="471170" h="760095">
                <a:moveTo>
                  <a:pt x="0" y="0"/>
                </a:moveTo>
                <a:lnTo>
                  <a:pt x="470948" y="759595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CustomShape 26"/>
          <p:cNvSpPr/>
          <p:nvPr/>
        </p:nvSpPr>
        <p:spPr>
          <a:xfrm>
            <a:off x="7936200" y="4395600"/>
            <a:ext cx="110160" cy="13176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5" name="CustomShape 27"/>
          <p:cNvSpPr/>
          <p:nvPr/>
        </p:nvSpPr>
        <p:spPr>
          <a:xfrm>
            <a:off x="7541640" y="3733560"/>
            <a:ext cx="57960" cy="57960"/>
          </a:xfrm>
          <a:custGeom>
            <a:avLst/>
            <a:gdLst/>
            <a:ahLst/>
            <a:rect l="l" t="t" r="r" b="b"/>
            <a:pathLst>
              <a:path w="58420" h="58420">
                <a:moveTo>
                  <a:pt x="36894" y="0"/>
                </a:moveTo>
                <a:lnTo>
                  <a:pt x="21425" y="0"/>
                </a:lnTo>
                <a:lnTo>
                  <a:pt x="14009" y="3073"/>
                </a:lnTo>
                <a:lnTo>
                  <a:pt x="3073" y="14009"/>
                </a:lnTo>
                <a:lnTo>
                  <a:pt x="0" y="21425"/>
                </a:lnTo>
                <a:lnTo>
                  <a:pt x="0" y="36894"/>
                </a:lnTo>
                <a:lnTo>
                  <a:pt x="3073" y="44310"/>
                </a:lnTo>
                <a:lnTo>
                  <a:pt x="14009" y="55247"/>
                </a:lnTo>
                <a:lnTo>
                  <a:pt x="21425" y="58320"/>
                </a:lnTo>
                <a:lnTo>
                  <a:pt x="36894" y="58320"/>
                </a:lnTo>
                <a:lnTo>
                  <a:pt x="44310" y="55247"/>
                </a:lnTo>
                <a:lnTo>
                  <a:pt x="55247" y="44310"/>
                </a:lnTo>
                <a:lnTo>
                  <a:pt x="58320" y="36894"/>
                </a:lnTo>
                <a:lnTo>
                  <a:pt x="58320" y="21425"/>
                </a:lnTo>
                <a:lnTo>
                  <a:pt x="55247" y="14009"/>
                </a:lnTo>
                <a:lnTo>
                  <a:pt x="44310" y="3073"/>
                </a:lnTo>
                <a:lnTo>
                  <a:pt x="368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6" name="CustomShape 28"/>
          <p:cNvSpPr/>
          <p:nvPr/>
        </p:nvSpPr>
        <p:spPr>
          <a:xfrm>
            <a:off x="7489800" y="4791600"/>
            <a:ext cx="1109520" cy="804240"/>
          </a:xfrm>
          <a:custGeom>
            <a:avLst/>
            <a:gdLst/>
            <a:ahLst/>
            <a:rect l="l" t="t" r="r" b="b"/>
            <a:pathLst>
              <a:path w="1109979" h="804545">
                <a:moveTo>
                  <a:pt x="1109435" y="0"/>
                </a:moveTo>
                <a:lnTo>
                  <a:pt x="0" y="803938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CustomShape 29"/>
          <p:cNvSpPr/>
          <p:nvPr/>
        </p:nvSpPr>
        <p:spPr>
          <a:xfrm>
            <a:off x="7484760" y="5485320"/>
            <a:ext cx="129960" cy="11520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8" name="CustomShape 30"/>
          <p:cNvSpPr/>
          <p:nvPr/>
        </p:nvSpPr>
        <p:spPr>
          <a:xfrm>
            <a:off x="8570160" y="4762440"/>
            <a:ext cx="57960" cy="57960"/>
          </a:xfrm>
          <a:custGeom>
            <a:avLst/>
            <a:gdLst/>
            <a:ahLst/>
            <a:rect l="l" t="t" r="r" b="b"/>
            <a:pathLst>
              <a:path w="58420" h="58420">
                <a:moveTo>
                  <a:pt x="36894" y="0"/>
                </a:moveTo>
                <a:lnTo>
                  <a:pt x="21425" y="0"/>
                </a:lnTo>
                <a:lnTo>
                  <a:pt x="14009" y="3073"/>
                </a:lnTo>
                <a:lnTo>
                  <a:pt x="3073" y="14009"/>
                </a:lnTo>
                <a:lnTo>
                  <a:pt x="0" y="21425"/>
                </a:lnTo>
                <a:lnTo>
                  <a:pt x="0" y="36894"/>
                </a:lnTo>
                <a:lnTo>
                  <a:pt x="3073" y="44310"/>
                </a:lnTo>
                <a:lnTo>
                  <a:pt x="14009" y="55247"/>
                </a:lnTo>
                <a:lnTo>
                  <a:pt x="21425" y="58320"/>
                </a:lnTo>
                <a:lnTo>
                  <a:pt x="36894" y="58320"/>
                </a:lnTo>
                <a:lnTo>
                  <a:pt x="44310" y="55247"/>
                </a:lnTo>
                <a:lnTo>
                  <a:pt x="55247" y="44310"/>
                </a:lnTo>
                <a:lnTo>
                  <a:pt x="58320" y="36894"/>
                </a:lnTo>
                <a:lnTo>
                  <a:pt x="58320" y="21425"/>
                </a:lnTo>
                <a:lnTo>
                  <a:pt x="55247" y="14009"/>
                </a:lnTo>
                <a:lnTo>
                  <a:pt x="44310" y="3073"/>
                </a:lnTo>
                <a:lnTo>
                  <a:pt x="368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9" name="CustomShape 31"/>
          <p:cNvSpPr/>
          <p:nvPr/>
        </p:nvSpPr>
        <p:spPr>
          <a:xfrm>
            <a:off x="6461280" y="5016240"/>
            <a:ext cx="1109520" cy="804240"/>
          </a:xfrm>
          <a:custGeom>
            <a:avLst/>
            <a:gdLst/>
            <a:ahLst/>
            <a:rect l="l" t="t" r="r" b="b"/>
            <a:pathLst>
              <a:path w="1109979" h="804545">
                <a:moveTo>
                  <a:pt x="1109435" y="803938"/>
                </a:moveTo>
                <a:lnTo>
                  <a:pt x="0" y="0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0" name="CustomShape 32"/>
          <p:cNvSpPr/>
          <p:nvPr/>
        </p:nvSpPr>
        <p:spPr>
          <a:xfrm>
            <a:off x="6456240" y="5011200"/>
            <a:ext cx="129960" cy="11520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1" name="CustomShape 33"/>
          <p:cNvSpPr/>
          <p:nvPr/>
        </p:nvSpPr>
        <p:spPr>
          <a:xfrm>
            <a:off x="7541640" y="5790960"/>
            <a:ext cx="57960" cy="57960"/>
          </a:xfrm>
          <a:custGeom>
            <a:avLst/>
            <a:gdLst/>
            <a:ahLst/>
            <a:rect l="l" t="t" r="r" b="b"/>
            <a:pathLst>
              <a:path w="58420" h="58420">
                <a:moveTo>
                  <a:pt x="36894" y="0"/>
                </a:moveTo>
                <a:lnTo>
                  <a:pt x="21425" y="0"/>
                </a:lnTo>
                <a:lnTo>
                  <a:pt x="14009" y="3073"/>
                </a:lnTo>
                <a:lnTo>
                  <a:pt x="3073" y="14009"/>
                </a:lnTo>
                <a:lnTo>
                  <a:pt x="0" y="21425"/>
                </a:lnTo>
                <a:lnTo>
                  <a:pt x="0" y="36894"/>
                </a:lnTo>
                <a:lnTo>
                  <a:pt x="3073" y="44310"/>
                </a:lnTo>
                <a:lnTo>
                  <a:pt x="14009" y="55247"/>
                </a:lnTo>
                <a:lnTo>
                  <a:pt x="21425" y="58320"/>
                </a:lnTo>
                <a:lnTo>
                  <a:pt x="36894" y="58320"/>
                </a:lnTo>
                <a:lnTo>
                  <a:pt x="44310" y="55247"/>
                </a:lnTo>
                <a:lnTo>
                  <a:pt x="55247" y="44310"/>
                </a:lnTo>
                <a:lnTo>
                  <a:pt x="58320" y="36894"/>
                </a:lnTo>
                <a:lnTo>
                  <a:pt x="58320" y="21425"/>
                </a:lnTo>
                <a:lnTo>
                  <a:pt x="55247" y="14009"/>
                </a:lnTo>
                <a:lnTo>
                  <a:pt x="44310" y="3073"/>
                </a:lnTo>
                <a:lnTo>
                  <a:pt x="368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2" name="CustomShape 34"/>
          <p:cNvSpPr/>
          <p:nvPr/>
        </p:nvSpPr>
        <p:spPr>
          <a:xfrm>
            <a:off x="6541920" y="4032000"/>
            <a:ext cx="470880" cy="759600"/>
          </a:xfrm>
          <a:custGeom>
            <a:avLst/>
            <a:gdLst/>
            <a:ahLst/>
            <a:rect l="l" t="t" r="r" b="b"/>
            <a:pathLst>
              <a:path w="471170" h="760095">
                <a:moveTo>
                  <a:pt x="0" y="759595"/>
                </a:moveTo>
                <a:lnTo>
                  <a:pt x="470948" y="0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CustomShape 35"/>
          <p:cNvSpPr/>
          <p:nvPr/>
        </p:nvSpPr>
        <p:spPr>
          <a:xfrm>
            <a:off x="6907680" y="4026960"/>
            <a:ext cx="110160" cy="13176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CustomShape 36"/>
          <p:cNvSpPr/>
          <p:nvPr/>
        </p:nvSpPr>
        <p:spPr>
          <a:xfrm>
            <a:off x="6512760" y="4762440"/>
            <a:ext cx="57960" cy="57960"/>
          </a:xfrm>
          <a:custGeom>
            <a:avLst/>
            <a:gdLst/>
            <a:ahLst/>
            <a:rect l="l" t="t" r="r" b="b"/>
            <a:pathLst>
              <a:path w="58420" h="58420">
                <a:moveTo>
                  <a:pt x="36894" y="0"/>
                </a:moveTo>
                <a:lnTo>
                  <a:pt x="21425" y="0"/>
                </a:lnTo>
                <a:lnTo>
                  <a:pt x="14009" y="3073"/>
                </a:lnTo>
                <a:lnTo>
                  <a:pt x="3073" y="14009"/>
                </a:lnTo>
                <a:lnTo>
                  <a:pt x="0" y="21425"/>
                </a:lnTo>
                <a:lnTo>
                  <a:pt x="0" y="36894"/>
                </a:lnTo>
                <a:lnTo>
                  <a:pt x="3073" y="44310"/>
                </a:lnTo>
                <a:lnTo>
                  <a:pt x="14009" y="55247"/>
                </a:lnTo>
                <a:lnTo>
                  <a:pt x="21425" y="58320"/>
                </a:lnTo>
                <a:lnTo>
                  <a:pt x="36894" y="58320"/>
                </a:lnTo>
                <a:lnTo>
                  <a:pt x="44310" y="55247"/>
                </a:lnTo>
                <a:lnTo>
                  <a:pt x="55247" y="44310"/>
                </a:lnTo>
                <a:lnTo>
                  <a:pt x="58320" y="36894"/>
                </a:lnTo>
                <a:lnTo>
                  <a:pt x="58320" y="21425"/>
                </a:lnTo>
                <a:lnTo>
                  <a:pt x="55247" y="14009"/>
                </a:lnTo>
                <a:lnTo>
                  <a:pt x="44310" y="3073"/>
                </a:lnTo>
                <a:lnTo>
                  <a:pt x="368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5" name="CustomShape 37"/>
          <p:cNvSpPr/>
          <p:nvPr/>
        </p:nvSpPr>
        <p:spPr>
          <a:xfrm>
            <a:off x="6150960" y="3968640"/>
            <a:ext cx="360" cy="538920"/>
          </a:xfrm>
          <a:custGeom>
            <a:avLst/>
            <a:gdLst/>
            <a:ahLst/>
            <a:rect l="l" t="t" r="r" b="b"/>
            <a:pathLst>
              <a:path w="0" h="539114">
                <a:moveTo>
                  <a:pt x="0" y="0"/>
                </a:moveTo>
                <a:lnTo>
                  <a:pt x="0" y="539037"/>
                </a:lnTo>
              </a:path>
            </a:pathLst>
          </a:custGeom>
          <a:noFill/>
          <a:ln w="1044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6" name="CustomShape 38"/>
          <p:cNvSpPr/>
          <p:nvPr/>
        </p:nvSpPr>
        <p:spPr>
          <a:xfrm>
            <a:off x="6098760" y="4388400"/>
            <a:ext cx="104400" cy="123840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CustomShape 39"/>
          <p:cNvSpPr/>
          <p:nvPr/>
        </p:nvSpPr>
        <p:spPr>
          <a:xfrm>
            <a:off x="5615280" y="3616200"/>
            <a:ext cx="1870200" cy="46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algn="r">
              <a:lnSpc>
                <a:spcPts val="1769"/>
              </a:lnSpc>
              <a:spcBef>
                <a:spcPts val="111"/>
              </a:spcBef>
            </a:pPr>
            <a:r>
              <a:rPr b="0" lang="en-US" sz="1600" spc="103" strike="noStrike">
                <a:solidFill>
                  <a:srgbClr val="000000"/>
                </a:solidFill>
                <a:latin typeface="PMingLiU"/>
              </a:rPr>
              <a:t>1st</a:t>
            </a:r>
            <a:r>
              <a:rPr b="0" lang="en-US" sz="1600" spc="29" strike="noStrike">
                <a:solidFill>
                  <a:srgbClr val="000000"/>
                </a:solidFill>
                <a:latin typeface="PMingLiU"/>
              </a:rPr>
              <a:t> </a:t>
            </a:r>
            <a:r>
              <a:rPr b="0" lang="en-US" sz="1600" spc="52" strike="noStrike">
                <a:solidFill>
                  <a:srgbClr val="000000"/>
                </a:solidFill>
                <a:latin typeface="PMingLiU"/>
              </a:rPr>
              <a:t>val</a:t>
            </a:r>
            <a:endParaRPr b="0" lang="en-US" sz="1600" spc="-1" strike="noStrike">
              <a:latin typeface="Arial"/>
            </a:endParaRPr>
          </a:p>
          <a:p>
            <a:pPr marL="12600">
              <a:lnSpc>
                <a:spcPts val="1769"/>
              </a:lnSpc>
            </a:pPr>
            <a:r>
              <a:rPr b="0" lang="en-US" sz="1600" spc="109" strike="noStrike">
                <a:solidFill>
                  <a:srgbClr val="000000"/>
                </a:solidFill>
                <a:latin typeface="PMingLiU"/>
              </a:rPr>
              <a:t>Head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48" name="TextShape 40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83D82203-3F42-4ABB-8F30-63F3F025E1CF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3820680" y="344880"/>
            <a:ext cx="241704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Linked</a:t>
            </a:r>
            <a:r>
              <a:rPr b="0" i="1" lang="en-US" sz="2800" spc="-32" strike="noStrike">
                <a:solidFill>
                  <a:srgbClr val="000000"/>
                </a:solidFill>
                <a:latin typeface="Lucida Calligraphy"/>
              </a:rPr>
              <a:t> </a:t>
            </a:r>
            <a:r>
              <a:rPr b="0" i="1" lang="en-US" sz="2800" spc="-75" strike="noStrike">
                <a:solidFill>
                  <a:srgbClr val="000000"/>
                </a:solidFill>
                <a:latin typeface="Lucida Calligraphy"/>
              </a:rPr>
              <a:t>Lists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9A8F178E-A16B-4D0A-ABEF-C02E79AB9E8A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1359000" y="2036880"/>
            <a:ext cx="7340760" cy="225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38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linked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list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is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collection 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1" i="1" lang="en-US" sz="2450" spc="72" strike="noStrike">
                <a:solidFill>
                  <a:srgbClr val="b6321c"/>
                </a:solidFill>
                <a:latin typeface="Georgia"/>
              </a:rPr>
              <a:t>node</a:t>
            </a:r>
            <a:r>
              <a:rPr b="0" lang="en-US" sz="2450" spc="72" strike="noStrike">
                <a:solidFill>
                  <a:srgbClr val="000000"/>
                </a:solidFill>
                <a:latin typeface="Georgia"/>
              </a:rPr>
              <a:t>s.</a:t>
            </a:r>
            <a:endParaRPr b="0" lang="en-US" sz="2450" spc="-1" strike="noStrike">
              <a:latin typeface="Arial"/>
            </a:endParaRPr>
          </a:p>
          <a:p>
            <a:pPr marL="12600" algn="just">
              <a:lnSpc>
                <a:spcPct val="109000"/>
              </a:lnSpc>
              <a:spcBef>
                <a:spcPts val="1930"/>
              </a:spcBef>
            </a:pP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There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is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pointer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called </a:t>
            </a:r>
            <a:r>
              <a:rPr b="1" i="1" lang="en-US" sz="2450" spc="52" strike="noStrike">
                <a:solidFill>
                  <a:srgbClr val="b6321c"/>
                </a:solidFill>
                <a:latin typeface="Georgia"/>
              </a:rPr>
              <a:t>head </a:t>
            </a:r>
            <a:r>
              <a:rPr b="0" lang="en-US" sz="2450" spc="72" strike="noStrike">
                <a:solidFill>
                  <a:srgbClr val="000000"/>
                </a:solidFill>
                <a:latin typeface="Georgia"/>
              </a:rPr>
              <a:t>or </a:t>
            </a:r>
            <a:r>
              <a:rPr b="1" i="1" lang="en-US" sz="2450" spc="4" strike="noStrike">
                <a:solidFill>
                  <a:srgbClr val="b6321c"/>
                </a:solidFill>
                <a:latin typeface="Georgia"/>
              </a:rPr>
              <a:t>front </a:t>
            </a:r>
            <a:r>
              <a:rPr b="0" lang="en-US" sz="2450" spc="72" strike="noStrike">
                <a:solidFill>
                  <a:srgbClr val="000000"/>
                </a:solidFill>
                <a:latin typeface="Georgia"/>
              </a:rPr>
              <a:t>or </a:t>
            </a:r>
            <a:r>
              <a:rPr b="1" i="1" lang="en-US" sz="2450" spc="-41" strike="noStrike">
                <a:solidFill>
                  <a:srgbClr val="b6321c"/>
                </a:solidFill>
                <a:latin typeface="Georgia"/>
              </a:rPr>
              <a:t>root 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that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points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83" strike="noStrike">
                <a:solidFill>
                  <a:srgbClr val="000000"/>
                </a:solidFill>
                <a:latin typeface="Georgia"/>
              </a:rPr>
              <a:t>first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node. </a:t>
            </a:r>
            <a:r>
              <a:rPr b="0" lang="en-US" sz="2450" spc="188" strike="noStrike">
                <a:solidFill>
                  <a:srgbClr val="000000"/>
                </a:solidFill>
                <a:latin typeface="Georgia"/>
              </a:rPr>
              <a:t>Each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node points 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next. </a:t>
            </a:r>
            <a:r>
              <a:rPr b="0" lang="en-US" sz="2450" spc="109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137" strike="noStrike">
                <a:solidFill>
                  <a:srgbClr val="000000"/>
                </a:solidFill>
                <a:latin typeface="Georgia"/>
              </a:rPr>
              <a:t>last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node points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</a:t>
            </a:r>
            <a:r>
              <a:rPr b="0" lang="en-US" sz="2450" spc="233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-26" strike="noStrike">
                <a:solidFill>
                  <a:srgbClr val="ec008c"/>
                </a:solidFill>
                <a:latin typeface="Calibri"/>
              </a:rPr>
              <a:t>nullptr</a:t>
            </a:r>
            <a:r>
              <a:rPr b="0" lang="en-US" sz="2450" spc="-26" strike="noStrike">
                <a:solidFill>
                  <a:srgbClr val="000000"/>
                </a:solidFill>
                <a:latin typeface="Georgia"/>
              </a:rPr>
              <a:t>.</a:t>
            </a:r>
            <a:endParaRPr b="0" lang="en-US" sz="245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134960" y="920880"/>
            <a:ext cx="178848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Example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CustomShape 2"/>
          <p:cNvSpPr/>
          <p:nvPr/>
        </p:nvSpPr>
        <p:spPr>
          <a:xfrm>
            <a:off x="609480" y="2209680"/>
            <a:ext cx="54324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800" spc="18" strike="noStrike">
                <a:solidFill>
                  <a:srgbClr val="000000"/>
                </a:solidFill>
                <a:latin typeface="Cambria"/>
              </a:rPr>
              <a:t>Head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29" name="TextShape 3"/>
          <p:cNvSpPr txBox="1"/>
          <p:nvPr/>
        </p:nvSpPr>
        <p:spPr>
          <a:xfrm>
            <a:off x="7847640" y="6963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39338DCB-61E1-465B-AFFA-5B986EB382F9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30" name="CustomShape 4"/>
          <p:cNvSpPr/>
          <p:nvPr/>
        </p:nvSpPr>
        <p:spPr>
          <a:xfrm>
            <a:off x="9220320" y="3676320"/>
            <a:ext cx="69948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i="1" lang="en-US" sz="1800" spc="12" strike="noStrike">
                <a:solidFill>
                  <a:srgbClr val="000000"/>
                </a:solidFill>
                <a:latin typeface="Cambria"/>
              </a:rPr>
              <a:t>nu</a:t>
            </a:r>
            <a:r>
              <a:rPr b="0" i="1" lang="en-US" sz="1800" spc="94" strike="noStrike">
                <a:solidFill>
                  <a:srgbClr val="000000"/>
                </a:solidFill>
                <a:latin typeface="Cambria"/>
              </a:rPr>
              <a:t>l</a:t>
            </a:r>
            <a:r>
              <a:rPr b="0" i="1" lang="en-US" sz="1800" spc="-12" strike="noStrike">
                <a:solidFill>
                  <a:srgbClr val="000000"/>
                </a:solidFill>
                <a:latin typeface="Cambria"/>
              </a:rPr>
              <a:t>lptr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31" name="Picture 28" descr=""/>
          <p:cNvPicPr/>
          <p:nvPr/>
        </p:nvPicPr>
        <p:blipFill>
          <a:blip r:embed="rId1"/>
          <a:stretch/>
        </p:blipFill>
        <p:spPr>
          <a:xfrm>
            <a:off x="314280" y="3003480"/>
            <a:ext cx="9429480" cy="698040"/>
          </a:xfrm>
          <a:prstGeom prst="rect">
            <a:avLst/>
          </a:prstGeom>
          <a:ln>
            <a:noFill/>
          </a:ln>
        </p:spPr>
      </p:pic>
      <p:sp>
        <p:nvSpPr>
          <p:cNvPr id="132" name="CustomShape 5"/>
          <p:cNvSpPr/>
          <p:nvPr/>
        </p:nvSpPr>
        <p:spPr>
          <a:xfrm rot="5400000">
            <a:off x="641520" y="2680920"/>
            <a:ext cx="392760" cy="360"/>
          </a:xfrm>
          <a:custGeom>
            <a:avLst/>
            <a:gdLst/>
            <a:ahLst/>
            <a:rect l="l" t="t" r="r" b="b"/>
            <a:pathLst>
              <a:path w="393064" h="0">
                <a:moveTo>
                  <a:pt x="0" y="0"/>
                </a:moveTo>
                <a:lnTo>
                  <a:pt x="392940" y="0"/>
                </a:lnTo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3" name="CustomShape 6"/>
          <p:cNvSpPr/>
          <p:nvPr/>
        </p:nvSpPr>
        <p:spPr>
          <a:xfrm rot="5400000">
            <a:off x="768600" y="2888640"/>
            <a:ext cx="139320" cy="11736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</a:t>
            </a: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8AEFA975-534F-442A-810D-8BFA9AB3F7F2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4339800" y="560880"/>
            <a:ext cx="137880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Nodes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TextShape 3"/>
          <p:cNvSpPr txBox="1"/>
          <p:nvPr/>
        </p:nvSpPr>
        <p:spPr>
          <a:xfrm>
            <a:off x="1358280" y="2033640"/>
            <a:ext cx="7341480" cy="4433400"/>
          </a:xfrm>
          <a:prstGeom prst="rect">
            <a:avLst/>
          </a:prstGeom>
          <a:noFill/>
          <a:ln>
            <a:noFill/>
          </a:ln>
        </p:spPr>
        <p:txBody>
          <a:bodyPr lIns="0" rIns="0" tIns="15840" bIns="0">
            <a:no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Traditionally </a:t>
            </a:r>
            <a:r>
              <a:rPr b="0" lang="en-US" sz="2450" spc="137" strike="noStrike">
                <a:solidFill>
                  <a:srgbClr val="000000"/>
                </a:solidFill>
                <a:latin typeface="Georgia"/>
              </a:rPr>
              <a:t>nodes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are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implemented </a:t>
            </a:r>
            <a:r>
              <a:rPr b="0" lang="en-US" sz="2450" spc="214" strike="noStrike">
                <a:solidFill>
                  <a:srgbClr val="000000"/>
                </a:solidFill>
                <a:latin typeface="Georgia"/>
              </a:rPr>
              <a:t>as</a:t>
            </a:r>
            <a:r>
              <a:rPr b="0" lang="en-US" sz="2450" spc="522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8" strike="noStrike">
                <a:solidFill>
                  <a:srgbClr val="ec008c"/>
                </a:solidFill>
                <a:latin typeface="Calibri"/>
              </a:rPr>
              <a:t>struct</a:t>
            </a:r>
            <a:r>
              <a:rPr b="0" lang="en-US" sz="2450" spc="18" strike="noStrike">
                <a:solidFill>
                  <a:srgbClr val="000000"/>
                </a:solidFill>
                <a:latin typeface="Georgia"/>
              </a:rPr>
              <a:t>s.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marL="12600">
              <a:lnSpc>
                <a:spcPct val="100000"/>
              </a:lnSpc>
              <a:spcBef>
                <a:spcPts val="2194"/>
              </a:spcBef>
            </a:pP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But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one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could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use a </a:t>
            </a:r>
            <a:r>
              <a:rPr b="0" lang="en-US" sz="2450" spc="-46" strike="noStrike">
                <a:solidFill>
                  <a:srgbClr val="ec008c"/>
                </a:solidFill>
                <a:latin typeface="Calibri"/>
              </a:rPr>
              <a:t>class</a:t>
            </a:r>
            <a:r>
              <a:rPr b="0" lang="en-US" sz="2450" spc="369" strike="noStrike">
                <a:solidFill>
                  <a:srgbClr val="ec008c"/>
                </a:solidFill>
                <a:latin typeface="Calibri"/>
              </a:rPr>
              <a:t>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and: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marL="484560" indent="-471600">
              <a:lnSpc>
                <a:spcPct val="100000"/>
              </a:lnSpc>
              <a:spcBef>
                <a:spcPts val="264"/>
              </a:spcBef>
              <a:buClr>
                <a:srgbClr val="000000"/>
              </a:buClr>
              <a:buFont typeface="StarSymbol"/>
              <a:buAutoNum type="alphaLcParenR"/>
              <a:tabLst>
                <a:tab algn="l" pos="485640"/>
              </a:tabLst>
            </a:pPr>
            <a:r>
              <a:rPr b="0" lang="en-US" sz="2450" spc="109" strike="noStrike">
                <a:solidFill>
                  <a:srgbClr val="000000"/>
                </a:solidFill>
                <a:latin typeface="Georgia"/>
              </a:rPr>
              <a:t>specify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public </a:t>
            </a:r>
            <a:r>
              <a:rPr b="0" lang="en-US" sz="2450" spc="174" strike="noStrike">
                <a:solidFill>
                  <a:srgbClr val="000000"/>
                </a:solidFill>
                <a:latin typeface="Georgia"/>
              </a:rPr>
              <a:t>access,</a:t>
            </a:r>
            <a:r>
              <a:rPr b="0" lang="en-US" sz="2450" spc="347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72" strike="noStrike">
                <a:solidFill>
                  <a:srgbClr val="000000"/>
                </a:solidFill>
                <a:latin typeface="Georgia"/>
              </a:rPr>
              <a:t>or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marL="497160" indent="-484200">
              <a:lnSpc>
                <a:spcPct val="100000"/>
              </a:lnSpc>
              <a:spcBef>
                <a:spcPts val="264"/>
              </a:spcBef>
              <a:buClr>
                <a:srgbClr val="000000"/>
              </a:buClr>
              <a:buFont typeface="StarSymbol"/>
              <a:buAutoNum type="alphaLcParenR"/>
              <a:tabLst>
                <a:tab algn="l" pos="498600"/>
              </a:tabLst>
            </a:pPr>
            <a:r>
              <a:rPr b="0" lang="en-US" sz="2450" spc="89" strike="noStrike">
                <a:solidFill>
                  <a:srgbClr val="000000"/>
                </a:solidFill>
                <a:latin typeface="Georgia"/>
              </a:rPr>
              <a:t>provide </a:t>
            </a: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accessor/mutator </a:t>
            </a:r>
            <a:r>
              <a:rPr b="0" lang="en-US" sz="2450" spc="137" strike="noStrike">
                <a:solidFill>
                  <a:srgbClr val="000000"/>
                </a:solidFill>
                <a:latin typeface="Georgia"/>
              </a:rPr>
              <a:t>methods,</a:t>
            </a:r>
            <a:r>
              <a:rPr b="0" lang="en-US" sz="2450" spc="344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72" strike="noStrike">
                <a:solidFill>
                  <a:srgbClr val="000000"/>
                </a:solidFill>
                <a:latin typeface="Georgia"/>
              </a:rPr>
              <a:t>or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  <a:p>
            <a:pPr marL="12600" indent="-484200">
              <a:lnSpc>
                <a:spcPct val="109000"/>
              </a:lnSpc>
              <a:buClr>
                <a:srgbClr val="000000"/>
              </a:buClr>
              <a:buFont typeface="StarSymbol"/>
              <a:buAutoNum type="alphaLcParenR"/>
              <a:tabLst>
                <a:tab algn="l" pos="469440"/>
              </a:tabLst>
            </a:pPr>
            <a:r>
              <a:rPr b="0" lang="en-US" sz="2450" spc="174" strike="noStrike">
                <a:solidFill>
                  <a:srgbClr val="000000"/>
                </a:solidFill>
                <a:latin typeface="Georgia"/>
              </a:rPr>
              <a:t>make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linked-list </a:t>
            </a:r>
            <a:r>
              <a:rPr b="0" lang="en-US" sz="2450" spc="174" strike="noStrike">
                <a:solidFill>
                  <a:srgbClr val="000000"/>
                </a:solidFill>
                <a:latin typeface="Georgia"/>
              </a:rPr>
              <a:t>class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-80" strike="noStrike">
                <a:solidFill>
                  <a:srgbClr val="ec008c"/>
                </a:solidFill>
                <a:latin typeface="Calibri"/>
              </a:rPr>
              <a:t>friend 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node </a:t>
            </a:r>
            <a:r>
              <a:rPr b="0" lang="en-US" sz="2450" spc="162" strike="noStrike">
                <a:solidFill>
                  <a:srgbClr val="000000"/>
                </a:solidFill>
                <a:latin typeface="Georgia"/>
              </a:rPr>
              <a:t>class.</a:t>
            </a:r>
            <a:endParaRPr b="0" lang="en-US" sz="245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E15AAFB8-64B0-40A7-A1B7-0B0A95B661C4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3031560" y="554400"/>
            <a:ext cx="411444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Insertion and Deletion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CustomShape 3"/>
          <p:cNvSpPr/>
          <p:nvPr/>
        </p:nvSpPr>
        <p:spPr>
          <a:xfrm>
            <a:off x="1359000" y="2004480"/>
            <a:ext cx="7459560" cy="375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>
              <a:lnSpc>
                <a:spcPct val="109000"/>
              </a:lnSpc>
              <a:spcBef>
                <a:spcPts val="91"/>
              </a:spcBef>
            </a:pPr>
            <a:r>
              <a:rPr b="0" lang="en-US" sz="2450" spc="38" strike="noStrike">
                <a:solidFill>
                  <a:srgbClr val="000000"/>
                </a:solidFill>
                <a:latin typeface="Georgia"/>
              </a:rPr>
              <a:t>A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pointer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that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moves down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linked  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list (referred to as an iterator) is used to insert or delete a node.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9000"/>
              </a:lnSpc>
              <a:spcBef>
                <a:spcPts val="1930"/>
              </a:spcBef>
              <a:tabLst>
                <a:tab algn="l" pos="1068840"/>
                <a:tab algn="l" pos="2468880"/>
                <a:tab algn="l" pos="3302640"/>
                <a:tab algn="l" pos="3878640"/>
                <a:tab algn="l" pos="5587200"/>
                <a:tab algn="l" pos="7069320"/>
              </a:tabLst>
            </a:pPr>
            <a:r>
              <a:rPr b="0" lang="en-US" sz="2450" spc="168" strike="noStrike">
                <a:solidFill>
                  <a:srgbClr val="000000"/>
                </a:solidFill>
                <a:latin typeface="Georgia"/>
              </a:rPr>
              <a:t>Thus,</a:t>
            </a:r>
            <a:r>
              <a:rPr b="0" lang="en-US" sz="2450" spc="168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r</a:t>
            </a:r>
            <a:r>
              <a:rPr b="0" lang="en-US" sz="2450" spc="202" strike="noStrike">
                <a:solidFill>
                  <a:srgbClr val="000000"/>
                </a:solidFill>
                <a:latin typeface="Georgia"/>
              </a:rPr>
              <a:t>u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nning</a:t>
            </a:r>
            <a:r>
              <a:rPr b="0" lang="en-US" sz="2450" spc="-1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time</a:t>
            </a:r>
            <a:r>
              <a:rPr b="0" lang="en-US" sz="2450" spc="-1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49" strike="noStrike">
                <a:solidFill>
                  <a:srgbClr val="000000"/>
                </a:solidFill>
                <a:latin typeface="Georgia"/>
              </a:rPr>
              <a:t>for</a:t>
            </a:r>
            <a:r>
              <a:rPr b="0" lang="en-US" sz="2450" spc="-1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linked-list</a:t>
            </a:r>
            <a:r>
              <a:rPr b="0" lang="en-US" sz="2450" spc="-1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-1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37" strike="noStrike">
                <a:solidFill>
                  <a:srgbClr val="000000"/>
                </a:solidFill>
                <a:latin typeface="Georgia"/>
              </a:rPr>
              <a:t>methods</a:t>
            </a:r>
            <a:r>
              <a:rPr b="0" lang="en-US" sz="2450" spc="-1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is  </a:t>
            </a:r>
            <a:r>
              <a:rPr b="0" lang="en-US" sz="2450" spc="168" strike="noStrike">
                <a:solidFill>
                  <a:srgbClr val="000000"/>
                </a:solidFill>
                <a:latin typeface="Georgia"/>
              </a:rPr>
              <a:t>usually</a:t>
            </a:r>
            <a:r>
              <a:rPr b="0" lang="en-US" sz="2450" spc="194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i="1" lang="en-US" sz="2450" spc="77" strike="noStrike">
                <a:solidFill>
                  <a:srgbClr val="009a55"/>
                </a:solidFill>
                <a:latin typeface="Georgia"/>
              </a:rPr>
              <a:t>linear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.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9000"/>
              </a:lnSpc>
              <a:spcBef>
                <a:spcPts val="1930"/>
              </a:spcBef>
              <a:tabLst>
                <a:tab algn="l" pos="1068840"/>
                <a:tab algn="l" pos="2468880"/>
                <a:tab algn="l" pos="3302640"/>
                <a:tab algn="l" pos="3878640"/>
                <a:tab algn="l" pos="5587200"/>
                <a:tab algn="l" pos="7069320"/>
              </a:tabLst>
            </a:pPr>
            <a:r>
              <a:rPr b="0" lang="en-US" sz="2450" spc="109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key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-72" strike="noStrike">
                <a:solidFill>
                  <a:srgbClr val="ec008c"/>
                </a:solidFill>
                <a:latin typeface="Calibri"/>
              </a:rPr>
              <a:t>insertion </a:t>
            </a:r>
            <a:r>
              <a:rPr b="0" lang="en-US" sz="2450" spc="168" strike="noStrike">
                <a:solidFill>
                  <a:srgbClr val="000000"/>
                </a:solidFill>
                <a:latin typeface="Georgia"/>
              </a:rPr>
              <a:t>and </a:t>
            </a:r>
            <a:r>
              <a:rPr b="0" lang="en-US" sz="2450" spc="-92" strike="noStrike">
                <a:solidFill>
                  <a:srgbClr val="ec008c"/>
                </a:solidFill>
                <a:latin typeface="Calibri"/>
              </a:rPr>
              <a:t>deletion </a:t>
            </a:r>
            <a:r>
              <a:rPr b="0" lang="en-US" sz="2450" spc="137" strike="noStrike">
                <a:solidFill>
                  <a:srgbClr val="000000"/>
                </a:solidFill>
                <a:latin typeface="Georgia"/>
              </a:rPr>
              <a:t>methods 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in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</a:t>
            </a:r>
            <a:r>
              <a:rPr b="0" lang="en-US" sz="2450" spc="-395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linked 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list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is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move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iterator </a:t>
            </a:r>
            <a:r>
              <a:rPr b="0" i="1" lang="en-US" sz="2450" spc="4" strike="noStrike">
                <a:solidFill>
                  <a:srgbClr val="009a55"/>
                </a:solidFill>
                <a:latin typeface="Georgia"/>
              </a:rPr>
              <a:t>to </a:t>
            </a:r>
            <a:r>
              <a:rPr b="0" i="1" lang="en-US" sz="2450" spc="109" strike="noStrike">
                <a:solidFill>
                  <a:srgbClr val="009a55"/>
                </a:solidFill>
                <a:latin typeface="Georgia"/>
              </a:rPr>
              <a:t>the </a:t>
            </a:r>
            <a:r>
              <a:rPr b="0" i="1" lang="en-US" sz="2450" spc="111" strike="noStrike">
                <a:solidFill>
                  <a:srgbClr val="009a55"/>
                </a:solidFill>
                <a:latin typeface="Georgia"/>
              </a:rPr>
              <a:t>node </a:t>
            </a:r>
            <a:r>
              <a:rPr b="0" i="1" lang="en-US" sz="2450" spc="58" strike="noStrike">
                <a:solidFill>
                  <a:srgbClr val="009a55"/>
                </a:solidFill>
                <a:latin typeface="Georgia"/>
              </a:rPr>
              <a:t>before </a:t>
            </a:r>
            <a:r>
              <a:rPr b="0" i="1" lang="en-US" sz="2450" spc="109" strike="noStrike">
                <a:solidFill>
                  <a:srgbClr val="009a55"/>
                </a:solidFill>
                <a:latin typeface="Georgia"/>
              </a:rPr>
              <a:t>the  </a:t>
            </a:r>
            <a:r>
              <a:rPr b="0" i="1" lang="en-US" sz="2450" spc="117" strike="noStrike">
                <a:solidFill>
                  <a:srgbClr val="009a55"/>
                </a:solidFill>
                <a:latin typeface="Georgia"/>
              </a:rPr>
              <a:t>change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.</a:t>
            </a:r>
            <a:endParaRPr b="0" lang="en-US" sz="245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66B0B405-805C-4AB9-8427-3A0847F4850C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41" name="TextShape 2"/>
          <p:cNvSpPr txBox="1"/>
          <p:nvPr/>
        </p:nvSpPr>
        <p:spPr>
          <a:xfrm>
            <a:off x="3031560" y="914400"/>
            <a:ext cx="411444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Insertion and Deletion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2" name="Picture 5" descr=""/>
          <p:cNvPicPr/>
          <p:nvPr/>
        </p:nvPicPr>
        <p:blipFill>
          <a:blip r:embed="rId1"/>
          <a:stretch/>
        </p:blipFill>
        <p:spPr>
          <a:xfrm>
            <a:off x="304920" y="2286000"/>
            <a:ext cx="9555840" cy="2057040"/>
          </a:xfrm>
          <a:prstGeom prst="rect">
            <a:avLst/>
          </a:prstGeom>
          <a:ln>
            <a:noFill/>
          </a:ln>
        </p:spPr>
      </p:pic>
      <p:sp>
        <p:nvSpPr>
          <p:cNvPr id="143" name="CustomShape 3"/>
          <p:cNvSpPr/>
          <p:nvPr/>
        </p:nvSpPr>
        <p:spPr>
          <a:xfrm>
            <a:off x="4082040" y="1586880"/>
            <a:ext cx="200160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Insertion: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144" name="Picture 8" descr=""/>
          <p:cNvPicPr/>
          <p:nvPr/>
        </p:nvPicPr>
        <p:blipFill>
          <a:blip r:embed="rId2"/>
          <a:stretch/>
        </p:blipFill>
        <p:spPr>
          <a:xfrm>
            <a:off x="53640" y="5562720"/>
            <a:ext cx="9990720" cy="990360"/>
          </a:xfrm>
          <a:prstGeom prst="rect">
            <a:avLst/>
          </a:prstGeom>
          <a:ln>
            <a:noFill/>
          </a:ln>
        </p:spPr>
      </p:pic>
      <p:sp>
        <p:nvSpPr>
          <p:cNvPr id="145" name="CustomShape 4"/>
          <p:cNvSpPr/>
          <p:nvPr/>
        </p:nvSpPr>
        <p:spPr>
          <a:xfrm>
            <a:off x="4169160" y="4977720"/>
            <a:ext cx="182664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Deletion: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F728B171-AAFC-4391-AAA0-3E9181DBD12A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47" name="CustomShape 2"/>
          <p:cNvSpPr/>
          <p:nvPr/>
        </p:nvSpPr>
        <p:spPr>
          <a:xfrm>
            <a:off x="3642840" y="920880"/>
            <a:ext cx="2772000" cy="48924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Multiple Cases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48" name="CustomShape 3"/>
          <p:cNvSpPr/>
          <p:nvPr/>
        </p:nvSpPr>
        <p:spPr>
          <a:xfrm>
            <a:off x="1359000" y="2007720"/>
            <a:ext cx="7340760" cy="163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2450" spc="63" strike="noStrike">
                <a:solidFill>
                  <a:srgbClr val="000000"/>
                </a:solidFill>
                <a:latin typeface="Georgia"/>
              </a:rPr>
              <a:t>With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linked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lists, </a:t>
            </a:r>
            <a:r>
              <a:rPr b="0" lang="en-US" sz="2450" spc="89" strike="noStrike">
                <a:solidFill>
                  <a:srgbClr val="000000"/>
                </a:solidFill>
                <a:latin typeface="Georgia"/>
              </a:rPr>
              <a:t>often </a:t>
            </a:r>
            <a:r>
              <a:rPr b="0" lang="en-US" sz="2450" spc="143" strike="noStrike">
                <a:solidFill>
                  <a:srgbClr val="000000"/>
                </a:solidFill>
                <a:latin typeface="Georgia"/>
              </a:rPr>
              <a:t>have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83" strike="noStrike">
                <a:solidFill>
                  <a:srgbClr val="000000"/>
                </a:solidFill>
                <a:latin typeface="Georgia"/>
              </a:rPr>
              <a:t>write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code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that 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divides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89" strike="noStrike">
                <a:solidFill>
                  <a:srgbClr val="000000"/>
                </a:solidFill>
                <a:latin typeface="Georgia"/>
              </a:rPr>
              <a:t>into</a:t>
            </a:r>
            <a:r>
              <a:rPr b="0" lang="en-US" sz="2450" spc="32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two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82" strike="noStrike">
                <a:solidFill>
                  <a:srgbClr val="000000"/>
                </a:solidFill>
                <a:latin typeface="Georgia"/>
              </a:rPr>
              <a:t>cases</a:t>
            </a:r>
            <a:r>
              <a:rPr b="0" lang="en-US" sz="2450" spc="32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depending</a:t>
            </a:r>
            <a:r>
              <a:rPr b="0" lang="en-US" sz="2450" spc="32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on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whether</a:t>
            </a:r>
            <a:r>
              <a:rPr b="0" lang="en-US" sz="2450" spc="32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  </a:t>
            </a:r>
            <a:r>
              <a:rPr b="0" lang="en-US" sz="2450" spc="-111" strike="noStrike">
                <a:solidFill>
                  <a:srgbClr val="ec008c"/>
                </a:solidFill>
                <a:latin typeface="Calibri"/>
              </a:rPr>
              <a:t>head 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pointer </a:t>
            </a:r>
            <a:r>
              <a:rPr b="0" lang="en-US" sz="2450" spc="148" strike="noStrike">
                <a:solidFill>
                  <a:srgbClr val="000000"/>
                </a:solidFill>
                <a:latin typeface="Georgia"/>
              </a:rPr>
              <a:t>needs </a:t>
            </a:r>
            <a:r>
              <a:rPr b="0" lang="en-US" sz="2450" spc="77" strike="noStrike">
                <a:solidFill>
                  <a:srgbClr val="000000"/>
                </a:solidFill>
                <a:latin typeface="Georgia"/>
              </a:rPr>
              <a:t>to </a:t>
            </a: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change </a:t>
            </a:r>
            <a:r>
              <a:rPr b="0" lang="en-US" sz="2450" spc="72" strike="noStrike">
                <a:solidFill>
                  <a:srgbClr val="000000"/>
                </a:solidFill>
                <a:latin typeface="Georgia"/>
              </a:rPr>
              <a:t>or</a:t>
            </a:r>
            <a:r>
              <a:rPr b="0" lang="en-US" sz="2450" spc="403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not.</a:t>
            </a:r>
            <a:endParaRPr b="0" lang="en-US" sz="2450" spc="-1" strike="noStrike">
              <a:latin typeface="Arial"/>
            </a:endParaRPr>
          </a:p>
        </p:txBody>
      </p:sp>
      <p:sp>
        <p:nvSpPr>
          <p:cNvPr id="149" name="CustomShape 4"/>
          <p:cNvSpPr/>
          <p:nvPr/>
        </p:nvSpPr>
        <p:spPr>
          <a:xfrm>
            <a:off x="600120" y="5325840"/>
            <a:ext cx="54324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800" spc="18" strike="noStrike">
                <a:solidFill>
                  <a:srgbClr val="000000"/>
                </a:solidFill>
                <a:latin typeface="Cambria"/>
              </a:rPr>
              <a:t>head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50" name="CustomShape 5"/>
          <p:cNvSpPr/>
          <p:nvPr/>
        </p:nvSpPr>
        <p:spPr>
          <a:xfrm>
            <a:off x="9210600" y="6792480"/>
            <a:ext cx="69948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i="1" lang="en-US" sz="1800" spc="12" strike="noStrike">
                <a:solidFill>
                  <a:srgbClr val="000000"/>
                </a:solidFill>
                <a:latin typeface="Cambria"/>
              </a:rPr>
              <a:t>nu</a:t>
            </a:r>
            <a:r>
              <a:rPr b="0" i="1" lang="en-US" sz="1800" spc="94" strike="noStrike">
                <a:solidFill>
                  <a:srgbClr val="000000"/>
                </a:solidFill>
                <a:latin typeface="Cambria"/>
              </a:rPr>
              <a:t>l</a:t>
            </a:r>
            <a:r>
              <a:rPr b="0" i="1" lang="en-US" sz="1800" spc="-12" strike="noStrike">
                <a:solidFill>
                  <a:srgbClr val="000000"/>
                </a:solidFill>
                <a:latin typeface="Cambria"/>
              </a:rPr>
              <a:t>lptr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51" name="Picture 6" descr=""/>
          <p:cNvPicPr/>
          <p:nvPr/>
        </p:nvPicPr>
        <p:blipFill>
          <a:blip r:embed="rId1"/>
          <a:stretch/>
        </p:blipFill>
        <p:spPr>
          <a:xfrm>
            <a:off x="304920" y="6119280"/>
            <a:ext cx="9429480" cy="698040"/>
          </a:xfrm>
          <a:prstGeom prst="rect">
            <a:avLst/>
          </a:prstGeom>
          <a:ln>
            <a:noFill/>
          </a:ln>
        </p:spPr>
      </p:pic>
      <p:sp>
        <p:nvSpPr>
          <p:cNvPr id="152" name="CustomShape 6"/>
          <p:cNvSpPr/>
          <p:nvPr/>
        </p:nvSpPr>
        <p:spPr>
          <a:xfrm>
            <a:off x="948960" y="5627880"/>
            <a:ext cx="1260360" cy="49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round/>
            <a:tailEnd len="med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3" name="Picture 19" descr=""/>
          <p:cNvPicPr/>
          <p:nvPr/>
        </p:nvPicPr>
        <p:blipFill>
          <a:blip r:embed="rId2"/>
          <a:stretch/>
        </p:blipFill>
        <p:spPr>
          <a:xfrm>
            <a:off x="1634760" y="4281480"/>
            <a:ext cx="8143560" cy="603000"/>
          </a:xfrm>
          <a:prstGeom prst="rect">
            <a:avLst/>
          </a:prstGeom>
          <a:ln>
            <a:noFill/>
          </a:ln>
        </p:spPr>
      </p:pic>
      <p:sp>
        <p:nvSpPr>
          <p:cNvPr id="154" name="CustomShape 7"/>
          <p:cNvSpPr/>
          <p:nvPr/>
        </p:nvSpPr>
        <p:spPr>
          <a:xfrm>
            <a:off x="914400" y="5627880"/>
            <a:ext cx="360" cy="49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  <a:round/>
            <a:tailEnd len="med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5" name="CustomShape 8"/>
          <p:cNvSpPr/>
          <p:nvPr/>
        </p:nvSpPr>
        <p:spPr>
          <a:xfrm>
            <a:off x="339480" y="4281480"/>
            <a:ext cx="859320" cy="639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0" lang="en-US" sz="1800" spc="-1" strike="noStrike">
                <a:solidFill>
                  <a:srgbClr val="ff0000"/>
                </a:solidFill>
                <a:latin typeface="Calibri"/>
              </a:rPr>
              <a:t>X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56" name="Line 9"/>
          <p:cNvSpPr/>
          <p:nvPr/>
        </p:nvSpPr>
        <p:spPr>
          <a:xfrm>
            <a:off x="948960" y="4281120"/>
            <a:ext cx="0" cy="646200"/>
          </a:xfrm>
          <a:prstGeom prst="line">
            <a:avLst/>
          </a:prstGeom>
          <a:ln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CustomShape 10"/>
          <p:cNvSpPr/>
          <p:nvPr/>
        </p:nvSpPr>
        <p:spPr>
          <a:xfrm>
            <a:off x="677160" y="3483000"/>
            <a:ext cx="54324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800" spc="18" strike="noStrike">
                <a:solidFill>
                  <a:srgbClr val="000000"/>
                </a:solidFill>
                <a:latin typeface="Cambria"/>
              </a:rPr>
              <a:t>head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58" name="CustomShape 11"/>
          <p:cNvSpPr/>
          <p:nvPr/>
        </p:nvSpPr>
        <p:spPr>
          <a:xfrm flipH="1">
            <a:off x="456480" y="3785400"/>
            <a:ext cx="491400" cy="476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round/>
            <a:tailEnd len="med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CustomShape 12"/>
          <p:cNvSpPr/>
          <p:nvPr/>
        </p:nvSpPr>
        <p:spPr>
          <a:xfrm>
            <a:off x="948960" y="3785400"/>
            <a:ext cx="726480" cy="509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  <a:round/>
            <a:tailEnd len="med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CustomShape 13"/>
          <p:cNvSpPr/>
          <p:nvPr/>
        </p:nvSpPr>
        <p:spPr>
          <a:xfrm>
            <a:off x="1030680" y="4604400"/>
            <a:ext cx="6037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round/>
            <a:tailEnd len="med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CustomShape 14"/>
          <p:cNvSpPr/>
          <p:nvPr/>
        </p:nvSpPr>
        <p:spPr>
          <a:xfrm>
            <a:off x="2721240" y="3444480"/>
            <a:ext cx="459648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Insertion at beginning: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62" name="CustomShape 15"/>
          <p:cNvSpPr/>
          <p:nvPr/>
        </p:nvSpPr>
        <p:spPr>
          <a:xfrm>
            <a:off x="2730600" y="5272920"/>
            <a:ext cx="4596480" cy="107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 algn="just">
              <a:lnSpc>
                <a:spcPct val="109000"/>
              </a:lnSpc>
              <a:spcBef>
                <a:spcPts val="91"/>
              </a:spcBef>
            </a:pPr>
            <a:r>
              <a:rPr b="0" lang="en-US" sz="3200" spc="63" strike="noStrike">
                <a:solidFill>
                  <a:srgbClr val="000000"/>
                </a:solidFill>
                <a:latin typeface="Georgia"/>
              </a:rPr>
              <a:t>Deletion of first node:</a:t>
            </a: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2923920" y="932760"/>
            <a:ext cx="449532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Example w/ Head Node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CustomShape 2"/>
          <p:cNvSpPr/>
          <p:nvPr/>
        </p:nvSpPr>
        <p:spPr>
          <a:xfrm>
            <a:off x="1359000" y="2007720"/>
            <a:ext cx="7340760" cy="123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>
              <a:lnSpc>
                <a:spcPct val="109000"/>
              </a:lnSpc>
              <a:spcBef>
                <a:spcPts val="91"/>
              </a:spcBef>
            </a:pP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An </a:t>
            </a: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example 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linked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list </a:t>
            </a:r>
            <a:r>
              <a:rPr b="0" lang="en-US" sz="2450" spc="109" strike="noStrike">
                <a:solidFill>
                  <a:srgbClr val="000000"/>
                </a:solidFill>
                <a:latin typeface="Georgia"/>
              </a:rPr>
              <a:t>with 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 </a:t>
            </a:r>
            <a:r>
              <a:rPr b="0" lang="en-US" sz="2450" spc="174" strike="noStrike">
                <a:solidFill>
                  <a:srgbClr val="000000"/>
                </a:solidFill>
                <a:latin typeface="Georgia"/>
              </a:rPr>
              <a:t>dummy </a:t>
            </a:r>
            <a:r>
              <a:rPr b="0" lang="en-US" sz="2450" spc="117" strike="noStrike">
                <a:solidFill>
                  <a:srgbClr val="000000"/>
                </a:solidFill>
                <a:latin typeface="Georgia"/>
              </a:rPr>
              <a:t>node (head node) - </a:t>
            </a:r>
            <a:r>
              <a:rPr b="0" lang="en-US" sz="2450" spc="52" strike="noStrike">
                <a:solidFill>
                  <a:srgbClr val="000000"/>
                </a:solidFill>
                <a:latin typeface="Georgia"/>
              </a:rPr>
              <a:t>the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list </a:t>
            </a:r>
            <a:r>
              <a:rPr b="0" lang="en-US" sz="2450" spc="143" strike="noStrike">
                <a:solidFill>
                  <a:srgbClr val="000000"/>
                </a:solidFill>
                <a:latin typeface="Georgia"/>
              </a:rPr>
              <a:t>contains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two</a:t>
            </a:r>
            <a:r>
              <a:rPr b="0" lang="en-US" sz="2450" spc="497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values:</a:t>
            </a:r>
            <a:endParaRPr b="0" lang="en-US" sz="2450" spc="-1" strike="noStrike">
              <a:latin typeface="Arial"/>
            </a:endParaRPr>
          </a:p>
        </p:txBody>
      </p:sp>
      <p:sp>
        <p:nvSpPr>
          <p:cNvPr id="165" name="CustomShape 3"/>
          <p:cNvSpPr/>
          <p:nvPr/>
        </p:nvSpPr>
        <p:spPr>
          <a:xfrm>
            <a:off x="2351880" y="3568320"/>
            <a:ext cx="1063440" cy="637920"/>
          </a:xfrm>
          <a:custGeom>
            <a:avLst/>
            <a:gdLst/>
            <a:ahLst/>
            <a:rect l="l" t="t" r="r" b="b"/>
            <a:pathLst>
              <a:path w="1063625" h="638175">
                <a:moveTo>
                  <a:pt x="531621" y="0"/>
                </a:moveTo>
                <a:lnTo>
                  <a:pt x="479292" y="1226"/>
                </a:lnTo>
                <a:lnTo>
                  <a:pt x="427227" y="4961"/>
                </a:lnTo>
                <a:lnTo>
                  <a:pt x="375923" y="11285"/>
                </a:lnTo>
                <a:lnTo>
                  <a:pt x="325874" y="20280"/>
                </a:lnTo>
                <a:lnTo>
                  <a:pt x="277578" y="32029"/>
                </a:lnTo>
                <a:lnTo>
                  <a:pt x="231529" y="46614"/>
                </a:lnTo>
                <a:lnTo>
                  <a:pt x="188223" y="64116"/>
                </a:lnTo>
                <a:lnTo>
                  <a:pt x="148156" y="84616"/>
                </a:lnTo>
                <a:lnTo>
                  <a:pt x="111823" y="108198"/>
                </a:lnTo>
                <a:lnTo>
                  <a:pt x="79720" y="134943"/>
                </a:lnTo>
                <a:lnTo>
                  <a:pt x="52342" y="164932"/>
                </a:lnTo>
                <a:lnTo>
                  <a:pt x="30186" y="198249"/>
                </a:lnTo>
                <a:lnTo>
                  <a:pt x="13746" y="234973"/>
                </a:lnTo>
                <a:lnTo>
                  <a:pt x="3519" y="275188"/>
                </a:lnTo>
                <a:lnTo>
                  <a:pt x="0" y="318976"/>
                </a:lnTo>
                <a:lnTo>
                  <a:pt x="3519" y="362763"/>
                </a:lnTo>
                <a:lnTo>
                  <a:pt x="13746" y="402979"/>
                </a:lnTo>
                <a:lnTo>
                  <a:pt x="30186" y="439703"/>
                </a:lnTo>
                <a:lnTo>
                  <a:pt x="52342" y="473019"/>
                </a:lnTo>
                <a:lnTo>
                  <a:pt x="79720" y="503009"/>
                </a:lnTo>
                <a:lnTo>
                  <a:pt x="111823" y="529754"/>
                </a:lnTo>
                <a:lnTo>
                  <a:pt x="148156" y="553335"/>
                </a:lnTo>
                <a:lnTo>
                  <a:pt x="188223" y="573836"/>
                </a:lnTo>
                <a:lnTo>
                  <a:pt x="231529" y="591338"/>
                </a:lnTo>
                <a:lnTo>
                  <a:pt x="277578" y="605922"/>
                </a:lnTo>
                <a:lnTo>
                  <a:pt x="325874" y="617672"/>
                </a:lnTo>
                <a:lnTo>
                  <a:pt x="375923" y="626667"/>
                </a:lnTo>
                <a:lnTo>
                  <a:pt x="427227" y="632991"/>
                </a:lnTo>
                <a:lnTo>
                  <a:pt x="479292" y="636726"/>
                </a:lnTo>
                <a:lnTo>
                  <a:pt x="531621" y="637952"/>
                </a:lnTo>
                <a:lnTo>
                  <a:pt x="583951" y="636726"/>
                </a:lnTo>
                <a:lnTo>
                  <a:pt x="636016" y="632991"/>
                </a:lnTo>
                <a:lnTo>
                  <a:pt x="687320" y="626667"/>
                </a:lnTo>
                <a:lnTo>
                  <a:pt x="737369" y="617672"/>
                </a:lnTo>
                <a:lnTo>
                  <a:pt x="785665" y="605922"/>
                </a:lnTo>
                <a:lnTo>
                  <a:pt x="831714" y="591338"/>
                </a:lnTo>
                <a:lnTo>
                  <a:pt x="875020" y="573836"/>
                </a:lnTo>
                <a:lnTo>
                  <a:pt x="915087" y="553335"/>
                </a:lnTo>
                <a:lnTo>
                  <a:pt x="951420" y="529754"/>
                </a:lnTo>
                <a:lnTo>
                  <a:pt x="983523" y="503009"/>
                </a:lnTo>
                <a:lnTo>
                  <a:pt x="1010901" y="473019"/>
                </a:lnTo>
                <a:lnTo>
                  <a:pt x="1033057" y="439703"/>
                </a:lnTo>
                <a:lnTo>
                  <a:pt x="1049497" y="402979"/>
                </a:lnTo>
                <a:lnTo>
                  <a:pt x="1059724" y="362763"/>
                </a:lnTo>
                <a:lnTo>
                  <a:pt x="1063243" y="318976"/>
                </a:lnTo>
                <a:lnTo>
                  <a:pt x="1059724" y="275188"/>
                </a:lnTo>
                <a:lnTo>
                  <a:pt x="1049497" y="234973"/>
                </a:lnTo>
                <a:lnTo>
                  <a:pt x="1033057" y="198249"/>
                </a:lnTo>
                <a:lnTo>
                  <a:pt x="1010901" y="164932"/>
                </a:lnTo>
                <a:lnTo>
                  <a:pt x="983523" y="134943"/>
                </a:lnTo>
                <a:lnTo>
                  <a:pt x="951420" y="108198"/>
                </a:lnTo>
                <a:lnTo>
                  <a:pt x="915087" y="84616"/>
                </a:lnTo>
                <a:lnTo>
                  <a:pt x="875020" y="64116"/>
                </a:lnTo>
                <a:lnTo>
                  <a:pt x="831714" y="46614"/>
                </a:lnTo>
                <a:lnTo>
                  <a:pt x="785665" y="32029"/>
                </a:lnTo>
                <a:lnTo>
                  <a:pt x="737369" y="20280"/>
                </a:lnTo>
                <a:lnTo>
                  <a:pt x="687320" y="11285"/>
                </a:lnTo>
                <a:lnTo>
                  <a:pt x="636016" y="4961"/>
                </a:lnTo>
                <a:lnTo>
                  <a:pt x="583951" y="1226"/>
                </a:lnTo>
                <a:lnTo>
                  <a:pt x="53162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CustomShape 4"/>
          <p:cNvSpPr/>
          <p:nvPr/>
        </p:nvSpPr>
        <p:spPr>
          <a:xfrm>
            <a:off x="2351880" y="3568320"/>
            <a:ext cx="1063440" cy="637920"/>
          </a:xfrm>
          <a:custGeom>
            <a:avLst/>
            <a:gdLst/>
            <a:ahLst/>
            <a:rect l="l" t="t" r="r" b="b"/>
            <a:pathLst>
              <a:path w="1063625" h="638175">
                <a:moveTo>
                  <a:pt x="1063244" y="318976"/>
                </a:moveTo>
                <a:lnTo>
                  <a:pt x="1059724" y="275188"/>
                </a:lnTo>
                <a:lnTo>
                  <a:pt x="1049497" y="234973"/>
                </a:lnTo>
                <a:lnTo>
                  <a:pt x="1033057" y="198249"/>
                </a:lnTo>
                <a:lnTo>
                  <a:pt x="1010901" y="164932"/>
                </a:lnTo>
                <a:lnTo>
                  <a:pt x="983523" y="134943"/>
                </a:lnTo>
                <a:lnTo>
                  <a:pt x="951420" y="108198"/>
                </a:lnTo>
                <a:lnTo>
                  <a:pt x="915087" y="84616"/>
                </a:lnTo>
                <a:lnTo>
                  <a:pt x="875020" y="64116"/>
                </a:lnTo>
                <a:lnTo>
                  <a:pt x="831714" y="46614"/>
                </a:lnTo>
                <a:lnTo>
                  <a:pt x="785665" y="32029"/>
                </a:lnTo>
                <a:lnTo>
                  <a:pt x="737369" y="20280"/>
                </a:lnTo>
                <a:lnTo>
                  <a:pt x="687320" y="11285"/>
                </a:lnTo>
                <a:lnTo>
                  <a:pt x="636016" y="4961"/>
                </a:lnTo>
                <a:lnTo>
                  <a:pt x="583951" y="1226"/>
                </a:lnTo>
                <a:lnTo>
                  <a:pt x="531622" y="0"/>
                </a:lnTo>
                <a:lnTo>
                  <a:pt x="479292" y="1226"/>
                </a:lnTo>
                <a:lnTo>
                  <a:pt x="427227" y="4961"/>
                </a:lnTo>
                <a:lnTo>
                  <a:pt x="375923" y="11285"/>
                </a:lnTo>
                <a:lnTo>
                  <a:pt x="325874" y="20280"/>
                </a:lnTo>
                <a:lnTo>
                  <a:pt x="277578" y="32029"/>
                </a:lnTo>
                <a:lnTo>
                  <a:pt x="231529" y="46614"/>
                </a:lnTo>
                <a:lnTo>
                  <a:pt x="188223" y="64116"/>
                </a:lnTo>
                <a:lnTo>
                  <a:pt x="148156" y="84616"/>
                </a:lnTo>
                <a:lnTo>
                  <a:pt x="111823" y="108198"/>
                </a:lnTo>
                <a:lnTo>
                  <a:pt x="79720" y="134943"/>
                </a:lnTo>
                <a:lnTo>
                  <a:pt x="52342" y="164932"/>
                </a:lnTo>
                <a:lnTo>
                  <a:pt x="30186" y="198249"/>
                </a:lnTo>
                <a:lnTo>
                  <a:pt x="13746" y="234973"/>
                </a:lnTo>
                <a:lnTo>
                  <a:pt x="3519" y="275188"/>
                </a:lnTo>
                <a:lnTo>
                  <a:pt x="0" y="318976"/>
                </a:lnTo>
                <a:lnTo>
                  <a:pt x="3519" y="362763"/>
                </a:lnTo>
                <a:lnTo>
                  <a:pt x="13746" y="402979"/>
                </a:lnTo>
                <a:lnTo>
                  <a:pt x="30186" y="439703"/>
                </a:lnTo>
                <a:lnTo>
                  <a:pt x="52342" y="473019"/>
                </a:lnTo>
                <a:lnTo>
                  <a:pt x="79720" y="503009"/>
                </a:lnTo>
                <a:lnTo>
                  <a:pt x="111823" y="529754"/>
                </a:lnTo>
                <a:lnTo>
                  <a:pt x="148156" y="553335"/>
                </a:lnTo>
                <a:lnTo>
                  <a:pt x="188223" y="573836"/>
                </a:lnTo>
                <a:lnTo>
                  <a:pt x="231529" y="591338"/>
                </a:lnTo>
                <a:lnTo>
                  <a:pt x="277578" y="605922"/>
                </a:lnTo>
                <a:lnTo>
                  <a:pt x="325874" y="617672"/>
                </a:lnTo>
                <a:lnTo>
                  <a:pt x="375923" y="626667"/>
                </a:lnTo>
                <a:lnTo>
                  <a:pt x="427227" y="632991"/>
                </a:lnTo>
                <a:lnTo>
                  <a:pt x="479292" y="636726"/>
                </a:lnTo>
                <a:lnTo>
                  <a:pt x="531622" y="637952"/>
                </a:lnTo>
                <a:lnTo>
                  <a:pt x="583951" y="636726"/>
                </a:lnTo>
                <a:lnTo>
                  <a:pt x="636016" y="632991"/>
                </a:lnTo>
                <a:lnTo>
                  <a:pt x="687320" y="626667"/>
                </a:lnTo>
                <a:lnTo>
                  <a:pt x="737369" y="617672"/>
                </a:lnTo>
                <a:lnTo>
                  <a:pt x="785665" y="605922"/>
                </a:lnTo>
                <a:lnTo>
                  <a:pt x="831714" y="591338"/>
                </a:lnTo>
                <a:lnTo>
                  <a:pt x="875020" y="573836"/>
                </a:lnTo>
                <a:lnTo>
                  <a:pt x="915087" y="553335"/>
                </a:lnTo>
                <a:lnTo>
                  <a:pt x="951420" y="529754"/>
                </a:lnTo>
                <a:lnTo>
                  <a:pt x="983523" y="503009"/>
                </a:lnTo>
                <a:lnTo>
                  <a:pt x="1010901" y="473019"/>
                </a:lnTo>
                <a:lnTo>
                  <a:pt x="1033057" y="439703"/>
                </a:lnTo>
                <a:lnTo>
                  <a:pt x="1049497" y="402979"/>
                </a:lnTo>
                <a:lnTo>
                  <a:pt x="1059724" y="362763"/>
                </a:lnTo>
                <a:lnTo>
                  <a:pt x="1063244" y="318976"/>
                </a:lnTo>
                <a:close/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CustomShape 5"/>
          <p:cNvSpPr/>
          <p:nvPr/>
        </p:nvSpPr>
        <p:spPr>
          <a:xfrm>
            <a:off x="4201200" y="3568320"/>
            <a:ext cx="1063440" cy="637920"/>
          </a:xfrm>
          <a:custGeom>
            <a:avLst/>
            <a:gdLst/>
            <a:ahLst/>
            <a:rect l="l" t="t" r="r" b="b"/>
            <a:pathLst>
              <a:path w="1063625" h="638175">
                <a:moveTo>
                  <a:pt x="531621" y="0"/>
                </a:moveTo>
                <a:lnTo>
                  <a:pt x="479292" y="1226"/>
                </a:lnTo>
                <a:lnTo>
                  <a:pt x="427227" y="4961"/>
                </a:lnTo>
                <a:lnTo>
                  <a:pt x="375923" y="11285"/>
                </a:lnTo>
                <a:lnTo>
                  <a:pt x="325874" y="20280"/>
                </a:lnTo>
                <a:lnTo>
                  <a:pt x="277578" y="32029"/>
                </a:lnTo>
                <a:lnTo>
                  <a:pt x="231529" y="46614"/>
                </a:lnTo>
                <a:lnTo>
                  <a:pt x="188223" y="64116"/>
                </a:lnTo>
                <a:lnTo>
                  <a:pt x="148156" y="84616"/>
                </a:lnTo>
                <a:lnTo>
                  <a:pt x="111823" y="108198"/>
                </a:lnTo>
                <a:lnTo>
                  <a:pt x="79720" y="134943"/>
                </a:lnTo>
                <a:lnTo>
                  <a:pt x="52342" y="164932"/>
                </a:lnTo>
                <a:lnTo>
                  <a:pt x="30186" y="198249"/>
                </a:lnTo>
                <a:lnTo>
                  <a:pt x="13746" y="234973"/>
                </a:lnTo>
                <a:lnTo>
                  <a:pt x="3519" y="275188"/>
                </a:lnTo>
                <a:lnTo>
                  <a:pt x="0" y="318976"/>
                </a:lnTo>
                <a:lnTo>
                  <a:pt x="3519" y="362763"/>
                </a:lnTo>
                <a:lnTo>
                  <a:pt x="13746" y="402979"/>
                </a:lnTo>
                <a:lnTo>
                  <a:pt x="30186" y="439703"/>
                </a:lnTo>
                <a:lnTo>
                  <a:pt x="52342" y="473019"/>
                </a:lnTo>
                <a:lnTo>
                  <a:pt x="79720" y="503009"/>
                </a:lnTo>
                <a:lnTo>
                  <a:pt x="111823" y="529754"/>
                </a:lnTo>
                <a:lnTo>
                  <a:pt x="148156" y="553335"/>
                </a:lnTo>
                <a:lnTo>
                  <a:pt x="188223" y="573836"/>
                </a:lnTo>
                <a:lnTo>
                  <a:pt x="231529" y="591338"/>
                </a:lnTo>
                <a:lnTo>
                  <a:pt x="277578" y="605922"/>
                </a:lnTo>
                <a:lnTo>
                  <a:pt x="325874" y="617672"/>
                </a:lnTo>
                <a:lnTo>
                  <a:pt x="375923" y="626667"/>
                </a:lnTo>
                <a:lnTo>
                  <a:pt x="427227" y="632991"/>
                </a:lnTo>
                <a:lnTo>
                  <a:pt x="479292" y="636726"/>
                </a:lnTo>
                <a:lnTo>
                  <a:pt x="531621" y="637952"/>
                </a:lnTo>
                <a:lnTo>
                  <a:pt x="583951" y="636726"/>
                </a:lnTo>
                <a:lnTo>
                  <a:pt x="636016" y="632991"/>
                </a:lnTo>
                <a:lnTo>
                  <a:pt x="687320" y="626667"/>
                </a:lnTo>
                <a:lnTo>
                  <a:pt x="737369" y="617672"/>
                </a:lnTo>
                <a:lnTo>
                  <a:pt x="785665" y="605922"/>
                </a:lnTo>
                <a:lnTo>
                  <a:pt x="831714" y="591338"/>
                </a:lnTo>
                <a:lnTo>
                  <a:pt x="875020" y="573836"/>
                </a:lnTo>
                <a:lnTo>
                  <a:pt x="915087" y="553335"/>
                </a:lnTo>
                <a:lnTo>
                  <a:pt x="951420" y="529754"/>
                </a:lnTo>
                <a:lnTo>
                  <a:pt x="983523" y="503009"/>
                </a:lnTo>
                <a:lnTo>
                  <a:pt x="1010901" y="473019"/>
                </a:lnTo>
                <a:lnTo>
                  <a:pt x="1033057" y="439703"/>
                </a:lnTo>
                <a:lnTo>
                  <a:pt x="1049497" y="402979"/>
                </a:lnTo>
                <a:lnTo>
                  <a:pt x="1059724" y="362763"/>
                </a:lnTo>
                <a:lnTo>
                  <a:pt x="1063243" y="318976"/>
                </a:lnTo>
                <a:lnTo>
                  <a:pt x="1059724" y="275188"/>
                </a:lnTo>
                <a:lnTo>
                  <a:pt x="1049497" y="234973"/>
                </a:lnTo>
                <a:lnTo>
                  <a:pt x="1033057" y="198249"/>
                </a:lnTo>
                <a:lnTo>
                  <a:pt x="1010901" y="164932"/>
                </a:lnTo>
                <a:lnTo>
                  <a:pt x="983523" y="134943"/>
                </a:lnTo>
                <a:lnTo>
                  <a:pt x="951420" y="108198"/>
                </a:lnTo>
                <a:lnTo>
                  <a:pt x="915087" y="84616"/>
                </a:lnTo>
                <a:lnTo>
                  <a:pt x="875020" y="64116"/>
                </a:lnTo>
                <a:lnTo>
                  <a:pt x="831714" y="46614"/>
                </a:lnTo>
                <a:lnTo>
                  <a:pt x="785665" y="32029"/>
                </a:lnTo>
                <a:lnTo>
                  <a:pt x="737369" y="20280"/>
                </a:lnTo>
                <a:lnTo>
                  <a:pt x="687320" y="11285"/>
                </a:lnTo>
                <a:lnTo>
                  <a:pt x="636016" y="4961"/>
                </a:lnTo>
                <a:lnTo>
                  <a:pt x="583951" y="1226"/>
                </a:lnTo>
                <a:lnTo>
                  <a:pt x="53162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8" name="CustomShape 6"/>
          <p:cNvSpPr/>
          <p:nvPr/>
        </p:nvSpPr>
        <p:spPr>
          <a:xfrm>
            <a:off x="4201200" y="3568320"/>
            <a:ext cx="1063440" cy="637920"/>
          </a:xfrm>
          <a:custGeom>
            <a:avLst/>
            <a:gdLst/>
            <a:ahLst/>
            <a:rect l="l" t="t" r="r" b="b"/>
            <a:pathLst>
              <a:path w="1063625" h="638175">
                <a:moveTo>
                  <a:pt x="1063244" y="318976"/>
                </a:moveTo>
                <a:lnTo>
                  <a:pt x="1059724" y="275188"/>
                </a:lnTo>
                <a:lnTo>
                  <a:pt x="1049497" y="234973"/>
                </a:lnTo>
                <a:lnTo>
                  <a:pt x="1033057" y="198249"/>
                </a:lnTo>
                <a:lnTo>
                  <a:pt x="1010901" y="164932"/>
                </a:lnTo>
                <a:lnTo>
                  <a:pt x="983523" y="134943"/>
                </a:lnTo>
                <a:lnTo>
                  <a:pt x="951420" y="108198"/>
                </a:lnTo>
                <a:lnTo>
                  <a:pt x="915087" y="84616"/>
                </a:lnTo>
                <a:lnTo>
                  <a:pt x="875020" y="64116"/>
                </a:lnTo>
                <a:lnTo>
                  <a:pt x="831714" y="46614"/>
                </a:lnTo>
                <a:lnTo>
                  <a:pt x="785665" y="32029"/>
                </a:lnTo>
                <a:lnTo>
                  <a:pt x="737369" y="20280"/>
                </a:lnTo>
                <a:lnTo>
                  <a:pt x="687320" y="11285"/>
                </a:lnTo>
                <a:lnTo>
                  <a:pt x="636016" y="4961"/>
                </a:lnTo>
                <a:lnTo>
                  <a:pt x="583951" y="1226"/>
                </a:lnTo>
                <a:lnTo>
                  <a:pt x="531622" y="0"/>
                </a:lnTo>
                <a:lnTo>
                  <a:pt x="479292" y="1226"/>
                </a:lnTo>
                <a:lnTo>
                  <a:pt x="427227" y="4961"/>
                </a:lnTo>
                <a:lnTo>
                  <a:pt x="375923" y="11285"/>
                </a:lnTo>
                <a:lnTo>
                  <a:pt x="325874" y="20280"/>
                </a:lnTo>
                <a:lnTo>
                  <a:pt x="277578" y="32029"/>
                </a:lnTo>
                <a:lnTo>
                  <a:pt x="231529" y="46614"/>
                </a:lnTo>
                <a:lnTo>
                  <a:pt x="188223" y="64116"/>
                </a:lnTo>
                <a:lnTo>
                  <a:pt x="148156" y="84616"/>
                </a:lnTo>
                <a:lnTo>
                  <a:pt x="111823" y="108198"/>
                </a:lnTo>
                <a:lnTo>
                  <a:pt x="79720" y="134943"/>
                </a:lnTo>
                <a:lnTo>
                  <a:pt x="52342" y="164932"/>
                </a:lnTo>
                <a:lnTo>
                  <a:pt x="30186" y="198249"/>
                </a:lnTo>
                <a:lnTo>
                  <a:pt x="13746" y="234973"/>
                </a:lnTo>
                <a:lnTo>
                  <a:pt x="3519" y="275188"/>
                </a:lnTo>
                <a:lnTo>
                  <a:pt x="0" y="318976"/>
                </a:lnTo>
                <a:lnTo>
                  <a:pt x="3519" y="362763"/>
                </a:lnTo>
                <a:lnTo>
                  <a:pt x="13746" y="402979"/>
                </a:lnTo>
                <a:lnTo>
                  <a:pt x="30186" y="439703"/>
                </a:lnTo>
                <a:lnTo>
                  <a:pt x="52342" y="473019"/>
                </a:lnTo>
                <a:lnTo>
                  <a:pt x="79720" y="503009"/>
                </a:lnTo>
                <a:lnTo>
                  <a:pt x="111823" y="529754"/>
                </a:lnTo>
                <a:lnTo>
                  <a:pt x="148156" y="553335"/>
                </a:lnTo>
                <a:lnTo>
                  <a:pt x="188223" y="573836"/>
                </a:lnTo>
                <a:lnTo>
                  <a:pt x="231529" y="591338"/>
                </a:lnTo>
                <a:lnTo>
                  <a:pt x="277578" y="605922"/>
                </a:lnTo>
                <a:lnTo>
                  <a:pt x="325874" y="617672"/>
                </a:lnTo>
                <a:lnTo>
                  <a:pt x="375923" y="626667"/>
                </a:lnTo>
                <a:lnTo>
                  <a:pt x="427227" y="632991"/>
                </a:lnTo>
                <a:lnTo>
                  <a:pt x="479292" y="636726"/>
                </a:lnTo>
                <a:lnTo>
                  <a:pt x="531622" y="637952"/>
                </a:lnTo>
                <a:lnTo>
                  <a:pt x="583951" y="636726"/>
                </a:lnTo>
                <a:lnTo>
                  <a:pt x="636016" y="632991"/>
                </a:lnTo>
                <a:lnTo>
                  <a:pt x="687320" y="626667"/>
                </a:lnTo>
                <a:lnTo>
                  <a:pt x="737369" y="617672"/>
                </a:lnTo>
                <a:lnTo>
                  <a:pt x="785665" y="605922"/>
                </a:lnTo>
                <a:lnTo>
                  <a:pt x="831714" y="591338"/>
                </a:lnTo>
                <a:lnTo>
                  <a:pt x="875020" y="573836"/>
                </a:lnTo>
                <a:lnTo>
                  <a:pt x="915087" y="553335"/>
                </a:lnTo>
                <a:lnTo>
                  <a:pt x="951420" y="529754"/>
                </a:lnTo>
                <a:lnTo>
                  <a:pt x="983523" y="503009"/>
                </a:lnTo>
                <a:lnTo>
                  <a:pt x="1010901" y="473019"/>
                </a:lnTo>
                <a:lnTo>
                  <a:pt x="1033057" y="439703"/>
                </a:lnTo>
                <a:lnTo>
                  <a:pt x="1049497" y="402979"/>
                </a:lnTo>
                <a:lnTo>
                  <a:pt x="1059724" y="362763"/>
                </a:lnTo>
                <a:lnTo>
                  <a:pt x="1063244" y="318976"/>
                </a:lnTo>
                <a:close/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CustomShape 7"/>
          <p:cNvSpPr/>
          <p:nvPr/>
        </p:nvSpPr>
        <p:spPr>
          <a:xfrm>
            <a:off x="6050160" y="3568320"/>
            <a:ext cx="1063440" cy="637920"/>
          </a:xfrm>
          <a:custGeom>
            <a:avLst/>
            <a:gdLst/>
            <a:ahLst/>
            <a:rect l="l" t="t" r="r" b="b"/>
            <a:pathLst>
              <a:path w="1063625" h="638175">
                <a:moveTo>
                  <a:pt x="531621" y="0"/>
                </a:moveTo>
                <a:lnTo>
                  <a:pt x="479292" y="1226"/>
                </a:lnTo>
                <a:lnTo>
                  <a:pt x="427227" y="4961"/>
                </a:lnTo>
                <a:lnTo>
                  <a:pt x="375923" y="11285"/>
                </a:lnTo>
                <a:lnTo>
                  <a:pt x="325874" y="20280"/>
                </a:lnTo>
                <a:lnTo>
                  <a:pt x="277578" y="32029"/>
                </a:lnTo>
                <a:lnTo>
                  <a:pt x="231529" y="46614"/>
                </a:lnTo>
                <a:lnTo>
                  <a:pt x="188223" y="64116"/>
                </a:lnTo>
                <a:lnTo>
                  <a:pt x="148156" y="84616"/>
                </a:lnTo>
                <a:lnTo>
                  <a:pt x="111823" y="108198"/>
                </a:lnTo>
                <a:lnTo>
                  <a:pt x="79720" y="134943"/>
                </a:lnTo>
                <a:lnTo>
                  <a:pt x="52342" y="164932"/>
                </a:lnTo>
                <a:lnTo>
                  <a:pt x="30186" y="198249"/>
                </a:lnTo>
                <a:lnTo>
                  <a:pt x="13746" y="234973"/>
                </a:lnTo>
                <a:lnTo>
                  <a:pt x="3519" y="275188"/>
                </a:lnTo>
                <a:lnTo>
                  <a:pt x="0" y="318976"/>
                </a:lnTo>
                <a:lnTo>
                  <a:pt x="3519" y="362763"/>
                </a:lnTo>
                <a:lnTo>
                  <a:pt x="13746" y="402979"/>
                </a:lnTo>
                <a:lnTo>
                  <a:pt x="30186" y="439703"/>
                </a:lnTo>
                <a:lnTo>
                  <a:pt x="52342" y="473019"/>
                </a:lnTo>
                <a:lnTo>
                  <a:pt x="79720" y="503009"/>
                </a:lnTo>
                <a:lnTo>
                  <a:pt x="111823" y="529754"/>
                </a:lnTo>
                <a:lnTo>
                  <a:pt x="148156" y="553335"/>
                </a:lnTo>
                <a:lnTo>
                  <a:pt x="188223" y="573836"/>
                </a:lnTo>
                <a:lnTo>
                  <a:pt x="231529" y="591338"/>
                </a:lnTo>
                <a:lnTo>
                  <a:pt x="277578" y="605922"/>
                </a:lnTo>
                <a:lnTo>
                  <a:pt x="325874" y="617672"/>
                </a:lnTo>
                <a:lnTo>
                  <a:pt x="375923" y="626667"/>
                </a:lnTo>
                <a:lnTo>
                  <a:pt x="427227" y="632991"/>
                </a:lnTo>
                <a:lnTo>
                  <a:pt x="479292" y="636726"/>
                </a:lnTo>
                <a:lnTo>
                  <a:pt x="531621" y="637952"/>
                </a:lnTo>
                <a:lnTo>
                  <a:pt x="583951" y="636726"/>
                </a:lnTo>
                <a:lnTo>
                  <a:pt x="636016" y="632991"/>
                </a:lnTo>
                <a:lnTo>
                  <a:pt x="687320" y="626667"/>
                </a:lnTo>
                <a:lnTo>
                  <a:pt x="737369" y="617672"/>
                </a:lnTo>
                <a:lnTo>
                  <a:pt x="785665" y="605922"/>
                </a:lnTo>
                <a:lnTo>
                  <a:pt x="831714" y="591338"/>
                </a:lnTo>
                <a:lnTo>
                  <a:pt x="875020" y="573836"/>
                </a:lnTo>
                <a:lnTo>
                  <a:pt x="915087" y="553335"/>
                </a:lnTo>
                <a:lnTo>
                  <a:pt x="951420" y="529754"/>
                </a:lnTo>
                <a:lnTo>
                  <a:pt x="983523" y="503009"/>
                </a:lnTo>
                <a:lnTo>
                  <a:pt x="1010901" y="473019"/>
                </a:lnTo>
                <a:lnTo>
                  <a:pt x="1033057" y="439703"/>
                </a:lnTo>
                <a:lnTo>
                  <a:pt x="1049497" y="402979"/>
                </a:lnTo>
                <a:lnTo>
                  <a:pt x="1059724" y="362763"/>
                </a:lnTo>
                <a:lnTo>
                  <a:pt x="1063243" y="318976"/>
                </a:lnTo>
                <a:lnTo>
                  <a:pt x="1059724" y="275188"/>
                </a:lnTo>
                <a:lnTo>
                  <a:pt x="1049497" y="234973"/>
                </a:lnTo>
                <a:lnTo>
                  <a:pt x="1033057" y="198249"/>
                </a:lnTo>
                <a:lnTo>
                  <a:pt x="1010901" y="164932"/>
                </a:lnTo>
                <a:lnTo>
                  <a:pt x="983523" y="134943"/>
                </a:lnTo>
                <a:lnTo>
                  <a:pt x="951420" y="108198"/>
                </a:lnTo>
                <a:lnTo>
                  <a:pt x="915087" y="84616"/>
                </a:lnTo>
                <a:lnTo>
                  <a:pt x="875020" y="64116"/>
                </a:lnTo>
                <a:lnTo>
                  <a:pt x="831714" y="46614"/>
                </a:lnTo>
                <a:lnTo>
                  <a:pt x="785665" y="32029"/>
                </a:lnTo>
                <a:lnTo>
                  <a:pt x="737369" y="20280"/>
                </a:lnTo>
                <a:lnTo>
                  <a:pt x="687320" y="11285"/>
                </a:lnTo>
                <a:lnTo>
                  <a:pt x="636016" y="4961"/>
                </a:lnTo>
                <a:lnTo>
                  <a:pt x="583951" y="1226"/>
                </a:lnTo>
                <a:lnTo>
                  <a:pt x="531621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0" name="CustomShape 8"/>
          <p:cNvSpPr/>
          <p:nvPr/>
        </p:nvSpPr>
        <p:spPr>
          <a:xfrm>
            <a:off x="6050160" y="3568320"/>
            <a:ext cx="1063440" cy="637920"/>
          </a:xfrm>
          <a:custGeom>
            <a:avLst/>
            <a:gdLst/>
            <a:ahLst/>
            <a:rect l="l" t="t" r="r" b="b"/>
            <a:pathLst>
              <a:path w="1063625" h="638175">
                <a:moveTo>
                  <a:pt x="1063244" y="318976"/>
                </a:moveTo>
                <a:lnTo>
                  <a:pt x="1059724" y="275188"/>
                </a:lnTo>
                <a:lnTo>
                  <a:pt x="1049497" y="234973"/>
                </a:lnTo>
                <a:lnTo>
                  <a:pt x="1033057" y="198249"/>
                </a:lnTo>
                <a:lnTo>
                  <a:pt x="1010901" y="164932"/>
                </a:lnTo>
                <a:lnTo>
                  <a:pt x="983523" y="134943"/>
                </a:lnTo>
                <a:lnTo>
                  <a:pt x="951420" y="108198"/>
                </a:lnTo>
                <a:lnTo>
                  <a:pt x="915087" y="84616"/>
                </a:lnTo>
                <a:lnTo>
                  <a:pt x="875020" y="64116"/>
                </a:lnTo>
                <a:lnTo>
                  <a:pt x="831714" y="46614"/>
                </a:lnTo>
                <a:lnTo>
                  <a:pt x="785665" y="32029"/>
                </a:lnTo>
                <a:lnTo>
                  <a:pt x="737369" y="20280"/>
                </a:lnTo>
                <a:lnTo>
                  <a:pt x="687320" y="11285"/>
                </a:lnTo>
                <a:lnTo>
                  <a:pt x="636016" y="4961"/>
                </a:lnTo>
                <a:lnTo>
                  <a:pt x="583951" y="1226"/>
                </a:lnTo>
                <a:lnTo>
                  <a:pt x="531622" y="0"/>
                </a:lnTo>
                <a:lnTo>
                  <a:pt x="479292" y="1226"/>
                </a:lnTo>
                <a:lnTo>
                  <a:pt x="427227" y="4961"/>
                </a:lnTo>
                <a:lnTo>
                  <a:pt x="375923" y="11285"/>
                </a:lnTo>
                <a:lnTo>
                  <a:pt x="325874" y="20280"/>
                </a:lnTo>
                <a:lnTo>
                  <a:pt x="277578" y="32029"/>
                </a:lnTo>
                <a:lnTo>
                  <a:pt x="231529" y="46614"/>
                </a:lnTo>
                <a:lnTo>
                  <a:pt x="188223" y="64116"/>
                </a:lnTo>
                <a:lnTo>
                  <a:pt x="148156" y="84616"/>
                </a:lnTo>
                <a:lnTo>
                  <a:pt x="111823" y="108198"/>
                </a:lnTo>
                <a:lnTo>
                  <a:pt x="79720" y="134943"/>
                </a:lnTo>
                <a:lnTo>
                  <a:pt x="52342" y="164932"/>
                </a:lnTo>
                <a:lnTo>
                  <a:pt x="30186" y="198249"/>
                </a:lnTo>
                <a:lnTo>
                  <a:pt x="13746" y="234973"/>
                </a:lnTo>
                <a:lnTo>
                  <a:pt x="3519" y="275188"/>
                </a:lnTo>
                <a:lnTo>
                  <a:pt x="0" y="318976"/>
                </a:lnTo>
                <a:lnTo>
                  <a:pt x="3519" y="362763"/>
                </a:lnTo>
                <a:lnTo>
                  <a:pt x="13746" y="402979"/>
                </a:lnTo>
                <a:lnTo>
                  <a:pt x="30186" y="439703"/>
                </a:lnTo>
                <a:lnTo>
                  <a:pt x="52342" y="473019"/>
                </a:lnTo>
                <a:lnTo>
                  <a:pt x="79720" y="503009"/>
                </a:lnTo>
                <a:lnTo>
                  <a:pt x="111823" y="529754"/>
                </a:lnTo>
                <a:lnTo>
                  <a:pt x="148156" y="553335"/>
                </a:lnTo>
                <a:lnTo>
                  <a:pt x="188223" y="573836"/>
                </a:lnTo>
                <a:lnTo>
                  <a:pt x="231529" y="591338"/>
                </a:lnTo>
                <a:lnTo>
                  <a:pt x="277578" y="605922"/>
                </a:lnTo>
                <a:lnTo>
                  <a:pt x="325874" y="617672"/>
                </a:lnTo>
                <a:lnTo>
                  <a:pt x="375923" y="626667"/>
                </a:lnTo>
                <a:lnTo>
                  <a:pt x="427227" y="632991"/>
                </a:lnTo>
                <a:lnTo>
                  <a:pt x="479292" y="636726"/>
                </a:lnTo>
                <a:lnTo>
                  <a:pt x="531622" y="637952"/>
                </a:lnTo>
                <a:lnTo>
                  <a:pt x="583951" y="636726"/>
                </a:lnTo>
                <a:lnTo>
                  <a:pt x="636016" y="632991"/>
                </a:lnTo>
                <a:lnTo>
                  <a:pt x="687320" y="626667"/>
                </a:lnTo>
                <a:lnTo>
                  <a:pt x="737369" y="617672"/>
                </a:lnTo>
                <a:lnTo>
                  <a:pt x="785665" y="605922"/>
                </a:lnTo>
                <a:lnTo>
                  <a:pt x="831714" y="591338"/>
                </a:lnTo>
                <a:lnTo>
                  <a:pt x="875020" y="573836"/>
                </a:lnTo>
                <a:lnTo>
                  <a:pt x="915087" y="553335"/>
                </a:lnTo>
                <a:lnTo>
                  <a:pt x="951420" y="529754"/>
                </a:lnTo>
                <a:lnTo>
                  <a:pt x="983523" y="503009"/>
                </a:lnTo>
                <a:lnTo>
                  <a:pt x="1010901" y="473019"/>
                </a:lnTo>
                <a:lnTo>
                  <a:pt x="1033057" y="439703"/>
                </a:lnTo>
                <a:lnTo>
                  <a:pt x="1049497" y="402979"/>
                </a:lnTo>
                <a:lnTo>
                  <a:pt x="1059724" y="362763"/>
                </a:lnTo>
                <a:lnTo>
                  <a:pt x="1063244" y="318976"/>
                </a:lnTo>
                <a:close/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CustomShape 9"/>
          <p:cNvSpPr/>
          <p:nvPr/>
        </p:nvSpPr>
        <p:spPr>
          <a:xfrm>
            <a:off x="4389840" y="3724200"/>
            <a:ext cx="68472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800" spc="-21" strike="noStrike">
                <a:solidFill>
                  <a:srgbClr val="000000"/>
                </a:solidFill>
                <a:latin typeface="Cambria"/>
              </a:rPr>
              <a:t>1st</a:t>
            </a:r>
            <a:r>
              <a:rPr b="0" lang="en-US" sz="1800" spc="123" strike="noStrike">
                <a:solidFill>
                  <a:srgbClr val="000000"/>
                </a:solidFill>
                <a:latin typeface="Cambria"/>
              </a:rPr>
              <a:t> </a:t>
            </a:r>
            <a:r>
              <a:rPr b="0" lang="en-US" sz="1800" spc="-7" strike="noStrike">
                <a:solidFill>
                  <a:srgbClr val="000000"/>
                </a:solidFill>
                <a:latin typeface="Cambria"/>
              </a:rPr>
              <a:t>val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72" name="CustomShape 10"/>
          <p:cNvSpPr/>
          <p:nvPr/>
        </p:nvSpPr>
        <p:spPr>
          <a:xfrm>
            <a:off x="6201000" y="3724200"/>
            <a:ext cx="76032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800" spc="-32" strike="noStrike">
                <a:solidFill>
                  <a:srgbClr val="000000"/>
                </a:solidFill>
                <a:latin typeface="Cambria"/>
              </a:rPr>
              <a:t>2nd</a:t>
            </a:r>
            <a:r>
              <a:rPr b="0" lang="en-US" sz="1800" spc="128" strike="noStrike">
                <a:solidFill>
                  <a:srgbClr val="000000"/>
                </a:solidFill>
                <a:latin typeface="Cambria"/>
              </a:rPr>
              <a:t> </a:t>
            </a:r>
            <a:r>
              <a:rPr b="0" lang="en-US" sz="1800" spc="-7" strike="noStrike">
                <a:solidFill>
                  <a:srgbClr val="000000"/>
                </a:solidFill>
                <a:latin typeface="Cambria"/>
              </a:rPr>
              <a:t>val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73" name="CustomShape 11"/>
          <p:cNvSpPr/>
          <p:nvPr/>
        </p:nvSpPr>
        <p:spPr>
          <a:xfrm>
            <a:off x="3322800" y="3887280"/>
            <a:ext cx="878400" cy="360"/>
          </a:xfrm>
          <a:custGeom>
            <a:avLst/>
            <a:gdLst/>
            <a:ahLst/>
            <a:rect l="l" t="t" r="r" b="b"/>
            <a:pathLst>
              <a:path w="878839" h="0">
                <a:moveTo>
                  <a:pt x="0" y="0"/>
                </a:moveTo>
                <a:lnTo>
                  <a:pt x="878338" y="0"/>
                </a:lnTo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12"/>
          <p:cNvSpPr/>
          <p:nvPr/>
        </p:nvSpPr>
        <p:spPr>
          <a:xfrm>
            <a:off x="4067280" y="3828240"/>
            <a:ext cx="139320" cy="11736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CustomShape 13"/>
          <p:cNvSpPr/>
          <p:nvPr/>
        </p:nvSpPr>
        <p:spPr>
          <a:xfrm>
            <a:off x="3290040" y="3854520"/>
            <a:ext cx="65160" cy="6516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6" name="CustomShape 14"/>
          <p:cNvSpPr/>
          <p:nvPr/>
        </p:nvSpPr>
        <p:spPr>
          <a:xfrm>
            <a:off x="5171760" y="3887280"/>
            <a:ext cx="878400" cy="360"/>
          </a:xfrm>
          <a:custGeom>
            <a:avLst/>
            <a:gdLst/>
            <a:ahLst/>
            <a:rect l="l" t="t" r="r" b="b"/>
            <a:pathLst>
              <a:path w="878839" h="0">
                <a:moveTo>
                  <a:pt x="0" y="0"/>
                </a:moveTo>
                <a:lnTo>
                  <a:pt x="878338" y="0"/>
                </a:lnTo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CustomShape 15"/>
          <p:cNvSpPr/>
          <p:nvPr/>
        </p:nvSpPr>
        <p:spPr>
          <a:xfrm>
            <a:off x="5916240" y="3828240"/>
            <a:ext cx="139320" cy="11736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16"/>
          <p:cNvSpPr/>
          <p:nvPr/>
        </p:nvSpPr>
        <p:spPr>
          <a:xfrm>
            <a:off x="5139000" y="3854520"/>
            <a:ext cx="65160" cy="6516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CustomShape 17"/>
          <p:cNvSpPr/>
          <p:nvPr/>
        </p:nvSpPr>
        <p:spPr>
          <a:xfrm>
            <a:off x="7021080" y="3887280"/>
            <a:ext cx="878400" cy="360"/>
          </a:xfrm>
          <a:custGeom>
            <a:avLst/>
            <a:gdLst/>
            <a:ahLst/>
            <a:rect l="l" t="t" r="r" b="b"/>
            <a:pathLst>
              <a:path w="878840" h="0">
                <a:moveTo>
                  <a:pt x="0" y="0"/>
                </a:moveTo>
                <a:lnTo>
                  <a:pt x="878338" y="0"/>
                </a:lnTo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0" name="CustomShape 18"/>
          <p:cNvSpPr/>
          <p:nvPr/>
        </p:nvSpPr>
        <p:spPr>
          <a:xfrm>
            <a:off x="7765560" y="3828240"/>
            <a:ext cx="139320" cy="11736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1" name="CustomShape 19"/>
          <p:cNvSpPr/>
          <p:nvPr/>
        </p:nvSpPr>
        <p:spPr>
          <a:xfrm>
            <a:off x="6988320" y="3854520"/>
            <a:ext cx="65160" cy="65160"/>
          </a:xfrm>
          <a:prstGeom prst="rect">
            <a:avLst/>
          </a:prstGeom>
          <a:blipFill rotWithShape="0">
            <a:blip r:embed="rId6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CustomShape 20"/>
          <p:cNvSpPr/>
          <p:nvPr/>
        </p:nvSpPr>
        <p:spPr>
          <a:xfrm>
            <a:off x="1959120" y="3887280"/>
            <a:ext cx="392760" cy="360"/>
          </a:xfrm>
          <a:custGeom>
            <a:avLst/>
            <a:gdLst/>
            <a:ahLst/>
            <a:rect l="l" t="t" r="r" b="b"/>
            <a:pathLst>
              <a:path w="393064" h="0">
                <a:moveTo>
                  <a:pt x="0" y="0"/>
                </a:moveTo>
                <a:lnTo>
                  <a:pt x="392940" y="0"/>
                </a:lnTo>
              </a:path>
            </a:pathLst>
          </a:custGeom>
          <a:noFill/>
          <a:ln w="1152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CustomShape 21"/>
          <p:cNvSpPr/>
          <p:nvPr/>
        </p:nvSpPr>
        <p:spPr>
          <a:xfrm>
            <a:off x="2217960" y="3828240"/>
            <a:ext cx="139320" cy="117360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CustomShape 22"/>
          <p:cNvSpPr/>
          <p:nvPr/>
        </p:nvSpPr>
        <p:spPr>
          <a:xfrm>
            <a:off x="1359000" y="3724200"/>
            <a:ext cx="54324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lang="en-US" sz="1800" spc="18" strike="noStrike">
                <a:solidFill>
                  <a:srgbClr val="000000"/>
                </a:solidFill>
                <a:latin typeface="Cambria"/>
              </a:rPr>
              <a:t>Head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85" name="TextShape 23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07A3B79B-5873-498B-B4A4-7768268724AE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86" name="CustomShape 24"/>
          <p:cNvSpPr/>
          <p:nvPr/>
        </p:nvSpPr>
        <p:spPr>
          <a:xfrm>
            <a:off x="8069040" y="3701880"/>
            <a:ext cx="699480" cy="28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4040" bIns="0">
            <a:spAutoFit/>
          </a:bodyPr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b="0" i="1" lang="en-US" sz="1800" spc="12" strike="noStrike">
                <a:solidFill>
                  <a:srgbClr val="000000"/>
                </a:solidFill>
                <a:latin typeface="Cambria"/>
              </a:rPr>
              <a:t>nu</a:t>
            </a:r>
            <a:r>
              <a:rPr b="0" i="1" lang="en-US" sz="1800" spc="94" strike="noStrike">
                <a:solidFill>
                  <a:srgbClr val="000000"/>
                </a:solidFill>
                <a:latin typeface="Cambria"/>
              </a:rPr>
              <a:t>l</a:t>
            </a:r>
            <a:r>
              <a:rPr b="0" i="1" lang="en-US" sz="1800" spc="-12" strike="noStrike">
                <a:solidFill>
                  <a:srgbClr val="000000"/>
                </a:solidFill>
                <a:latin typeface="Cambria"/>
              </a:rPr>
              <a:t>lptr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87" name="CustomShape 25"/>
          <p:cNvSpPr/>
          <p:nvPr/>
        </p:nvSpPr>
        <p:spPr>
          <a:xfrm>
            <a:off x="1501200" y="4700880"/>
            <a:ext cx="7340760" cy="123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>
            <a:spAutoFit/>
          </a:bodyPr>
          <a:p>
            <a:pPr marL="12600">
              <a:lnSpc>
                <a:spcPct val="109000"/>
              </a:lnSpc>
              <a:spcBef>
                <a:spcPts val="91"/>
              </a:spcBef>
            </a:pP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This makes single-case insertion and deletion possible since the head pointer never changes</a:t>
            </a:r>
            <a:endParaRPr b="0" lang="en-US" sz="245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7847640" y="7107120"/>
            <a:ext cx="864360" cy="4511160"/>
          </a:xfrm>
          <a:prstGeom prst="rect">
            <a:avLst/>
          </a:prstGeom>
          <a:noFill/>
          <a:ln>
            <a:noFill/>
          </a:ln>
        </p:spPr>
        <p:txBody>
          <a:bodyPr lIns="0" rIns="0" tIns="3240" bIns="0">
            <a:noAutofit/>
          </a:bodyPr>
          <a:p>
            <a:pPr marL="12600">
              <a:lnSpc>
                <a:spcPct val="100000"/>
              </a:lnSpc>
              <a:spcBef>
                <a:spcPts val="26"/>
              </a:spcBef>
            </a:pPr>
            <a:r>
              <a:rPr b="0" i="1" lang="en-US" sz="1000" spc="18" strike="noStrike">
                <a:solidFill>
                  <a:srgbClr val="000000"/>
                </a:solidFill>
                <a:latin typeface="Georgia"/>
              </a:rPr>
              <a:t>linkedLists:</a:t>
            </a:r>
            <a:r>
              <a:rPr b="0" i="1" lang="en-US" sz="1000" spc="83" strike="noStrike">
                <a:solidFill>
                  <a:srgbClr val="000000"/>
                </a:solidFill>
                <a:latin typeface="Georgia"/>
              </a:rPr>
              <a:t> </a:t>
            </a:r>
            <a:fld id="{F4F3A8AF-A112-4E0D-8FE2-9DA7EC236508}" type="slidenum">
              <a:rPr b="0" i="1" lang="en-US" sz="1000" spc="52" strike="noStrike">
                <a:solidFill>
                  <a:srgbClr val="000000"/>
                </a:solidFill>
                <a:latin typeface="Georgia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189" name="TextShape 2"/>
          <p:cNvSpPr txBox="1"/>
          <p:nvPr/>
        </p:nvSpPr>
        <p:spPr>
          <a:xfrm>
            <a:off x="3178440" y="920880"/>
            <a:ext cx="3701520" cy="1297800"/>
          </a:xfrm>
          <a:prstGeom prst="rect">
            <a:avLst/>
          </a:prstGeom>
          <a:solidFill>
            <a:srgbClr val="e3f3f1"/>
          </a:solidFill>
          <a:ln w="12600">
            <a:solidFill>
              <a:srgbClr val="231f20"/>
            </a:solidFill>
            <a:round/>
          </a:ln>
        </p:spPr>
        <p:txBody>
          <a:bodyPr lIns="0" rIns="0" tIns="0" bIns="0">
            <a:noAutofit/>
          </a:bodyPr>
          <a:p>
            <a:pPr marL="187920">
              <a:lnSpc>
                <a:spcPts val="3849"/>
              </a:lnSpc>
            </a:pPr>
            <a:r>
              <a:rPr b="0" i="1" lang="en-US" sz="2800" spc="-182" strike="noStrike">
                <a:solidFill>
                  <a:srgbClr val="000000"/>
                </a:solidFill>
                <a:latin typeface="Lucida Calligraphy"/>
              </a:rPr>
              <a:t>Doubly Linked Lists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CustomShape 3"/>
          <p:cNvSpPr/>
          <p:nvPr/>
        </p:nvSpPr>
        <p:spPr>
          <a:xfrm>
            <a:off x="1359000" y="2033640"/>
            <a:ext cx="7340760" cy="1447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These </a:t>
            </a:r>
            <a:r>
              <a:rPr b="0" lang="en-US" sz="2450" spc="143" strike="noStrike">
                <a:solidFill>
                  <a:srgbClr val="000000"/>
                </a:solidFill>
                <a:latin typeface="Georgia"/>
              </a:rPr>
              <a:t>have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pointers </a:t>
            </a:r>
            <a:r>
              <a:rPr b="0" lang="en-US" sz="2450" spc="103" strike="noStrike">
                <a:solidFill>
                  <a:srgbClr val="000000"/>
                </a:solidFill>
                <a:latin typeface="Georgia"/>
              </a:rPr>
              <a:t>in </a:t>
            </a:r>
            <a:r>
              <a:rPr b="0" lang="en-US" sz="2450" spc="128" strike="noStrike">
                <a:solidFill>
                  <a:srgbClr val="000000"/>
                </a:solidFill>
                <a:latin typeface="Georgia"/>
              </a:rPr>
              <a:t>both</a:t>
            </a:r>
            <a:r>
              <a:rPr b="0" lang="en-US" sz="2450" spc="497" strike="noStrike">
                <a:solidFill>
                  <a:srgbClr val="000000"/>
                </a:solidFill>
                <a:latin typeface="Georgia"/>
              </a:rPr>
              <a:t> </a:t>
            </a:r>
            <a:r>
              <a:rPr b="0" lang="en-US" sz="2450" spc="111" strike="noStrike">
                <a:solidFill>
                  <a:srgbClr val="000000"/>
                </a:solidFill>
                <a:latin typeface="Georgia"/>
              </a:rPr>
              <a:t>directions.</a:t>
            </a:r>
            <a:endParaRPr b="0" lang="en-US" sz="2450" spc="-1" strike="noStrike">
              <a:latin typeface="Arial"/>
            </a:endParaRPr>
          </a:p>
          <a:p>
            <a:pPr marL="12600">
              <a:lnSpc>
                <a:spcPct val="109000"/>
              </a:lnSpc>
              <a:spcBef>
                <a:spcPts val="1930"/>
              </a:spcBef>
              <a:tabLst>
                <a:tab algn="l" pos="772920"/>
                <a:tab algn="l" pos="1111320"/>
                <a:tab algn="l" pos="1676520"/>
                <a:tab algn="l" pos="2109600"/>
                <a:tab algn="l" pos="2938680"/>
                <a:tab algn="l" pos="3510360"/>
                <a:tab algn="l" pos="4157280"/>
                <a:tab algn="l" pos="5547240"/>
                <a:tab algn="l" pos="5980320"/>
              </a:tabLst>
            </a:pP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Add</a:t>
            </a:r>
            <a:r>
              <a:rPr b="0" lang="en-US" sz="2450" spc="97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a</a:t>
            </a:r>
            <a:r>
              <a:rPr b="0" lang="en-US" sz="2450" spc="199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bit</a:t>
            </a:r>
            <a:r>
              <a:rPr b="0" lang="en-US" sz="2450" spc="94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ease</a:t>
            </a:r>
            <a:r>
              <a:rPr b="0" lang="en-US" sz="2450" spc="157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49" strike="noStrike">
                <a:solidFill>
                  <a:srgbClr val="000000"/>
                </a:solidFill>
                <a:latin typeface="Georgia"/>
              </a:rPr>
              <a:t>for</a:t>
            </a:r>
            <a:r>
              <a:rPr b="0" lang="en-US" sz="2450" spc="49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the</a:t>
            </a:r>
            <a:r>
              <a:rPr b="0" lang="en-US" sz="2450" spc="134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43" strike="noStrike">
                <a:solidFill>
                  <a:srgbClr val="000000"/>
                </a:solidFill>
                <a:latin typeface="Georgia"/>
              </a:rPr>
              <a:t>expense</a:t>
            </a:r>
            <a:r>
              <a:rPr b="0" lang="en-US" sz="2450" spc="143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of</a:t>
            </a:r>
            <a:r>
              <a:rPr b="0" lang="en-US" sz="2450" spc="29" strike="noStrike">
                <a:solidFill>
                  <a:srgbClr val="000000"/>
                </a:solidFill>
                <a:latin typeface="Georgia"/>
              </a:rPr>
              <a:t>	</a:t>
            </a:r>
            <a:r>
              <a:rPr b="0" lang="en-US" sz="2450" spc="109" strike="noStrike">
                <a:solidFill>
                  <a:srgbClr val="000000"/>
                </a:solidFill>
                <a:latin typeface="Georgia"/>
              </a:rPr>
              <a:t>doubling  </a:t>
            </a:r>
            <a:r>
              <a:rPr b="0" lang="en-US" sz="2450" spc="123" strike="noStrike">
                <a:solidFill>
                  <a:srgbClr val="000000"/>
                </a:solidFill>
                <a:latin typeface="Georgia"/>
              </a:rPr>
              <a:t>storage.</a:t>
            </a:r>
            <a:endParaRPr b="0" lang="en-US" sz="2450" spc="-1" strike="noStrike">
              <a:latin typeface="Arial"/>
            </a:endParaRPr>
          </a:p>
        </p:txBody>
      </p:sp>
      <p:pic>
        <p:nvPicPr>
          <p:cNvPr id="191" name="Picture 5" descr=""/>
          <p:cNvPicPr/>
          <p:nvPr/>
        </p:nvPicPr>
        <p:blipFill>
          <a:blip r:embed="rId1"/>
          <a:stretch/>
        </p:blipFill>
        <p:spPr>
          <a:xfrm>
            <a:off x="914400" y="4343400"/>
            <a:ext cx="8445960" cy="1918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Application>LibreOffice/6.4.7.2$Linux_X86_64 LibreOffice_project/40$Build-2</Application>
  <Words>376</Words>
  <Paragraphs>74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2019-09-01T02:23:49Z</dcterms:created>
  <dc:creator/>
  <dc:description/>
  <dc:language>en-US</dc:language>
  <cp:lastModifiedBy/>
  <dcterms:modified xsi:type="dcterms:W3CDTF">2022-08-31T12:49:54Z</dcterms:modified>
  <cp:revision>10</cp:revision>
  <dc:subject/>
  <dc:title>Linked Lists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16.0016</vt:lpwstr>
  </property>
  <property fmtid="{D5CDD505-2E9C-101B-9397-08002B2CF9AE}" pid="3" name="Created">
    <vt:filetime>2017-12-29T00:00:00Z</vt:filetime>
  </property>
  <property fmtid="{D5CDD505-2E9C-101B-9397-08002B2CF9AE}" pid="4" name="Creator">
    <vt:lpwstr>TeX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2019-09-01T00:00:00Z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0</vt:i4>
  </property>
  <property fmtid="{D5CDD505-2E9C-101B-9397-08002B2CF9AE}" pid="11" name="PresentationFormat">
    <vt:lpwstr>Custom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13</vt:i4>
  </property>
</Properties>
</file>