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fntdata" ContentType="application/x-fontdata"/>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autoCompressPictures="0">
  <p:sldMasterIdLst>
    <p:sldMasterId id="2147483659" r:id="rId1"/>
  </p:sldMasterIdLst>
  <p:notesMasterIdLst>
    <p:notesMasterId r:id="rId22"/>
  </p:notesMasterIdLst>
  <p:sldIdLst>
    <p:sldId id="256" r:id="rId2"/>
    <p:sldId id="257" r:id="rId3"/>
    <p:sldId id="258" r:id="rId4"/>
    <p:sldId id="261" r:id="rId5"/>
    <p:sldId id="260" r:id="rId6"/>
    <p:sldId id="259" r:id="rId7"/>
    <p:sldId id="263" r:id="rId8"/>
    <p:sldId id="264" r:id="rId9"/>
    <p:sldId id="333" r:id="rId10"/>
    <p:sldId id="271" r:id="rId11"/>
    <p:sldId id="272" r:id="rId12"/>
    <p:sldId id="273" r:id="rId13"/>
    <p:sldId id="274" r:id="rId14"/>
    <p:sldId id="277" r:id="rId15"/>
    <p:sldId id="278" r:id="rId16"/>
    <p:sldId id="279" r:id="rId17"/>
    <p:sldId id="280" r:id="rId18"/>
    <p:sldId id="292" r:id="rId19"/>
    <p:sldId id="312" r:id="rId20"/>
    <p:sldId id="332" r:id="rId21"/>
  </p:sldIdLst>
  <p:sldSz cx="9144000" cy="5143500" type="screen16x9"/>
  <p:notesSz cx="6858000" cy="9144000"/>
  <p:embeddedFontLst>
    <p:embeddedFont>
      <p:font typeface="Lato" panose="020F0502020204030203" pitchFamily="34" charset="77"/>
      <p:regular r:id="rId23"/>
      <p:bold r:id="rId24"/>
      <p:italic r:id="rId25"/>
      <p:boldItalic r:id="rId26"/>
    </p:embeddedFont>
    <p:embeddedFont>
      <p:font typeface="Raleway" panose="020B0403030101060003" pitchFamily="34" charset="77"/>
      <p:regular r:id="rId27"/>
      <p:bold r:id="rId28"/>
      <p:italic r:id="rId29"/>
      <p:boldItalic r:id="rId30"/>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97602F4B-48B6-4A9D-9414-99A5D0CE001D}">
  <a:tblStyle styleId="{97602F4B-48B6-4A9D-9414-99A5D0CE001D}"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10"/>
    <p:restoredTop sz="63580" autoAdjust="0"/>
  </p:normalViewPr>
  <p:slideViewPr>
    <p:cSldViewPr snapToGrid="0">
      <p:cViewPr varScale="1">
        <p:scale>
          <a:sx n="91" d="100"/>
          <a:sy n="91" d="100"/>
        </p:scale>
        <p:origin x="2240" y="184"/>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font" Target="fonts/font4.fntdata"/><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font" Target="fonts/font3.fntdata"/><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font" Target="fonts/font7.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2.fntdata"/><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font" Target="fonts/font1.fntdata"/><Relationship Id="rId28" Type="http://schemas.openxmlformats.org/officeDocument/2006/relationships/font" Target="fonts/font6.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 Id="rId27" Type="http://schemas.openxmlformats.org/officeDocument/2006/relationships/font" Target="fonts/font5.fntdata"/><Relationship Id="rId30" Type="http://schemas.openxmlformats.org/officeDocument/2006/relationships/font" Target="fonts/font8.fntdata"/><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2"/>
        <p:cNvGrpSpPr/>
        <p:nvPr/>
      </p:nvGrpSpPr>
      <p:grpSpPr>
        <a:xfrm>
          <a:off x="0" y="0"/>
          <a:ext cx="0" cy="0"/>
          <a:chOff x="0" y="0"/>
          <a:chExt cx="0" cy="0"/>
        </a:xfrm>
      </p:grpSpPr>
      <p:sp>
        <p:nvSpPr>
          <p:cNvPr id="83" name="Google Shape;83;p: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4" name="Google Shape;84;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6"/>
        <p:cNvGrpSpPr/>
        <p:nvPr/>
      </p:nvGrpSpPr>
      <p:grpSpPr>
        <a:xfrm>
          <a:off x="0" y="0"/>
          <a:ext cx="0" cy="0"/>
          <a:chOff x="0" y="0"/>
          <a:chExt cx="0" cy="0"/>
        </a:xfrm>
      </p:grpSpPr>
      <p:sp>
        <p:nvSpPr>
          <p:cNvPr id="177" name="Google Shape;177;g37f7af9ed8_0_20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8" name="Google Shape;178;g37f7af9ed8_0_20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Split into smallest sets (1 item), then sort as part of merge step at each level</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3"/>
        <p:cNvGrpSpPr/>
        <p:nvPr/>
      </p:nvGrpSpPr>
      <p:grpSpPr>
        <a:xfrm>
          <a:off x="0" y="0"/>
          <a:ext cx="0" cy="0"/>
          <a:chOff x="0" y="0"/>
          <a:chExt cx="0" cy="0"/>
        </a:xfrm>
      </p:grpSpPr>
      <p:sp>
        <p:nvSpPr>
          <p:cNvPr id="184" name="Google Shape;184;g4027db6986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5" name="Google Shape;185;g4027db6986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TIME</a:t>
            </a:r>
            <a:endParaRPr/>
          </a:p>
          <a:p>
            <a:pPr marL="0" lvl="0" indent="0" algn="l" rtl="0">
              <a:spcBef>
                <a:spcPts val="0"/>
              </a:spcBef>
              <a:spcAft>
                <a:spcPts val="0"/>
              </a:spcAft>
              <a:buNone/>
            </a:pPr>
            <a:r>
              <a:rPr lang="en"/>
              <a:t>All are O(n log(n)), though with different constants</a:t>
            </a:r>
            <a:endParaRPr/>
          </a:p>
          <a:p>
            <a:pPr marL="0" lvl="0" indent="0" algn="l" rtl="0">
              <a:spcBef>
                <a:spcPts val="0"/>
              </a:spcBef>
              <a:spcAft>
                <a:spcPts val="0"/>
              </a:spcAft>
              <a:buNone/>
            </a:pPr>
            <a:r>
              <a:rPr lang="en"/>
              <a:t>Follow recurrence T(n) = 2T(n/2) + n</a:t>
            </a:r>
            <a:endParaRPr/>
          </a:p>
          <a:p>
            <a:pPr marL="0" lvl="0" indent="0" algn="l" rtl="0">
              <a:spcBef>
                <a:spcPts val="0"/>
              </a:spcBef>
              <a:spcAft>
                <a:spcPts val="0"/>
              </a:spcAft>
              <a:buNone/>
            </a:pPr>
            <a:r>
              <a:rPr lang="en"/>
              <a:t>-- to sort me, sort two half sub-arrays, and run through once to merge the two subarrays.  Differences in best/worst/avg case come in complexity of merge steps, and how many of those can be skipped (e.g. if all of left gone, just add all of right in order without comparisons) </a:t>
            </a:r>
            <a:endParaRPr/>
          </a:p>
          <a:p>
            <a:pPr marL="0" lvl="0" indent="0" algn="l" rtl="0">
              <a:spcBef>
                <a:spcPts val="0"/>
              </a:spcBef>
              <a:spcAft>
                <a:spcPts val="0"/>
              </a:spcAft>
              <a:buNone/>
            </a:pPr>
            <a:endParaRPr/>
          </a:p>
          <a:p>
            <a:pPr marL="0" lvl="0" indent="0" algn="l" rtl="0">
              <a:spcBef>
                <a:spcPts val="0"/>
              </a:spcBef>
              <a:spcAft>
                <a:spcPts val="0"/>
              </a:spcAft>
              <a:buNone/>
            </a:pPr>
            <a:r>
              <a:rPr lang="en"/>
              <a:t>SPACE - O(n) -- need to make basically another n-spots in which to do the split/merge</a:t>
            </a:r>
            <a:endParaRPr/>
          </a:p>
          <a:p>
            <a:pPr marL="0" lvl="0" indent="0" algn="l" rtl="0">
              <a:spcBef>
                <a:spcPts val="0"/>
              </a:spcBef>
              <a:spcAft>
                <a:spcPts val="0"/>
              </a:spcAft>
              <a:buNone/>
            </a:pPr>
            <a:endParaRPr/>
          </a:p>
          <a:p>
            <a:pPr marL="0" lvl="0" indent="0" algn="l" rtl="0">
              <a:spcBef>
                <a:spcPts val="0"/>
              </a:spcBef>
              <a:spcAft>
                <a:spcPts val="0"/>
              </a:spcAft>
              <a:buNone/>
            </a:pPr>
            <a:r>
              <a:rPr lang="en"/>
              <a:t>STABLE? - Yes, if split as above, where “left” number came before, then set equality to prefer left</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0"/>
        <p:cNvGrpSpPr/>
        <p:nvPr/>
      </p:nvGrpSpPr>
      <p:grpSpPr>
        <a:xfrm>
          <a:off x="0" y="0"/>
          <a:ext cx="0" cy="0"/>
          <a:chOff x="0" y="0"/>
          <a:chExt cx="0" cy="0"/>
        </a:xfrm>
      </p:grpSpPr>
      <p:sp>
        <p:nvSpPr>
          <p:cNvPr id="191" name="Google Shape;191;g3eae14fec1_2_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2" name="Google Shape;192;g3eae14fec1_2_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Pick a pivot element.  Everything bigger goes into right subarry, everything smaller into left.  (pick what to do with equal arbitrarily)</a:t>
            </a:r>
            <a:endParaRPr/>
          </a:p>
          <a:p>
            <a:pPr marL="0" lvl="0" indent="0" algn="l" rtl="0">
              <a:spcBef>
                <a:spcPts val="0"/>
              </a:spcBef>
              <a:spcAft>
                <a:spcPts val="0"/>
              </a:spcAft>
              <a:buNone/>
            </a:pPr>
            <a:r>
              <a:rPr lang="en"/>
              <a:t>Pivot element is now in correct place (everything smaller on left, everything bigger on right), so recursively sort each subarray and you’re done.</a:t>
            </a:r>
            <a:endParaRPr/>
          </a:p>
          <a:p>
            <a:pPr marL="0" lvl="0" indent="0" algn="l" rtl="0">
              <a:spcBef>
                <a:spcPts val="0"/>
              </a:spcBef>
              <a:spcAft>
                <a:spcPts val="0"/>
              </a:spcAft>
              <a:buNone/>
            </a:pP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7"/>
        <p:cNvGrpSpPr/>
        <p:nvPr/>
      </p:nvGrpSpPr>
      <p:grpSpPr>
        <a:xfrm>
          <a:off x="0" y="0"/>
          <a:ext cx="0" cy="0"/>
          <a:chOff x="0" y="0"/>
          <a:chExt cx="0" cy="0"/>
        </a:xfrm>
      </p:grpSpPr>
      <p:sp>
        <p:nvSpPr>
          <p:cNvPr id="198" name="Google Shape;198;g4027db6986_0_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9" name="Google Shape;199;g4027db6986_0_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dirty="0"/>
              <a:t>TIME </a:t>
            </a:r>
            <a:endParaRPr dirty="0"/>
          </a:p>
          <a:p>
            <a:pPr marL="0" lvl="0" indent="0" algn="l" rtl="0">
              <a:spcBef>
                <a:spcPts val="0"/>
              </a:spcBef>
              <a:spcAft>
                <a:spcPts val="0"/>
              </a:spcAft>
              <a:buNone/>
            </a:pPr>
            <a:r>
              <a:rPr lang="en" dirty="0"/>
              <a:t>BEST - every pivot (by chance) splits the list exactly in two.  log(n) levels, each level requires a total of n  operations (combining operations on each piece), so n log(n)</a:t>
            </a:r>
            <a:endParaRPr dirty="0"/>
          </a:p>
          <a:p>
            <a:pPr marL="0" lvl="0" indent="0" algn="l" rtl="0">
              <a:spcBef>
                <a:spcPts val="0"/>
              </a:spcBef>
              <a:spcAft>
                <a:spcPts val="0"/>
              </a:spcAft>
              <a:buNone/>
            </a:pPr>
            <a:r>
              <a:rPr lang="en" dirty="0"/>
              <a:t>WORST - every pivot (by chance) is the smallest/largest, so all other items are put on one side, and the size of the problem is only reduced by 1.  n-1 calls, each requiring n-i work (ith level) = O(n</a:t>
            </a:r>
            <a:r>
              <a:rPr lang="en" baseline="30000" dirty="0"/>
              <a:t>2</a:t>
            </a:r>
            <a:r>
              <a:rPr lang="en" dirty="0"/>
              <a:t>)</a:t>
            </a:r>
            <a:endParaRPr dirty="0"/>
          </a:p>
          <a:p>
            <a:pPr marL="0" lvl="0" indent="0" algn="l" rtl="0">
              <a:spcBef>
                <a:spcPts val="0"/>
              </a:spcBef>
              <a:spcAft>
                <a:spcPts val="0"/>
              </a:spcAft>
              <a:buNone/>
            </a:pPr>
            <a:r>
              <a:rPr lang="en" dirty="0"/>
              <a:t>AVG - </a:t>
            </a:r>
            <a:endParaRPr dirty="0"/>
          </a:p>
          <a:p>
            <a:pPr marL="0" lvl="0" indent="0" algn="l" rtl="0">
              <a:spcBef>
                <a:spcPts val="0"/>
              </a:spcBef>
              <a:spcAft>
                <a:spcPts val="0"/>
              </a:spcAft>
              <a:buNone/>
            </a:pPr>
            <a:r>
              <a:rPr lang="en" dirty="0"/>
              <a:t>	Stats - we got log(n) steps in best because it split by a factor rather than an additive amount (i.e. if you can say it won’t be in the top or bottom x% for any x, you win).  Further, if you can </a:t>
            </a:r>
            <a:r>
              <a:rPr lang="en" b="1" u="sng" dirty="0"/>
              <a:t>bound </a:t>
            </a:r>
            <a:r>
              <a:rPr lang="en" dirty="0"/>
              <a:t>the number of times it’ll be out of that range, since you’re order-of-magnitude, you’re still good.  So say middle 50%.  On avg, 50% of the time a randomly-selected pivot will be in there, so if you could get to 1 with only k steps in best case, after 2k steps you should be at 1.  After 10k flips it is highly unlikely you haven’t made it to the bottom.  That is just a change of base in logarithm, but still logarithm, so θ(n log(n))</a:t>
            </a:r>
            <a:endParaRPr dirty="0"/>
          </a:p>
          <a:p>
            <a:pPr marL="0" lvl="0" indent="0" algn="l" rtl="0">
              <a:spcBef>
                <a:spcPts val="0"/>
              </a:spcBef>
              <a:spcAft>
                <a:spcPts val="0"/>
              </a:spcAft>
              <a:buNone/>
            </a:pPr>
            <a:endParaRPr dirty="0"/>
          </a:p>
          <a:p>
            <a:pPr marL="0" lvl="0" indent="0" algn="l" rtl="0">
              <a:spcBef>
                <a:spcPts val="0"/>
              </a:spcBef>
              <a:spcAft>
                <a:spcPts val="0"/>
              </a:spcAft>
              <a:buNone/>
            </a:pPr>
            <a:r>
              <a:rPr lang="en" dirty="0"/>
              <a:t>SPACE - can be done in-place (1 or O(1)), but not stable; OR stable, but needing O(n) more space </a:t>
            </a:r>
            <a:endParaRPr dirty="0"/>
          </a:p>
          <a:p>
            <a:pPr marL="0" lvl="0" indent="0" algn="l" rtl="0">
              <a:spcBef>
                <a:spcPts val="0"/>
              </a:spcBef>
              <a:spcAft>
                <a:spcPts val="0"/>
              </a:spcAft>
              <a:buNone/>
            </a:pPr>
            <a:r>
              <a:rPr lang="en" dirty="0"/>
              <a:t>STABLE? - Not if in-place.  Can make stable by adding O(n) memory</a:t>
            </a:r>
            <a:endParaRPr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7"/>
        <p:cNvGrpSpPr/>
        <p:nvPr/>
      </p:nvGrpSpPr>
      <p:grpSpPr>
        <a:xfrm>
          <a:off x="0" y="0"/>
          <a:ext cx="0" cy="0"/>
          <a:chOff x="0" y="0"/>
          <a:chExt cx="0" cy="0"/>
        </a:xfrm>
      </p:grpSpPr>
      <p:sp>
        <p:nvSpPr>
          <p:cNvPr id="218" name="Google Shape;218;g3eae14fec1_2_4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9" name="Google Shape;219;g3eae14fec1_2_4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4"/>
        <p:cNvGrpSpPr/>
        <p:nvPr/>
      </p:nvGrpSpPr>
      <p:grpSpPr>
        <a:xfrm>
          <a:off x="0" y="0"/>
          <a:ext cx="0" cy="0"/>
          <a:chOff x="0" y="0"/>
          <a:chExt cx="0" cy="0"/>
        </a:xfrm>
      </p:grpSpPr>
      <p:sp>
        <p:nvSpPr>
          <p:cNvPr id="225" name="Google Shape;225;g3eae14fec1_2_3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6" name="Google Shape;226;g3eae14fec1_2_3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1"/>
        <p:cNvGrpSpPr/>
        <p:nvPr/>
      </p:nvGrpSpPr>
      <p:grpSpPr>
        <a:xfrm>
          <a:off x="0" y="0"/>
          <a:ext cx="0" cy="0"/>
          <a:chOff x="0" y="0"/>
          <a:chExt cx="0" cy="0"/>
        </a:xfrm>
      </p:grpSpPr>
      <p:sp>
        <p:nvSpPr>
          <p:cNvPr id="232" name="Google Shape;232;g3eae14fec1_2_4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3" name="Google Shape;233;g3eae14fec1_2_4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8"/>
        <p:cNvGrpSpPr/>
        <p:nvPr/>
      </p:nvGrpSpPr>
      <p:grpSpPr>
        <a:xfrm>
          <a:off x="0" y="0"/>
          <a:ext cx="0" cy="0"/>
          <a:chOff x="0" y="0"/>
          <a:chExt cx="0" cy="0"/>
        </a:xfrm>
      </p:grpSpPr>
      <p:sp>
        <p:nvSpPr>
          <p:cNvPr id="239" name="Google Shape;239;g4027db6986_0_3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40" name="Google Shape;240;g4027db6986_0_3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dirty="0"/>
              <a:t>TIME</a:t>
            </a:r>
            <a:endParaRPr dirty="0"/>
          </a:p>
          <a:p>
            <a:pPr marL="0" lvl="0" indent="0" algn="l" rtl="0">
              <a:spcBef>
                <a:spcPts val="0"/>
              </a:spcBef>
              <a:spcAft>
                <a:spcPts val="0"/>
              </a:spcAft>
              <a:buNone/>
            </a:pPr>
            <a:r>
              <a:rPr lang="en" dirty="0"/>
              <a:t>Once heap is made - in order, requires O(n) to make heap, to create ordered structure pop off min/max [usually by swapping with “last” element], then take &lt;=log(n-1) operations to get the tree back into a heap.  Have to do this n times, so O(n log(n))</a:t>
            </a:r>
            <a:endParaRPr dirty="0"/>
          </a:p>
          <a:p>
            <a:pPr marL="0" lvl="0" indent="0" algn="l" rtl="0">
              <a:spcBef>
                <a:spcPts val="0"/>
              </a:spcBef>
              <a:spcAft>
                <a:spcPts val="0"/>
              </a:spcAft>
              <a:buNone/>
            </a:pPr>
            <a:r>
              <a:rPr lang="en" dirty="0"/>
              <a:t>Construct heap: O(n)</a:t>
            </a:r>
            <a:endParaRPr dirty="0"/>
          </a:p>
          <a:p>
            <a:pPr marL="0" lvl="0" indent="0" algn="l" rtl="0">
              <a:spcBef>
                <a:spcPts val="0"/>
              </a:spcBef>
              <a:spcAft>
                <a:spcPts val="0"/>
              </a:spcAft>
              <a:buNone/>
            </a:pPr>
            <a:r>
              <a:rPr lang="en" dirty="0"/>
              <a:t>(n-1) times put root in place, swap “last” to root, do &lt;=log(n-i) operations to get the tree back into a heap:  (n-1)log(n-i)</a:t>
            </a:r>
            <a:endParaRPr dirty="0"/>
          </a:p>
          <a:p>
            <a:pPr marL="0" lvl="0" indent="0" algn="l" rtl="0">
              <a:spcBef>
                <a:spcPts val="0"/>
              </a:spcBef>
              <a:spcAft>
                <a:spcPts val="0"/>
              </a:spcAft>
              <a:buNone/>
            </a:pPr>
            <a:endParaRPr dirty="0"/>
          </a:p>
          <a:p>
            <a:pPr marL="0" lvl="0" indent="0" algn="l" rtl="0">
              <a:spcBef>
                <a:spcPts val="0"/>
              </a:spcBef>
              <a:spcAft>
                <a:spcPts val="0"/>
              </a:spcAft>
              <a:buNone/>
            </a:pPr>
            <a:r>
              <a:rPr lang="en" dirty="0"/>
              <a:t>So θ(n log(n))</a:t>
            </a:r>
            <a:endParaRPr dirty="0"/>
          </a:p>
          <a:p>
            <a:pPr marL="0" lvl="0" indent="0" algn="l" rtl="0">
              <a:spcBef>
                <a:spcPts val="0"/>
              </a:spcBef>
              <a:spcAft>
                <a:spcPts val="0"/>
              </a:spcAft>
              <a:buNone/>
            </a:pPr>
            <a:endParaRPr dirty="0"/>
          </a:p>
          <a:p>
            <a:pPr marL="0" lvl="0" indent="0" algn="l" rtl="0">
              <a:spcBef>
                <a:spcPts val="0"/>
              </a:spcBef>
              <a:spcAft>
                <a:spcPts val="0"/>
              </a:spcAft>
              <a:buNone/>
            </a:pPr>
            <a:endParaRPr dirty="0"/>
          </a:p>
          <a:p>
            <a:pPr marL="0" lvl="0" indent="0" algn="l" rtl="0">
              <a:spcBef>
                <a:spcPts val="0"/>
              </a:spcBef>
              <a:spcAft>
                <a:spcPts val="0"/>
              </a:spcAft>
              <a:buNone/>
            </a:pPr>
            <a:r>
              <a:rPr lang="en" dirty="0"/>
              <a:t>SPACE - can be in-place because can make heap structure in-place</a:t>
            </a:r>
            <a:endParaRPr dirty="0"/>
          </a:p>
          <a:p>
            <a:pPr marL="0" lvl="0" indent="0" algn="l" rtl="0">
              <a:spcBef>
                <a:spcPts val="0"/>
              </a:spcBef>
              <a:spcAft>
                <a:spcPts val="0"/>
              </a:spcAft>
              <a:buNone/>
            </a:pPr>
            <a:r>
              <a:rPr lang="en" dirty="0"/>
              <a:t>STABLE? - no, can make stable by using O(n) extra memory</a:t>
            </a:r>
            <a:endParaRPr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0"/>
        <p:cNvGrpSpPr/>
        <p:nvPr/>
      </p:nvGrpSpPr>
      <p:grpSpPr>
        <a:xfrm>
          <a:off x="0" y="0"/>
          <a:ext cx="0" cy="0"/>
          <a:chOff x="0" y="0"/>
          <a:chExt cx="0" cy="0"/>
        </a:xfrm>
      </p:grpSpPr>
      <p:sp>
        <p:nvSpPr>
          <p:cNvPr id="301" name="Google Shape;301;g4e0873b5d0_0_4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02" name="Google Shape;302;g4e0873b5d0_0_4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0"/>
        <p:cNvGrpSpPr/>
        <p:nvPr/>
      </p:nvGrpSpPr>
      <p:grpSpPr>
        <a:xfrm>
          <a:off x="0" y="0"/>
          <a:ext cx="0" cy="0"/>
          <a:chOff x="0" y="0"/>
          <a:chExt cx="0" cy="0"/>
        </a:xfrm>
      </p:grpSpPr>
      <p:sp>
        <p:nvSpPr>
          <p:cNvPr id="401" name="Google Shape;401;g4e0873b5d0_0_11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02" name="Google Shape;402;g4e0873b5d0_0_11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8"/>
        <p:cNvGrpSpPr/>
        <p:nvPr/>
      </p:nvGrpSpPr>
      <p:grpSpPr>
        <a:xfrm>
          <a:off x="0" y="0"/>
          <a:ext cx="0" cy="0"/>
          <a:chOff x="0" y="0"/>
          <a:chExt cx="0" cy="0"/>
        </a:xfrm>
      </p:grpSpPr>
      <p:sp>
        <p:nvSpPr>
          <p:cNvPr id="89" name="Google Shape;89;g37f7af9ed8_0_13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0" name="Google Shape;90;g37f7af9ed8_0_13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0"/>
        <p:cNvGrpSpPr/>
        <p:nvPr/>
      </p:nvGrpSpPr>
      <p:grpSpPr>
        <a:xfrm>
          <a:off x="0" y="0"/>
          <a:ext cx="0" cy="0"/>
          <a:chOff x="0" y="0"/>
          <a:chExt cx="0" cy="0"/>
        </a:xfrm>
      </p:grpSpPr>
      <p:sp>
        <p:nvSpPr>
          <p:cNvPr id="501" name="Google Shape;501;g4e0873b5d0_0_19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02" name="Google Shape;502;g4e0873b5d0_0_19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4"/>
        <p:cNvGrpSpPr/>
        <p:nvPr/>
      </p:nvGrpSpPr>
      <p:grpSpPr>
        <a:xfrm>
          <a:off x="0" y="0"/>
          <a:ext cx="0" cy="0"/>
          <a:chOff x="0" y="0"/>
          <a:chExt cx="0" cy="0"/>
        </a:xfrm>
      </p:grpSpPr>
      <p:sp>
        <p:nvSpPr>
          <p:cNvPr id="95" name="Google Shape;95;g4146338e8d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6" name="Google Shape;96;g4146338e8d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5"/>
        <p:cNvGrpSpPr/>
        <p:nvPr/>
      </p:nvGrpSpPr>
      <p:grpSpPr>
        <a:xfrm>
          <a:off x="0" y="0"/>
          <a:ext cx="0" cy="0"/>
          <a:chOff x="0" y="0"/>
          <a:chExt cx="0" cy="0"/>
        </a:xfrm>
      </p:grpSpPr>
      <p:sp>
        <p:nvSpPr>
          <p:cNvPr id="116" name="Google Shape;116;g37f7af9ed8_0_22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7" name="Google Shape;117;g37f7af9ed8_0_22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Find the smallest remaining element, put it next</a:t>
            </a:r>
            <a:endParaRPr/>
          </a:p>
          <a:p>
            <a:pPr marL="0" lvl="0" indent="0" algn="l" rtl="0">
              <a:spcBef>
                <a:spcPts val="0"/>
              </a:spcBef>
              <a:spcAft>
                <a:spcPts val="0"/>
              </a:spcAft>
              <a:buNone/>
            </a:pPr>
            <a:endParaRPr/>
          </a:p>
          <a:p>
            <a:pPr marL="0" lvl="0" indent="0" algn="l" rtl="0">
              <a:spcBef>
                <a:spcPts val="0"/>
              </a:spcBef>
              <a:spcAft>
                <a:spcPts val="0"/>
              </a:spcAft>
              <a:buNone/>
            </a:pPr>
            <a:r>
              <a:rPr lang="en"/>
              <a:t>With linear search for next smallest element</a:t>
            </a:r>
            <a:endParaRPr/>
          </a:p>
          <a:p>
            <a:pPr marL="0" lvl="0" indent="0" algn="l" rtl="0">
              <a:spcBef>
                <a:spcPts val="0"/>
              </a:spcBef>
              <a:spcAft>
                <a:spcPts val="0"/>
              </a:spcAft>
              <a:buNone/>
            </a:pPr>
            <a:r>
              <a:rPr lang="en"/>
              <a:t>TIME</a:t>
            </a:r>
            <a:endParaRPr/>
          </a:p>
          <a:p>
            <a:pPr marL="0" lvl="0" indent="0" algn="l" rtl="0">
              <a:spcBef>
                <a:spcPts val="0"/>
              </a:spcBef>
              <a:spcAft>
                <a:spcPts val="0"/>
              </a:spcAft>
              <a:buNone/>
            </a:pPr>
            <a:r>
              <a:rPr lang="en"/>
              <a:t>BEST = AVG = WORST = O(n</a:t>
            </a:r>
            <a:r>
              <a:rPr lang="en" baseline="30000"/>
              <a:t>2</a:t>
            </a:r>
            <a:r>
              <a:rPr lang="en"/>
              <a:t>)  (how many things are checked does not depend on the values of the array.  It will always do a Gaussian sum)</a:t>
            </a:r>
            <a:endParaRPr/>
          </a:p>
          <a:p>
            <a:pPr marL="0" lvl="0" indent="0" algn="l" rtl="0">
              <a:spcBef>
                <a:spcPts val="0"/>
              </a:spcBef>
              <a:spcAft>
                <a:spcPts val="0"/>
              </a:spcAft>
              <a:buNone/>
            </a:pPr>
            <a:endParaRPr/>
          </a:p>
          <a:p>
            <a:pPr marL="0" lvl="0" indent="0" algn="l" rtl="0">
              <a:spcBef>
                <a:spcPts val="0"/>
              </a:spcBef>
              <a:spcAft>
                <a:spcPts val="0"/>
              </a:spcAft>
              <a:buNone/>
            </a:pPr>
            <a:r>
              <a:rPr lang="en"/>
              <a:t>SPACE - In place, 1 (also O(1))</a:t>
            </a:r>
            <a:endParaRPr/>
          </a:p>
          <a:p>
            <a:pPr marL="0" lvl="0" indent="0" algn="l" rtl="0">
              <a:spcBef>
                <a:spcPts val="0"/>
              </a:spcBef>
              <a:spcAft>
                <a:spcPts val="0"/>
              </a:spcAft>
              <a:buNone/>
            </a:pPr>
            <a:r>
              <a:rPr lang="en"/>
              <a:t>STABLE? - yes, if decide to keep first element when find something equal in search</a:t>
            </a:r>
            <a:endParaRPr/>
          </a:p>
          <a:p>
            <a:pPr marL="0" lvl="0" indent="0" algn="l" rtl="0">
              <a:spcBef>
                <a:spcPts val="0"/>
              </a:spcBef>
              <a:spcAft>
                <a:spcPts val="0"/>
              </a:spcAft>
              <a:buNone/>
            </a:pP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7"/>
        <p:cNvGrpSpPr/>
        <p:nvPr/>
      </p:nvGrpSpPr>
      <p:grpSpPr>
        <a:xfrm>
          <a:off x="0" y="0"/>
          <a:ext cx="0" cy="0"/>
          <a:chOff x="0" y="0"/>
          <a:chExt cx="0" cy="0"/>
        </a:xfrm>
      </p:grpSpPr>
      <p:sp>
        <p:nvSpPr>
          <p:cNvPr id="108" name="Google Shape;108;g37f7af9ed8_0_20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9" name="Google Shape;109;g37f7af9ed8_0_20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dirty="0"/>
              <a:t>Take the next number in the array, insert it where it should go</a:t>
            </a:r>
            <a:endParaRPr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0"/>
        <p:cNvGrpSpPr/>
        <p:nvPr/>
      </p:nvGrpSpPr>
      <p:grpSpPr>
        <a:xfrm>
          <a:off x="0" y="0"/>
          <a:ext cx="0" cy="0"/>
          <a:chOff x="0" y="0"/>
          <a:chExt cx="0" cy="0"/>
        </a:xfrm>
      </p:grpSpPr>
      <p:sp>
        <p:nvSpPr>
          <p:cNvPr id="101" name="Google Shape;101;g3eae14fec1_1_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2" name="Google Shape;102;g3eae14fec1_1_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dirty="0"/>
              <a:t>Time - have to insert correct position </a:t>
            </a:r>
            <a:r>
              <a:rPr lang="en" i="1" dirty="0"/>
              <a:t>n</a:t>
            </a:r>
            <a:r>
              <a:rPr lang="en" dirty="0"/>
              <a:t> times</a:t>
            </a:r>
            <a:endParaRPr dirty="0"/>
          </a:p>
          <a:p>
            <a:pPr marL="0" lvl="0" indent="0" algn="l" rtl="0">
              <a:spcBef>
                <a:spcPts val="0"/>
              </a:spcBef>
              <a:spcAft>
                <a:spcPts val="0"/>
              </a:spcAft>
              <a:buNone/>
            </a:pPr>
            <a:r>
              <a:rPr lang="en" dirty="0"/>
              <a:t>BEST - already sorted, don’t move anything (i.e. next element is first compared with rightmost element in sorted sub-array, then put right there without further checks) --- O(n)</a:t>
            </a:r>
            <a:endParaRPr dirty="0"/>
          </a:p>
          <a:p>
            <a:pPr marL="0" lvl="0" indent="0" algn="l" rtl="0">
              <a:spcBef>
                <a:spcPts val="0"/>
              </a:spcBef>
              <a:spcAft>
                <a:spcPts val="0"/>
              </a:spcAft>
              <a:buNone/>
            </a:pPr>
            <a:r>
              <a:rPr lang="en" dirty="0"/>
              <a:t>WORST - reverse sorted.  All elements have to be compared to every element in sorted array.  Leads to scan (1,2,...,n-1) elements, then shift (1,2,...n-1) elements to right one place for insertion. -- O(n</a:t>
            </a:r>
            <a:r>
              <a:rPr lang="en" baseline="30000" dirty="0"/>
              <a:t>2</a:t>
            </a:r>
            <a:r>
              <a:rPr lang="en" dirty="0"/>
              <a:t>)</a:t>
            </a:r>
            <a:endParaRPr dirty="0"/>
          </a:p>
          <a:p>
            <a:pPr marL="0" lvl="0" indent="0" algn="l" rtl="0">
              <a:spcBef>
                <a:spcPts val="0"/>
              </a:spcBef>
              <a:spcAft>
                <a:spcPts val="0"/>
              </a:spcAft>
              <a:buNone/>
            </a:pPr>
            <a:r>
              <a:rPr lang="en" dirty="0"/>
              <a:t>AVG  - worst case, on average (</a:t>
            </a:r>
            <a:r>
              <a:rPr lang="en"/>
              <a:t>n-1)/4 </a:t>
            </a:r>
            <a:r>
              <a:rPr lang="en" dirty="0"/>
              <a:t>each, still quadratic θ(n</a:t>
            </a:r>
            <a:r>
              <a:rPr lang="en" baseline="30000" dirty="0"/>
              <a:t>2</a:t>
            </a:r>
            <a:r>
              <a:rPr lang="en" dirty="0"/>
              <a:t>)</a:t>
            </a:r>
            <a:endParaRPr dirty="0"/>
          </a:p>
          <a:p>
            <a:pPr marL="0" lvl="0" indent="0" algn="l" rtl="0">
              <a:spcBef>
                <a:spcPts val="0"/>
              </a:spcBef>
              <a:spcAft>
                <a:spcPts val="0"/>
              </a:spcAft>
              <a:buNone/>
            </a:pPr>
            <a:endParaRPr dirty="0"/>
          </a:p>
          <a:p>
            <a:pPr marL="0" lvl="0" indent="0" algn="l" rtl="0">
              <a:spcBef>
                <a:spcPts val="0"/>
              </a:spcBef>
              <a:spcAft>
                <a:spcPts val="0"/>
              </a:spcAft>
              <a:buNone/>
            </a:pPr>
            <a:r>
              <a:rPr lang="en" dirty="0"/>
              <a:t>HOWEVER, for very small arrays (exact threshold an engineering decision) insertion sort is faster than almost anything.  Quicksort often employs insertion/selection sort as the solution method for anything under that threshold.</a:t>
            </a:r>
            <a:endParaRPr dirty="0"/>
          </a:p>
          <a:p>
            <a:pPr marL="0" lvl="0" indent="0" algn="l" rtl="0">
              <a:spcBef>
                <a:spcPts val="0"/>
              </a:spcBef>
              <a:spcAft>
                <a:spcPts val="0"/>
              </a:spcAft>
              <a:buNone/>
            </a:pPr>
            <a:r>
              <a:rPr lang="en" dirty="0"/>
              <a:t>NOTE ALSO - compared to selection sort, Insertion sort almost always does fewer operations (even worst case).  However, Insertion sort requires (on average) O(n</a:t>
            </a:r>
            <a:r>
              <a:rPr lang="en" baseline="30000" dirty="0"/>
              <a:t>2</a:t>
            </a:r>
            <a:r>
              <a:rPr lang="en" dirty="0"/>
              <a:t>) writes, whereas selection sort requires O(n) writes.  So selection sort may be faster if being run on a platform where writes are very expensive.</a:t>
            </a:r>
            <a:endParaRPr dirty="0"/>
          </a:p>
          <a:p>
            <a:pPr marL="0" lvl="0" indent="0" algn="l" rtl="0">
              <a:spcBef>
                <a:spcPts val="0"/>
              </a:spcBef>
              <a:spcAft>
                <a:spcPts val="0"/>
              </a:spcAft>
              <a:buNone/>
            </a:pPr>
            <a:endParaRPr dirty="0"/>
          </a:p>
          <a:p>
            <a:pPr marL="0" lvl="0" indent="0" algn="l" rtl="0">
              <a:spcBef>
                <a:spcPts val="0"/>
              </a:spcBef>
              <a:spcAft>
                <a:spcPts val="0"/>
              </a:spcAft>
              <a:buNone/>
            </a:pPr>
            <a:r>
              <a:rPr lang="en" dirty="0"/>
              <a:t>SPACE - in-place, 1   (also O(1))</a:t>
            </a:r>
            <a:endParaRPr dirty="0"/>
          </a:p>
          <a:p>
            <a:pPr marL="0" lvl="0" indent="0" algn="l" rtl="0">
              <a:spcBef>
                <a:spcPts val="0"/>
              </a:spcBef>
              <a:spcAft>
                <a:spcPts val="0"/>
              </a:spcAft>
              <a:buNone/>
            </a:pPr>
            <a:r>
              <a:rPr lang="en" dirty="0"/>
              <a:t>STABLE? - yes, if you just decide that when finding an equal element, new one is inserted after</a:t>
            </a:r>
            <a:endParaRPr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9"/>
        <p:cNvGrpSpPr/>
        <p:nvPr/>
      </p:nvGrpSpPr>
      <p:grpSpPr>
        <a:xfrm>
          <a:off x="0" y="0"/>
          <a:ext cx="0" cy="0"/>
          <a:chOff x="0" y="0"/>
          <a:chExt cx="0" cy="0"/>
        </a:xfrm>
      </p:grpSpPr>
      <p:sp>
        <p:nvSpPr>
          <p:cNvPr id="130" name="Google Shape;130;g40c0926f47_0_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1" name="Google Shape;131;g40c0926f47_0_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Walk through array, compare each adjacent pair.  If in wrong order, switch.</a:t>
            </a:r>
            <a:endParaRPr/>
          </a:p>
          <a:p>
            <a:pPr marL="0" lvl="0" indent="0" algn="l" rtl="0">
              <a:spcBef>
                <a:spcPts val="0"/>
              </a:spcBef>
              <a:spcAft>
                <a:spcPts val="0"/>
              </a:spcAft>
              <a:buNone/>
            </a:pPr>
            <a:endParaRPr/>
          </a:p>
          <a:p>
            <a:pPr marL="0" lvl="0" indent="0" algn="l" rtl="0">
              <a:spcBef>
                <a:spcPts val="0"/>
              </a:spcBef>
              <a:spcAft>
                <a:spcPts val="0"/>
              </a:spcAft>
              <a:buNone/>
            </a:pPr>
            <a:r>
              <a:rPr lang="en"/>
              <a:t>VERY slow sort.  Useful pretty much only if array is nearly-sorted</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6"/>
        <p:cNvGrpSpPr/>
        <p:nvPr/>
      </p:nvGrpSpPr>
      <p:grpSpPr>
        <a:xfrm>
          <a:off x="0" y="0"/>
          <a:ext cx="0" cy="0"/>
          <a:chOff x="0" y="0"/>
          <a:chExt cx="0" cy="0"/>
        </a:xfrm>
      </p:grpSpPr>
      <p:sp>
        <p:nvSpPr>
          <p:cNvPr id="137" name="Google Shape;137;g40c0926f47_0_1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8" name="Google Shape;138;g40c0926f47_0_1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TIME</a:t>
            </a:r>
            <a:endParaRPr/>
          </a:p>
          <a:p>
            <a:pPr marL="0" lvl="0" indent="0" algn="l" rtl="0">
              <a:spcBef>
                <a:spcPts val="0"/>
              </a:spcBef>
              <a:spcAft>
                <a:spcPts val="0"/>
              </a:spcAft>
              <a:buNone/>
            </a:pPr>
            <a:r>
              <a:rPr lang="en"/>
              <a:t>BEST - Already sorted, just runs through once.  O(n)</a:t>
            </a:r>
            <a:endParaRPr/>
          </a:p>
          <a:p>
            <a:pPr marL="0" lvl="0" indent="0" algn="l" rtl="0">
              <a:spcBef>
                <a:spcPts val="0"/>
              </a:spcBef>
              <a:spcAft>
                <a:spcPts val="0"/>
              </a:spcAft>
              <a:buNone/>
            </a:pPr>
            <a:r>
              <a:rPr lang="en"/>
              <a:t>WORST - reverse sorted, first pass has to swap n-1 things, second n-2, etc.  Gauss’ formula = O(n</a:t>
            </a:r>
            <a:r>
              <a:rPr lang="en" baseline="30000"/>
              <a:t>2</a:t>
            </a:r>
            <a:r>
              <a:rPr lang="en"/>
              <a:t>)</a:t>
            </a:r>
            <a:endParaRPr/>
          </a:p>
          <a:p>
            <a:pPr marL="0" lvl="0" indent="0" algn="l" rtl="0">
              <a:spcBef>
                <a:spcPts val="0"/>
              </a:spcBef>
              <a:spcAft>
                <a:spcPts val="0"/>
              </a:spcAft>
              <a:buNone/>
            </a:pPr>
            <a:r>
              <a:rPr lang="en"/>
              <a:t>AVG - on avg, have to swap n/2 items each pass, n/2 passes - = O(n</a:t>
            </a:r>
            <a:r>
              <a:rPr lang="en" baseline="30000"/>
              <a:t>2</a:t>
            </a:r>
            <a:r>
              <a:rPr lang="en"/>
              <a:t>)</a:t>
            </a:r>
            <a:endParaRPr/>
          </a:p>
          <a:p>
            <a:pPr marL="0" lvl="0" indent="0" algn="l" rtl="0">
              <a:spcBef>
                <a:spcPts val="0"/>
              </a:spcBef>
              <a:spcAft>
                <a:spcPts val="0"/>
              </a:spcAft>
              <a:buNone/>
            </a:pPr>
            <a:endParaRPr/>
          </a:p>
          <a:p>
            <a:pPr marL="0" lvl="0" indent="0" algn="l" rtl="0">
              <a:spcBef>
                <a:spcPts val="0"/>
              </a:spcBef>
              <a:spcAft>
                <a:spcPts val="0"/>
              </a:spcAft>
              <a:buNone/>
            </a:pPr>
            <a:r>
              <a:rPr lang="en"/>
              <a:t>SPACE - in place + 1 (to swap numbers)</a:t>
            </a:r>
            <a:endParaRPr/>
          </a:p>
          <a:p>
            <a:pPr marL="0" lvl="0" indent="0" algn="l" rtl="0">
              <a:spcBef>
                <a:spcPts val="0"/>
              </a:spcBef>
              <a:spcAft>
                <a:spcPts val="0"/>
              </a:spcAft>
              <a:buNone/>
            </a:pPr>
            <a:r>
              <a:rPr lang="en"/>
              <a:t>STABLE? - yes, if make rule not to swap on equals</a:t>
            </a:r>
            <a:endParaRPr/>
          </a:p>
          <a:p>
            <a:pPr marL="0" lvl="0" indent="0" algn="l" rtl="0">
              <a:spcBef>
                <a:spcPts val="0"/>
              </a:spcBef>
              <a:spcAft>
                <a:spcPts val="0"/>
              </a:spcAft>
              <a:buNone/>
            </a:pPr>
            <a:endParaRPr/>
          </a:p>
          <a:p>
            <a:pPr marL="0" lvl="0" indent="0" algn="l" rtl="0">
              <a:spcBef>
                <a:spcPts val="0"/>
              </a:spcBef>
              <a:spcAft>
                <a:spcPts val="0"/>
              </a:spcAft>
              <a:buNone/>
            </a:pPr>
            <a:r>
              <a:rPr lang="en"/>
              <a:t>Insertion sort usually much faster on small numbers of elements (also O(n</a:t>
            </a:r>
            <a:r>
              <a:rPr lang="en" baseline="30000"/>
              <a:t>2</a:t>
            </a:r>
            <a:r>
              <a:rPr lang="en"/>
              <a:t>))</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0"/>
        <p:cNvGrpSpPr/>
        <p:nvPr/>
      </p:nvGrpSpPr>
      <p:grpSpPr>
        <a:xfrm>
          <a:off x="0" y="0"/>
          <a:ext cx="0" cy="0"/>
          <a:chOff x="0" y="0"/>
          <a:chExt cx="0" cy="0"/>
        </a:xfrm>
      </p:grpSpPr>
      <p:sp>
        <p:nvSpPr>
          <p:cNvPr id="101" name="Google Shape;101;g3eae14fec1_1_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mc:AlternateContent xmlns:mc="http://schemas.openxmlformats.org/markup-compatibility/2006" xmlns:a14="http://schemas.microsoft.com/office/drawing/2010/main">
        <mc:Choice Requires="a14">
          <p:sp>
            <p:nvSpPr>
              <p:cNvPr id="102" name="Google Shape;102;g3eae14fec1_1_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dirty="0"/>
                  <a:t>Time - have to insert correct position </a:t>
                </a:r>
                <a:r>
                  <a:rPr lang="en" i="1" dirty="0"/>
                  <a:t>n</a:t>
                </a:r>
                <a:r>
                  <a:rPr lang="en" dirty="0"/>
                  <a:t> times with respect to step size (“gap”) for each step size in the gap/increment sequence (O(log(n) in length)</a:t>
                </a:r>
                <a:endParaRPr dirty="0"/>
              </a:p>
              <a:p>
                <a:pPr marL="0" lvl="0" indent="0" algn="l" rtl="0">
                  <a:spcBef>
                    <a:spcPts val="0"/>
                  </a:spcBef>
                  <a:spcAft>
                    <a:spcPts val="0"/>
                  </a:spcAft>
                  <a:buNone/>
                </a:pPr>
                <a:r>
                  <a:rPr lang="en" dirty="0"/>
                  <a:t>BEST - already sorted, don’t move anything (i.e. next element is first compared with rightmost element in sorted sub-array, then put right there without further checks), repeated for each gap size, varies based on gap sequence --- </a:t>
                </a:r>
                <a14:m>
                  <m:oMath xmlns:m="http://schemas.openxmlformats.org/officeDocument/2006/math">
                    <m:r>
                      <a:rPr lang="el-GR" b="1" i="1" smtClean="0">
                        <a:latin typeface="Cambria Math" panose="02040503050406030204" pitchFamily="18" charset="0"/>
                        <a:ea typeface="Cambria Math" panose="02040503050406030204" pitchFamily="18" charset="0"/>
                      </a:rPr>
                      <m:t>𝜴</m:t>
                    </m:r>
                  </m:oMath>
                </a14:m>
                <a:r>
                  <a:rPr lang="en" b="1" dirty="0"/>
                  <a:t>(n log(n)</a:t>
                </a:r>
                <a:endParaRPr dirty="0"/>
              </a:p>
              <a:p>
                <a:pPr marL="0" lvl="0" indent="0" algn="l" rtl="0">
                  <a:spcBef>
                    <a:spcPts val="0"/>
                  </a:spcBef>
                  <a:spcAft>
                    <a:spcPts val="0"/>
                  </a:spcAft>
                  <a:buNone/>
                </a:pPr>
                <a:r>
                  <a:rPr lang="en" dirty="0"/>
                  <a:t>WORST – time complexity is still an open problem. </a:t>
                </a:r>
                <a:r>
                  <a:rPr lang="en-US" dirty="0"/>
                  <a:t>The worst case complexity has an upper bound which can be given in terms of the </a:t>
                </a:r>
                <a:r>
                  <a:rPr lang="en-US" dirty="0" err="1"/>
                  <a:t>Frobenius</a:t>
                </a:r>
                <a:r>
                  <a:rPr lang="en-US" dirty="0"/>
                  <a:t> number of a given sequence of positive integers. </a:t>
                </a:r>
                <a:r>
                  <a:rPr lang="en" dirty="0"/>
                  <a:t>Up to </a:t>
                </a:r>
                <a:r>
                  <a:rPr lang="en" b="1" dirty="0"/>
                  <a:t>O(n</a:t>
                </a:r>
                <a:r>
                  <a:rPr lang="en" b="1" baseline="30000" dirty="0"/>
                  <a:t>2</a:t>
                </a:r>
                <a:r>
                  <a:rPr lang="en" b="1" dirty="0"/>
                  <a:t>)</a:t>
                </a:r>
                <a:endParaRPr b="1" dirty="0"/>
              </a:p>
              <a:p>
                <a:pPr marL="0" lvl="0" indent="0" algn="l" rtl="0">
                  <a:spcBef>
                    <a:spcPts val="0"/>
                  </a:spcBef>
                  <a:spcAft>
                    <a:spcPts val="0"/>
                  </a:spcAft>
                  <a:buNone/>
                </a:pPr>
                <a:r>
                  <a:rPr lang="en" dirty="0"/>
                  <a:t>AVG  - </a:t>
                </a:r>
                <a:r>
                  <a:rPr lang="en-US" dirty="0"/>
                  <a:t>depends on gap sequence - </a:t>
                </a:r>
                <a:r>
                  <a:rPr lang="en" dirty="0" err="1"/>
                  <a:t>θ</a:t>
                </a:r>
                <a:r>
                  <a:rPr lang="en" dirty="0"/>
                  <a:t>(n * log(n)^2) to </a:t>
                </a:r>
                <a:r>
                  <a:rPr lang="en" dirty="0" err="1"/>
                  <a:t>θ</a:t>
                </a:r>
                <a:r>
                  <a:rPr lang="en" dirty="0"/>
                  <a:t>(n^2); most commonly </a:t>
                </a:r>
                <a:r>
                  <a:rPr lang="en" dirty="0" err="1"/>
                  <a:t>θ</a:t>
                </a:r>
                <a:r>
                  <a:rPr lang="en" dirty="0"/>
                  <a:t>(n^(3/2))</a:t>
                </a: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r>
                  <a:rPr lang="en-US" dirty="0"/>
                  <a:t>Also referred to as </a:t>
                </a:r>
                <a:r>
                  <a:rPr lang="en-US" b="1" dirty="0"/>
                  <a:t>diminishing increment sort</a:t>
                </a:r>
                <a:endParaRPr b="1" dirty="0"/>
              </a:p>
              <a:p>
                <a:pPr marL="0" lvl="0" indent="0" algn="l" rtl="0">
                  <a:spcBef>
                    <a:spcPts val="0"/>
                  </a:spcBef>
                  <a:spcAft>
                    <a:spcPts val="0"/>
                  </a:spcAft>
                  <a:buNone/>
                </a:pPr>
                <a:endParaRPr dirty="0"/>
              </a:p>
              <a:p>
                <a:pPr marL="0" lvl="0" indent="0" algn="l" rtl="0">
                  <a:spcBef>
                    <a:spcPts val="0"/>
                  </a:spcBef>
                  <a:spcAft>
                    <a:spcPts val="0"/>
                  </a:spcAft>
                  <a:buNone/>
                </a:pPr>
                <a:r>
                  <a:rPr lang="en" dirty="0"/>
                  <a:t>SPACE - in-place, 1   (also O(1))</a:t>
                </a:r>
                <a:endParaRPr dirty="0"/>
              </a:p>
              <a:p>
                <a:pPr marL="0" lvl="0" indent="0" algn="l" rtl="0">
                  <a:spcBef>
                    <a:spcPts val="0"/>
                  </a:spcBef>
                  <a:spcAft>
                    <a:spcPts val="0"/>
                  </a:spcAft>
                  <a:buNone/>
                </a:pPr>
                <a:r>
                  <a:rPr lang="en" dirty="0"/>
                  <a:t>STABLE? - no</a:t>
                </a:r>
                <a:endParaRPr dirty="0"/>
              </a:p>
            </p:txBody>
          </p:sp>
        </mc:Choice>
        <mc:Fallback xmlns="">
          <p:sp>
            <p:nvSpPr>
              <p:cNvPr id="102" name="Google Shape;102;g3eae14fec1_1_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dirty="0"/>
                  <a:t>Time - have to insert correct position </a:t>
                </a:r>
                <a:r>
                  <a:rPr lang="en" i="1" dirty="0"/>
                  <a:t>n</a:t>
                </a:r>
                <a:r>
                  <a:rPr lang="en" dirty="0"/>
                  <a:t> times with respect to step size (“gap”) for each step size in the gap/increment sequence (O(log(n) in length)</a:t>
                </a:r>
                <a:endParaRPr dirty="0"/>
              </a:p>
              <a:p>
                <a:pPr marL="0" lvl="0" indent="0" algn="l" rtl="0">
                  <a:spcBef>
                    <a:spcPts val="0"/>
                  </a:spcBef>
                  <a:spcAft>
                    <a:spcPts val="0"/>
                  </a:spcAft>
                  <a:buNone/>
                </a:pPr>
                <a:r>
                  <a:rPr lang="en" dirty="0"/>
                  <a:t>BEST - already sorted, don’t move anything (i.e. next element is first compared with rightmost element in sorted sub-array, then put right there without further checks), repeated for each gap size, varies based on gap sequence --- O(n log(n)) to O(n log(n)^2) (</a:t>
                </a:r>
                <a:r>
                  <a:rPr lang="el-GR" b="1" i="0">
                    <a:latin typeface="Cambria Math" panose="02040503050406030204" pitchFamily="18" charset="0"/>
                    <a:ea typeface="Cambria Math" panose="02040503050406030204" pitchFamily="18" charset="0"/>
                  </a:rPr>
                  <a:t>𝜴</a:t>
                </a:r>
                <a:r>
                  <a:rPr lang="en" b="1" dirty="0"/>
                  <a:t>(n log(n)</a:t>
                </a:r>
                <a:r>
                  <a:rPr lang="en" dirty="0"/>
                  <a:t>)</a:t>
                </a:r>
                <a:endParaRPr dirty="0"/>
              </a:p>
              <a:p>
                <a:pPr marL="0" lvl="0" indent="0" algn="l" rtl="0">
                  <a:spcBef>
                    <a:spcPts val="0"/>
                  </a:spcBef>
                  <a:spcAft>
                    <a:spcPts val="0"/>
                  </a:spcAft>
                  <a:buNone/>
                </a:pPr>
                <a:r>
                  <a:rPr lang="en" dirty="0"/>
                  <a:t>WORST – time complexity is still an open problem. </a:t>
                </a:r>
                <a:r>
                  <a:rPr lang="en-US" dirty="0"/>
                  <a:t>The worst case complexity has an upper bound which can be given in terms of the </a:t>
                </a:r>
                <a:r>
                  <a:rPr lang="en-US" dirty="0" err="1"/>
                  <a:t>Frobenius</a:t>
                </a:r>
                <a:r>
                  <a:rPr lang="en-US" dirty="0"/>
                  <a:t> number of a given sequence of positive integers. </a:t>
                </a:r>
                <a:r>
                  <a:rPr lang="en" dirty="0"/>
                  <a:t>O(n log(n)^2) to </a:t>
                </a:r>
                <a:r>
                  <a:rPr lang="en" b="1" dirty="0"/>
                  <a:t>O(n</a:t>
                </a:r>
                <a:r>
                  <a:rPr lang="en" b="1" baseline="30000" dirty="0"/>
                  <a:t>2</a:t>
                </a:r>
                <a:r>
                  <a:rPr lang="en" b="1" dirty="0"/>
                  <a:t>)</a:t>
                </a:r>
                <a:endParaRPr b="1" dirty="0"/>
              </a:p>
              <a:p>
                <a:pPr marL="0" lvl="0" indent="0" algn="l" rtl="0">
                  <a:spcBef>
                    <a:spcPts val="0"/>
                  </a:spcBef>
                  <a:spcAft>
                    <a:spcPts val="0"/>
                  </a:spcAft>
                  <a:buNone/>
                </a:pPr>
                <a:r>
                  <a:rPr lang="en" dirty="0"/>
                  <a:t>AVG  - </a:t>
                </a:r>
                <a:r>
                  <a:rPr lang="en-US" dirty="0"/>
                  <a:t>depends on gap sequence</a:t>
                </a:r>
                <a:endParaRPr dirty="0"/>
              </a:p>
              <a:p>
                <a:pPr marL="0" lvl="0" indent="0" algn="l" rtl="0">
                  <a:spcBef>
                    <a:spcPts val="0"/>
                  </a:spcBef>
                  <a:spcAft>
                    <a:spcPts val="0"/>
                  </a:spcAft>
                  <a:buNone/>
                </a:pPr>
                <a:endParaRPr dirty="0"/>
              </a:p>
              <a:p>
                <a:pPr marL="0" lvl="0" indent="0" algn="l" rtl="0">
                  <a:spcBef>
                    <a:spcPts val="0"/>
                  </a:spcBef>
                  <a:spcAft>
                    <a:spcPts val="0"/>
                  </a:spcAft>
                  <a:buNone/>
                </a:pPr>
                <a:r>
                  <a:rPr lang="en" dirty="0"/>
                  <a:t>SPACE - in-place, 1   (also O(1))</a:t>
                </a:r>
                <a:endParaRPr dirty="0"/>
              </a:p>
              <a:p>
                <a:pPr marL="0" lvl="0" indent="0" algn="l" rtl="0">
                  <a:spcBef>
                    <a:spcPts val="0"/>
                  </a:spcBef>
                  <a:spcAft>
                    <a:spcPts val="0"/>
                  </a:spcAft>
                  <a:buNone/>
                </a:pPr>
                <a:r>
                  <a:rPr lang="en" dirty="0"/>
                  <a:t>STABLE? - no</a:t>
                </a:r>
                <a:endParaRPr dirty="0"/>
              </a:p>
            </p:txBody>
          </p:sp>
        </mc:Fallback>
      </mc:AlternateContent>
    </p:spTree>
    <p:extLst>
      <p:ext uri="{BB962C8B-B14F-4D97-AF65-F5344CB8AC3E}">
        <p14:creationId xmlns:p14="http://schemas.microsoft.com/office/powerpoint/2010/main" val="364001944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bg>
      <p:bgPr>
        <a:solidFill>
          <a:schemeClr val="lt2"/>
        </a:solidFill>
        <a:effectLst/>
      </p:bgPr>
    </p:bg>
    <p:spTree>
      <p:nvGrpSpPr>
        <p:cNvPr id="1" name="Shape 9"/>
        <p:cNvGrpSpPr/>
        <p:nvPr/>
      </p:nvGrpSpPr>
      <p:grpSpPr>
        <a:xfrm>
          <a:off x="0" y="0"/>
          <a:ext cx="0" cy="0"/>
          <a:chOff x="0" y="0"/>
          <a:chExt cx="0" cy="0"/>
        </a:xfrm>
      </p:grpSpPr>
      <p:sp>
        <p:nvSpPr>
          <p:cNvPr id="10" name="Google Shape;10;p2"/>
          <p:cNvSpPr/>
          <p:nvPr/>
        </p:nvSpPr>
        <p:spPr>
          <a:xfrm>
            <a:off x="0" y="0"/>
            <a:ext cx="9144000" cy="487800"/>
          </a:xfrm>
          <a:prstGeom prst="rect">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1" name="Google Shape;11;p2"/>
          <p:cNvGrpSpPr/>
          <p:nvPr/>
        </p:nvGrpSpPr>
        <p:grpSpPr>
          <a:xfrm>
            <a:off x="830392" y="1191256"/>
            <a:ext cx="745763" cy="45826"/>
            <a:chOff x="4580561" y="2589004"/>
            <a:chExt cx="1064464" cy="25200"/>
          </a:xfrm>
        </p:grpSpPr>
        <p:sp>
          <p:nvSpPr>
            <p:cNvPr id="12" name="Google Shape;12;p2"/>
            <p:cNvSpPr/>
            <p:nvPr/>
          </p:nvSpPr>
          <p:spPr>
            <a:xfrm rot="-5400000">
              <a:off x="5366325" y="2335504"/>
              <a:ext cx="25200" cy="532200"/>
            </a:xfrm>
            <a:prstGeom prst="rect">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 name="Google Shape;13;p2"/>
            <p:cNvSpPr/>
            <p:nvPr/>
          </p:nvSpPr>
          <p:spPr>
            <a:xfrm rot="-5400000">
              <a:off x="4836311" y="2333254"/>
              <a:ext cx="25200" cy="536700"/>
            </a:xfrm>
            <a:prstGeom prst="rect">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4" name="Google Shape;14;p2"/>
          <p:cNvSpPr txBox="1">
            <a:spLocks noGrp="1"/>
          </p:cNvSpPr>
          <p:nvPr>
            <p:ph type="ctrTitle"/>
          </p:nvPr>
        </p:nvSpPr>
        <p:spPr>
          <a:xfrm>
            <a:off x="729450" y="1322450"/>
            <a:ext cx="7688100" cy="1664700"/>
          </a:xfrm>
          <a:prstGeom prst="rect">
            <a:avLst/>
          </a:prstGeom>
        </p:spPr>
        <p:txBody>
          <a:bodyPr spcFirstLastPara="1" wrap="square" lIns="91425" tIns="91425" rIns="91425" bIns="91425" anchor="t" anchorCtr="0"/>
          <a:lstStyle>
            <a:lvl1pPr lvl="0">
              <a:spcBef>
                <a:spcPts val="0"/>
              </a:spcBef>
              <a:spcAft>
                <a:spcPts val="0"/>
              </a:spcAft>
              <a:buClr>
                <a:schemeClr val="dk2"/>
              </a:buClr>
              <a:buSzPts val="4200"/>
              <a:buNone/>
              <a:defRPr sz="4200">
                <a:solidFill>
                  <a:schemeClr val="dk2"/>
                </a:solidFill>
              </a:defRPr>
            </a:lvl1pPr>
            <a:lvl2pPr lvl="1">
              <a:spcBef>
                <a:spcPts val="0"/>
              </a:spcBef>
              <a:spcAft>
                <a:spcPts val="0"/>
              </a:spcAft>
              <a:buClr>
                <a:schemeClr val="dk2"/>
              </a:buClr>
              <a:buSzPts val="4200"/>
              <a:buNone/>
              <a:defRPr sz="4200">
                <a:solidFill>
                  <a:schemeClr val="dk2"/>
                </a:solidFill>
              </a:defRPr>
            </a:lvl2pPr>
            <a:lvl3pPr lvl="2">
              <a:spcBef>
                <a:spcPts val="0"/>
              </a:spcBef>
              <a:spcAft>
                <a:spcPts val="0"/>
              </a:spcAft>
              <a:buClr>
                <a:schemeClr val="dk2"/>
              </a:buClr>
              <a:buSzPts val="4200"/>
              <a:buNone/>
              <a:defRPr sz="4200">
                <a:solidFill>
                  <a:schemeClr val="dk2"/>
                </a:solidFill>
              </a:defRPr>
            </a:lvl3pPr>
            <a:lvl4pPr lvl="3">
              <a:spcBef>
                <a:spcPts val="0"/>
              </a:spcBef>
              <a:spcAft>
                <a:spcPts val="0"/>
              </a:spcAft>
              <a:buClr>
                <a:schemeClr val="dk2"/>
              </a:buClr>
              <a:buSzPts val="4200"/>
              <a:buNone/>
              <a:defRPr sz="4200">
                <a:solidFill>
                  <a:schemeClr val="dk2"/>
                </a:solidFill>
              </a:defRPr>
            </a:lvl4pPr>
            <a:lvl5pPr lvl="4">
              <a:spcBef>
                <a:spcPts val="0"/>
              </a:spcBef>
              <a:spcAft>
                <a:spcPts val="0"/>
              </a:spcAft>
              <a:buClr>
                <a:schemeClr val="dk2"/>
              </a:buClr>
              <a:buSzPts val="4200"/>
              <a:buNone/>
              <a:defRPr sz="4200">
                <a:solidFill>
                  <a:schemeClr val="dk2"/>
                </a:solidFill>
              </a:defRPr>
            </a:lvl5pPr>
            <a:lvl6pPr lvl="5">
              <a:spcBef>
                <a:spcPts val="0"/>
              </a:spcBef>
              <a:spcAft>
                <a:spcPts val="0"/>
              </a:spcAft>
              <a:buClr>
                <a:schemeClr val="dk2"/>
              </a:buClr>
              <a:buSzPts val="4200"/>
              <a:buNone/>
              <a:defRPr sz="4200">
                <a:solidFill>
                  <a:schemeClr val="dk2"/>
                </a:solidFill>
              </a:defRPr>
            </a:lvl6pPr>
            <a:lvl7pPr lvl="6">
              <a:spcBef>
                <a:spcPts val="0"/>
              </a:spcBef>
              <a:spcAft>
                <a:spcPts val="0"/>
              </a:spcAft>
              <a:buClr>
                <a:schemeClr val="dk2"/>
              </a:buClr>
              <a:buSzPts val="4200"/>
              <a:buNone/>
              <a:defRPr sz="4200">
                <a:solidFill>
                  <a:schemeClr val="dk2"/>
                </a:solidFill>
              </a:defRPr>
            </a:lvl7pPr>
            <a:lvl8pPr lvl="7">
              <a:spcBef>
                <a:spcPts val="0"/>
              </a:spcBef>
              <a:spcAft>
                <a:spcPts val="0"/>
              </a:spcAft>
              <a:buClr>
                <a:schemeClr val="dk2"/>
              </a:buClr>
              <a:buSzPts val="4200"/>
              <a:buNone/>
              <a:defRPr sz="4200">
                <a:solidFill>
                  <a:schemeClr val="dk2"/>
                </a:solidFill>
              </a:defRPr>
            </a:lvl8pPr>
            <a:lvl9pPr lvl="8">
              <a:spcBef>
                <a:spcPts val="0"/>
              </a:spcBef>
              <a:spcAft>
                <a:spcPts val="0"/>
              </a:spcAft>
              <a:buClr>
                <a:schemeClr val="dk2"/>
              </a:buClr>
              <a:buSzPts val="4200"/>
              <a:buNone/>
              <a:defRPr sz="4200">
                <a:solidFill>
                  <a:schemeClr val="dk2"/>
                </a:solidFill>
              </a:defRPr>
            </a:lvl9pPr>
          </a:lstStyle>
          <a:p>
            <a:endParaRPr/>
          </a:p>
        </p:txBody>
      </p:sp>
      <p:sp>
        <p:nvSpPr>
          <p:cNvPr id="15" name="Google Shape;15;p2"/>
          <p:cNvSpPr txBox="1">
            <a:spLocks noGrp="1"/>
          </p:cNvSpPr>
          <p:nvPr>
            <p:ph type="subTitle" idx="1"/>
          </p:nvPr>
        </p:nvSpPr>
        <p:spPr>
          <a:xfrm>
            <a:off x="729627" y="3172900"/>
            <a:ext cx="7688100" cy="541200"/>
          </a:xfrm>
          <a:prstGeom prst="rect">
            <a:avLst/>
          </a:prstGeom>
        </p:spPr>
        <p:txBody>
          <a:bodyPr spcFirstLastPara="1" wrap="square" lIns="91425" tIns="91425" rIns="91425" bIns="91425" anchor="t" anchorCtr="0"/>
          <a:lstStyle>
            <a:lvl1pPr lvl="0">
              <a:lnSpc>
                <a:spcPct val="100000"/>
              </a:lnSpc>
              <a:spcBef>
                <a:spcPts val="0"/>
              </a:spcBef>
              <a:spcAft>
                <a:spcPts val="0"/>
              </a:spcAft>
              <a:buSzPts val="1600"/>
              <a:buNone/>
              <a:defRPr sz="1600"/>
            </a:lvl1pPr>
            <a:lvl2pPr lvl="1">
              <a:lnSpc>
                <a:spcPct val="100000"/>
              </a:lnSpc>
              <a:spcBef>
                <a:spcPts val="0"/>
              </a:spcBef>
              <a:spcAft>
                <a:spcPts val="0"/>
              </a:spcAft>
              <a:buSzPts val="1600"/>
              <a:buNone/>
              <a:defRPr sz="1600"/>
            </a:lvl2pPr>
            <a:lvl3pPr lvl="2">
              <a:lnSpc>
                <a:spcPct val="100000"/>
              </a:lnSpc>
              <a:spcBef>
                <a:spcPts val="0"/>
              </a:spcBef>
              <a:spcAft>
                <a:spcPts val="0"/>
              </a:spcAft>
              <a:buSzPts val="1600"/>
              <a:buNone/>
              <a:defRPr sz="1600"/>
            </a:lvl3pPr>
            <a:lvl4pPr lvl="3">
              <a:lnSpc>
                <a:spcPct val="100000"/>
              </a:lnSpc>
              <a:spcBef>
                <a:spcPts val="0"/>
              </a:spcBef>
              <a:spcAft>
                <a:spcPts val="0"/>
              </a:spcAft>
              <a:buSzPts val="1600"/>
              <a:buNone/>
              <a:defRPr sz="1600"/>
            </a:lvl4pPr>
            <a:lvl5pPr lvl="4">
              <a:lnSpc>
                <a:spcPct val="100000"/>
              </a:lnSpc>
              <a:spcBef>
                <a:spcPts val="0"/>
              </a:spcBef>
              <a:spcAft>
                <a:spcPts val="0"/>
              </a:spcAft>
              <a:buSzPts val="1600"/>
              <a:buNone/>
              <a:defRPr sz="1600"/>
            </a:lvl5pPr>
            <a:lvl6pPr lvl="5">
              <a:lnSpc>
                <a:spcPct val="100000"/>
              </a:lnSpc>
              <a:spcBef>
                <a:spcPts val="0"/>
              </a:spcBef>
              <a:spcAft>
                <a:spcPts val="0"/>
              </a:spcAft>
              <a:buSzPts val="1600"/>
              <a:buNone/>
              <a:defRPr sz="1600"/>
            </a:lvl6pPr>
            <a:lvl7pPr lvl="6">
              <a:lnSpc>
                <a:spcPct val="100000"/>
              </a:lnSpc>
              <a:spcBef>
                <a:spcPts val="0"/>
              </a:spcBef>
              <a:spcAft>
                <a:spcPts val="0"/>
              </a:spcAft>
              <a:buSzPts val="1600"/>
              <a:buNone/>
              <a:defRPr sz="1600"/>
            </a:lvl7pPr>
            <a:lvl8pPr lvl="7">
              <a:lnSpc>
                <a:spcPct val="100000"/>
              </a:lnSpc>
              <a:spcBef>
                <a:spcPts val="0"/>
              </a:spcBef>
              <a:spcAft>
                <a:spcPts val="0"/>
              </a:spcAft>
              <a:buSzPts val="1600"/>
              <a:buNone/>
              <a:defRPr sz="1600"/>
            </a:lvl8pPr>
            <a:lvl9pPr lvl="8">
              <a:lnSpc>
                <a:spcPct val="100000"/>
              </a:lnSpc>
              <a:spcBef>
                <a:spcPts val="0"/>
              </a:spcBef>
              <a:spcAft>
                <a:spcPts val="0"/>
              </a:spcAft>
              <a:buSzPts val="1600"/>
              <a:buNone/>
              <a:defRPr sz="1600"/>
            </a:lvl9pPr>
          </a:lstStyle>
          <a:p>
            <a:endParaRPr/>
          </a:p>
        </p:txBody>
      </p:sp>
      <p:sp>
        <p:nvSpPr>
          <p:cNvPr id="16" name="Google Shape;16;p2"/>
          <p:cNvSpPr txBox="1">
            <a:spLocks noGrp="1"/>
          </p:cNvSpPr>
          <p:nvPr>
            <p:ph type="sldNum" idx="12"/>
          </p:nvPr>
        </p:nvSpPr>
        <p:spPr>
          <a:xfrm>
            <a:off x="8536302" y="4749851"/>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bg>
      <p:bgPr>
        <a:solidFill>
          <a:schemeClr val="dk1"/>
        </a:solidFill>
        <a:effectLst/>
      </p:bgPr>
    </p:bg>
    <p:spTree>
      <p:nvGrpSpPr>
        <p:cNvPr id="1" name="Shape 73"/>
        <p:cNvGrpSpPr/>
        <p:nvPr/>
      </p:nvGrpSpPr>
      <p:grpSpPr>
        <a:xfrm>
          <a:off x="0" y="0"/>
          <a:ext cx="0" cy="0"/>
          <a:chOff x="0" y="0"/>
          <a:chExt cx="0" cy="0"/>
        </a:xfrm>
      </p:grpSpPr>
      <p:grpSp>
        <p:nvGrpSpPr>
          <p:cNvPr id="74" name="Google Shape;74;p11"/>
          <p:cNvGrpSpPr/>
          <p:nvPr/>
        </p:nvGrpSpPr>
        <p:grpSpPr>
          <a:xfrm>
            <a:off x="830392" y="4169130"/>
            <a:ext cx="745763" cy="45826"/>
            <a:chOff x="4580561" y="2589004"/>
            <a:chExt cx="1064464" cy="25200"/>
          </a:xfrm>
        </p:grpSpPr>
        <p:sp>
          <p:nvSpPr>
            <p:cNvPr id="75" name="Google Shape;75;p11"/>
            <p:cNvSpPr/>
            <p:nvPr/>
          </p:nvSpPr>
          <p:spPr>
            <a:xfrm rot="-5400000">
              <a:off x="5366325" y="2335504"/>
              <a:ext cx="25200" cy="532200"/>
            </a:xfrm>
            <a:prstGeom prst="rect">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 name="Google Shape;76;p11"/>
            <p:cNvSpPr/>
            <p:nvPr/>
          </p:nvSpPr>
          <p:spPr>
            <a:xfrm rot="-5400000">
              <a:off x="4836311" y="2333254"/>
              <a:ext cx="25200" cy="536700"/>
            </a:xfrm>
            <a:prstGeom prst="rect">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77" name="Google Shape;77;p11"/>
          <p:cNvSpPr txBox="1">
            <a:spLocks noGrp="1"/>
          </p:cNvSpPr>
          <p:nvPr>
            <p:ph type="title" hasCustomPrompt="1"/>
          </p:nvPr>
        </p:nvSpPr>
        <p:spPr>
          <a:xfrm>
            <a:off x="729450" y="733950"/>
            <a:ext cx="7688400" cy="1244700"/>
          </a:xfrm>
          <a:prstGeom prst="rect">
            <a:avLst/>
          </a:prstGeom>
        </p:spPr>
        <p:txBody>
          <a:bodyPr spcFirstLastPara="1" wrap="square" lIns="91425" tIns="91425" rIns="91425" bIns="91425" anchor="t" anchorCtr="0"/>
          <a:lstStyle>
            <a:lvl1pPr lvl="0">
              <a:spcBef>
                <a:spcPts val="0"/>
              </a:spcBef>
              <a:spcAft>
                <a:spcPts val="0"/>
              </a:spcAft>
              <a:buClr>
                <a:schemeClr val="lt1"/>
              </a:buClr>
              <a:buSzPts val="8000"/>
              <a:buNone/>
              <a:defRPr sz="8000">
                <a:solidFill>
                  <a:schemeClr val="lt1"/>
                </a:solidFill>
              </a:defRPr>
            </a:lvl1pPr>
            <a:lvl2pPr lvl="1">
              <a:spcBef>
                <a:spcPts val="0"/>
              </a:spcBef>
              <a:spcAft>
                <a:spcPts val="0"/>
              </a:spcAft>
              <a:buClr>
                <a:schemeClr val="lt1"/>
              </a:buClr>
              <a:buSzPts val="8000"/>
              <a:buNone/>
              <a:defRPr sz="8000">
                <a:solidFill>
                  <a:schemeClr val="lt1"/>
                </a:solidFill>
              </a:defRPr>
            </a:lvl2pPr>
            <a:lvl3pPr lvl="2">
              <a:spcBef>
                <a:spcPts val="0"/>
              </a:spcBef>
              <a:spcAft>
                <a:spcPts val="0"/>
              </a:spcAft>
              <a:buClr>
                <a:schemeClr val="lt1"/>
              </a:buClr>
              <a:buSzPts val="8000"/>
              <a:buNone/>
              <a:defRPr sz="8000">
                <a:solidFill>
                  <a:schemeClr val="lt1"/>
                </a:solidFill>
              </a:defRPr>
            </a:lvl3pPr>
            <a:lvl4pPr lvl="3">
              <a:spcBef>
                <a:spcPts val="0"/>
              </a:spcBef>
              <a:spcAft>
                <a:spcPts val="0"/>
              </a:spcAft>
              <a:buClr>
                <a:schemeClr val="lt1"/>
              </a:buClr>
              <a:buSzPts val="8000"/>
              <a:buNone/>
              <a:defRPr sz="8000">
                <a:solidFill>
                  <a:schemeClr val="lt1"/>
                </a:solidFill>
              </a:defRPr>
            </a:lvl4pPr>
            <a:lvl5pPr lvl="4">
              <a:spcBef>
                <a:spcPts val="0"/>
              </a:spcBef>
              <a:spcAft>
                <a:spcPts val="0"/>
              </a:spcAft>
              <a:buClr>
                <a:schemeClr val="lt1"/>
              </a:buClr>
              <a:buSzPts val="8000"/>
              <a:buNone/>
              <a:defRPr sz="8000">
                <a:solidFill>
                  <a:schemeClr val="lt1"/>
                </a:solidFill>
              </a:defRPr>
            </a:lvl5pPr>
            <a:lvl6pPr lvl="5">
              <a:spcBef>
                <a:spcPts val="0"/>
              </a:spcBef>
              <a:spcAft>
                <a:spcPts val="0"/>
              </a:spcAft>
              <a:buClr>
                <a:schemeClr val="lt1"/>
              </a:buClr>
              <a:buSzPts val="8000"/>
              <a:buNone/>
              <a:defRPr sz="8000">
                <a:solidFill>
                  <a:schemeClr val="lt1"/>
                </a:solidFill>
              </a:defRPr>
            </a:lvl6pPr>
            <a:lvl7pPr lvl="6">
              <a:spcBef>
                <a:spcPts val="0"/>
              </a:spcBef>
              <a:spcAft>
                <a:spcPts val="0"/>
              </a:spcAft>
              <a:buClr>
                <a:schemeClr val="lt1"/>
              </a:buClr>
              <a:buSzPts val="8000"/>
              <a:buNone/>
              <a:defRPr sz="8000">
                <a:solidFill>
                  <a:schemeClr val="lt1"/>
                </a:solidFill>
              </a:defRPr>
            </a:lvl7pPr>
            <a:lvl8pPr lvl="7">
              <a:spcBef>
                <a:spcPts val="0"/>
              </a:spcBef>
              <a:spcAft>
                <a:spcPts val="0"/>
              </a:spcAft>
              <a:buClr>
                <a:schemeClr val="lt1"/>
              </a:buClr>
              <a:buSzPts val="8000"/>
              <a:buNone/>
              <a:defRPr sz="8000">
                <a:solidFill>
                  <a:schemeClr val="lt1"/>
                </a:solidFill>
              </a:defRPr>
            </a:lvl8pPr>
            <a:lvl9pPr lvl="8">
              <a:spcBef>
                <a:spcPts val="0"/>
              </a:spcBef>
              <a:spcAft>
                <a:spcPts val="0"/>
              </a:spcAft>
              <a:buClr>
                <a:schemeClr val="lt1"/>
              </a:buClr>
              <a:buSzPts val="8000"/>
              <a:buNone/>
              <a:defRPr sz="8000">
                <a:solidFill>
                  <a:schemeClr val="lt1"/>
                </a:solidFill>
              </a:defRPr>
            </a:lvl9pPr>
          </a:lstStyle>
          <a:p>
            <a:r>
              <a:t>xx%</a:t>
            </a:r>
          </a:p>
        </p:txBody>
      </p:sp>
      <p:sp>
        <p:nvSpPr>
          <p:cNvPr id="78" name="Google Shape;78;p11"/>
          <p:cNvSpPr txBox="1">
            <a:spLocks noGrp="1"/>
          </p:cNvSpPr>
          <p:nvPr>
            <p:ph type="body" idx="1"/>
          </p:nvPr>
        </p:nvSpPr>
        <p:spPr>
          <a:xfrm>
            <a:off x="729450" y="2272888"/>
            <a:ext cx="7688400" cy="1580400"/>
          </a:xfrm>
          <a:prstGeom prst="rect">
            <a:avLst/>
          </a:prstGeom>
        </p:spPr>
        <p:txBody>
          <a:bodyPr spcFirstLastPara="1" wrap="square" lIns="91425" tIns="91425" rIns="91425" bIns="91425" anchor="t" anchorCtr="0"/>
          <a:lstStyle>
            <a:lvl1pPr marL="457200" lvl="0" indent="-311150">
              <a:spcBef>
                <a:spcPts val="0"/>
              </a:spcBef>
              <a:spcAft>
                <a:spcPts val="0"/>
              </a:spcAft>
              <a:buClr>
                <a:schemeClr val="lt1"/>
              </a:buClr>
              <a:buSzPts val="1300"/>
              <a:buChar char="●"/>
              <a:defRPr>
                <a:solidFill>
                  <a:schemeClr val="lt1"/>
                </a:solidFill>
              </a:defRPr>
            </a:lvl1pPr>
            <a:lvl2pPr marL="914400" lvl="1" indent="-298450">
              <a:spcBef>
                <a:spcPts val="1600"/>
              </a:spcBef>
              <a:spcAft>
                <a:spcPts val="0"/>
              </a:spcAft>
              <a:buClr>
                <a:schemeClr val="lt1"/>
              </a:buClr>
              <a:buSzPts val="1100"/>
              <a:buChar char="○"/>
              <a:defRPr>
                <a:solidFill>
                  <a:schemeClr val="lt1"/>
                </a:solidFill>
              </a:defRPr>
            </a:lvl2pPr>
            <a:lvl3pPr marL="1371600" lvl="2" indent="-298450">
              <a:spcBef>
                <a:spcPts val="1600"/>
              </a:spcBef>
              <a:spcAft>
                <a:spcPts val="0"/>
              </a:spcAft>
              <a:buClr>
                <a:schemeClr val="lt1"/>
              </a:buClr>
              <a:buSzPts val="1100"/>
              <a:buChar char="■"/>
              <a:defRPr>
                <a:solidFill>
                  <a:schemeClr val="lt1"/>
                </a:solidFill>
              </a:defRPr>
            </a:lvl3pPr>
            <a:lvl4pPr marL="1828800" lvl="3" indent="-298450">
              <a:spcBef>
                <a:spcPts val="1600"/>
              </a:spcBef>
              <a:spcAft>
                <a:spcPts val="0"/>
              </a:spcAft>
              <a:buClr>
                <a:schemeClr val="lt1"/>
              </a:buClr>
              <a:buSzPts val="1100"/>
              <a:buChar char="●"/>
              <a:defRPr>
                <a:solidFill>
                  <a:schemeClr val="lt1"/>
                </a:solidFill>
              </a:defRPr>
            </a:lvl4pPr>
            <a:lvl5pPr marL="2286000" lvl="4" indent="-298450">
              <a:spcBef>
                <a:spcPts val="1600"/>
              </a:spcBef>
              <a:spcAft>
                <a:spcPts val="0"/>
              </a:spcAft>
              <a:buClr>
                <a:schemeClr val="lt1"/>
              </a:buClr>
              <a:buSzPts val="1100"/>
              <a:buChar char="○"/>
              <a:defRPr>
                <a:solidFill>
                  <a:schemeClr val="lt1"/>
                </a:solidFill>
              </a:defRPr>
            </a:lvl5pPr>
            <a:lvl6pPr marL="2743200" lvl="5" indent="-298450">
              <a:spcBef>
                <a:spcPts val="1600"/>
              </a:spcBef>
              <a:spcAft>
                <a:spcPts val="0"/>
              </a:spcAft>
              <a:buClr>
                <a:schemeClr val="lt1"/>
              </a:buClr>
              <a:buSzPts val="1100"/>
              <a:buChar char="■"/>
              <a:defRPr>
                <a:solidFill>
                  <a:schemeClr val="lt1"/>
                </a:solidFill>
              </a:defRPr>
            </a:lvl6pPr>
            <a:lvl7pPr marL="3200400" lvl="6" indent="-298450">
              <a:spcBef>
                <a:spcPts val="1600"/>
              </a:spcBef>
              <a:spcAft>
                <a:spcPts val="0"/>
              </a:spcAft>
              <a:buClr>
                <a:schemeClr val="lt1"/>
              </a:buClr>
              <a:buSzPts val="1100"/>
              <a:buChar char="●"/>
              <a:defRPr>
                <a:solidFill>
                  <a:schemeClr val="lt1"/>
                </a:solidFill>
              </a:defRPr>
            </a:lvl7pPr>
            <a:lvl8pPr marL="3657600" lvl="7" indent="-298450">
              <a:spcBef>
                <a:spcPts val="1600"/>
              </a:spcBef>
              <a:spcAft>
                <a:spcPts val="0"/>
              </a:spcAft>
              <a:buClr>
                <a:schemeClr val="lt1"/>
              </a:buClr>
              <a:buSzPts val="1100"/>
              <a:buChar char="○"/>
              <a:defRPr>
                <a:solidFill>
                  <a:schemeClr val="lt1"/>
                </a:solidFill>
              </a:defRPr>
            </a:lvl8pPr>
            <a:lvl9pPr marL="4114800" lvl="8" indent="-298450">
              <a:spcBef>
                <a:spcPts val="1600"/>
              </a:spcBef>
              <a:spcAft>
                <a:spcPts val="1600"/>
              </a:spcAft>
              <a:buClr>
                <a:schemeClr val="lt1"/>
              </a:buClr>
              <a:buSzPts val="1100"/>
              <a:buChar char="■"/>
              <a:defRPr>
                <a:solidFill>
                  <a:schemeClr val="lt1"/>
                </a:solidFill>
              </a:defRPr>
            </a:lvl9pPr>
          </a:lstStyle>
          <a:p>
            <a:endParaRPr/>
          </a:p>
        </p:txBody>
      </p:sp>
      <p:sp>
        <p:nvSpPr>
          <p:cNvPr id="79" name="Google Shape;79;p11"/>
          <p:cNvSpPr txBox="1">
            <a:spLocks noGrp="1"/>
          </p:cNvSpPr>
          <p:nvPr>
            <p:ph type="sldNum" idx="12"/>
          </p:nvPr>
        </p:nvSpPr>
        <p:spPr>
          <a:xfrm>
            <a:off x="8536302" y="4749851"/>
            <a:ext cx="548700" cy="393600"/>
          </a:xfrm>
          <a:prstGeom prst="rect">
            <a:avLst/>
          </a:prstGeom>
        </p:spPr>
        <p:txBody>
          <a:bodyPr spcFirstLastPara="1" wrap="square" lIns="91425" tIns="91425" rIns="91425" bIns="91425" anchor="ctr" anchorCtr="0">
            <a:noAutofit/>
          </a:bodyPr>
          <a:lstStyle>
            <a:lvl1pPr lvl="0">
              <a:buNone/>
              <a:defRPr>
                <a:solidFill>
                  <a:schemeClr val="lt1"/>
                </a:solidFill>
              </a:defRPr>
            </a:lvl1pPr>
            <a:lvl2pPr lvl="1">
              <a:buNone/>
              <a:defRPr>
                <a:solidFill>
                  <a:schemeClr val="lt1"/>
                </a:solidFill>
              </a:defRPr>
            </a:lvl2pPr>
            <a:lvl3pPr lvl="2">
              <a:buNone/>
              <a:defRPr>
                <a:solidFill>
                  <a:schemeClr val="lt1"/>
                </a:solidFill>
              </a:defRPr>
            </a:lvl3pPr>
            <a:lvl4pPr lvl="3">
              <a:buNone/>
              <a:defRPr>
                <a:solidFill>
                  <a:schemeClr val="lt1"/>
                </a:solidFill>
              </a:defRPr>
            </a:lvl4pPr>
            <a:lvl5pPr lvl="4">
              <a:buNone/>
              <a:defRPr>
                <a:solidFill>
                  <a:schemeClr val="lt1"/>
                </a:solidFill>
              </a:defRPr>
            </a:lvl5pPr>
            <a:lvl6pPr lvl="5">
              <a:buNone/>
              <a:defRPr>
                <a:solidFill>
                  <a:schemeClr val="lt1"/>
                </a:solidFill>
              </a:defRPr>
            </a:lvl6pPr>
            <a:lvl7pPr lvl="6">
              <a:buNone/>
              <a:defRPr>
                <a:solidFill>
                  <a:schemeClr val="lt1"/>
                </a:solidFill>
              </a:defRPr>
            </a:lvl7pPr>
            <a:lvl8pPr lvl="7">
              <a:buNone/>
              <a:defRPr>
                <a:solidFill>
                  <a:schemeClr val="lt1"/>
                </a:solidFill>
              </a:defRPr>
            </a:lvl8pPr>
            <a:lvl9pPr lvl="8">
              <a:buNone/>
              <a:defRPr>
                <a:solidFill>
                  <a:schemeClr val="lt1"/>
                </a:solidFil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80"/>
        <p:cNvGrpSpPr/>
        <p:nvPr/>
      </p:nvGrpSpPr>
      <p:grpSpPr>
        <a:xfrm>
          <a:off x="0" y="0"/>
          <a:ext cx="0" cy="0"/>
          <a:chOff x="0" y="0"/>
          <a:chExt cx="0" cy="0"/>
        </a:xfrm>
      </p:grpSpPr>
      <p:sp>
        <p:nvSpPr>
          <p:cNvPr id="81" name="Google Shape;81;p12"/>
          <p:cNvSpPr txBox="1">
            <a:spLocks noGrp="1"/>
          </p:cNvSpPr>
          <p:nvPr>
            <p:ph type="sldNum" idx="12"/>
          </p:nvPr>
        </p:nvSpPr>
        <p:spPr>
          <a:xfrm>
            <a:off x="8536302" y="4749851"/>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bg>
      <p:bgPr>
        <a:solidFill>
          <a:schemeClr val="dk1"/>
        </a:solidFill>
        <a:effectLst/>
      </p:bgPr>
    </p:bg>
    <p:spTree>
      <p:nvGrpSpPr>
        <p:cNvPr id="1" name="Shape 17"/>
        <p:cNvGrpSpPr/>
        <p:nvPr/>
      </p:nvGrpSpPr>
      <p:grpSpPr>
        <a:xfrm>
          <a:off x="0" y="0"/>
          <a:ext cx="0" cy="0"/>
          <a:chOff x="0" y="0"/>
          <a:chExt cx="0" cy="0"/>
        </a:xfrm>
      </p:grpSpPr>
      <p:grpSp>
        <p:nvGrpSpPr>
          <p:cNvPr id="18" name="Google Shape;18;p3"/>
          <p:cNvGrpSpPr/>
          <p:nvPr/>
        </p:nvGrpSpPr>
        <p:grpSpPr>
          <a:xfrm>
            <a:off x="830392" y="1191256"/>
            <a:ext cx="745763" cy="45826"/>
            <a:chOff x="4580561" y="2589004"/>
            <a:chExt cx="1064464" cy="25200"/>
          </a:xfrm>
        </p:grpSpPr>
        <p:sp>
          <p:nvSpPr>
            <p:cNvPr id="19" name="Google Shape;19;p3"/>
            <p:cNvSpPr/>
            <p:nvPr/>
          </p:nvSpPr>
          <p:spPr>
            <a:xfrm rot="-5400000">
              <a:off x="5366325" y="2335504"/>
              <a:ext cx="25200" cy="532200"/>
            </a:xfrm>
            <a:prstGeom prst="rect">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 name="Google Shape;20;p3"/>
            <p:cNvSpPr/>
            <p:nvPr/>
          </p:nvSpPr>
          <p:spPr>
            <a:xfrm rot="-5400000">
              <a:off x="4836311" y="2333254"/>
              <a:ext cx="25200" cy="536700"/>
            </a:xfrm>
            <a:prstGeom prst="rect">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1" name="Google Shape;21;p3"/>
          <p:cNvSpPr txBox="1">
            <a:spLocks noGrp="1"/>
          </p:cNvSpPr>
          <p:nvPr>
            <p:ph type="title"/>
          </p:nvPr>
        </p:nvSpPr>
        <p:spPr>
          <a:xfrm>
            <a:off x="729450" y="1322450"/>
            <a:ext cx="7688400" cy="1518600"/>
          </a:xfrm>
          <a:prstGeom prst="rect">
            <a:avLst/>
          </a:prstGeom>
        </p:spPr>
        <p:txBody>
          <a:bodyPr spcFirstLastPara="1" wrap="square" lIns="91425" tIns="91425" rIns="91425" bIns="91425" anchor="t" anchorCtr="0"/>
          <a:lstStyle>
            <a:lvl1pPr lvl="0">
              <a:spcBef>
                <a:spcPts val="0"/>
              </a:spcBef>
              <a:spcAft>
                <a:spcPts val="0"/>
              </a:spcAft>
              <a:buClr>
                <a:schemeClr val="lt1"/>
              </a:buClr>
              <a:buSzPts val="3600"/>
              <a:buNone/>
              <a:defRPr sz="3600">
                <a:solidFill>
                  <a:schemeClr val="lt1"/>
                </a:solidFill>
              </a:defRPr>
            </a:lvl1pPr>
            <a:lvl2pPr lvl="1">
              <a:spcBef>
                <a:spcPts val="0"/>
              </a:spcBef>
              <a:spcAft>
                <a:spcPts val="0"/>
              </a:spcAft>
              <a:buClr>
                <a:schemeClr val="lt1"/>
              </a:buClr>
              <a:buSzPts val="3600"/>
              <a:buNone/>
              <a:defRPr sz="3600">
                <a:solidFill>
                  <a:schemeClr val="lt1"/>
                </a:solidFill>
              </a:defRPr>
            </a:lvl2pPr>
            <a:lvl3pPr lvl="2">
              <a:spcBef>
                <a:spcPts val="0"/>
              </a:spcBef>
              <a:spcAft>
                <a:spcPts val="0"/>
              </a:spcAft>
              <a:buClr>
                <a:schemeClr val="lt1"/>
              </a:buClr>
              <a:buSzPts val="3600"/>
              <a:buNone/>
              <a:defRPr sz="3600">
                <a:solidFill>
                  <a:schemeClr val="lt1"/>
                </a:solidFill>
              </a:defRPr>
            </a:lvl3pPr>
            <a:lvl4pPr lvl="3">
              <a:spcBef>
                <a:spcPts val="0"/>
              </a:spcBef>
              <a:spcAft>
                <a:spcPts val="0"/>
              </a:spcAft>
              <a:buClr>
                <a:schemeClr val="lt1"/>
              </a:buClr>
              <a:buSzPts val="3600"/>
              <a:buNone/>
              <a:defRPr sz="3600">
                <a:solidFill>
                  <a:schemeClr val="lt1"/>
                </a:solidFill>
              </a:defRPr>
            </a:lvl4pPr>
            <a:lvl5pPr lvl="4">
              <a:spcBef>
                <a:spcPts val="0"/>
              </a:spcBef>
              <a:spcAft>
                <a:spcPts val="0"/>
              </a:spcAft>
              <a:buClr>
                <a:schemeClr val="lt1"/>
              </a:buClr>
              <a:buSzPts val="3600"/>
              <a:buNone/>
              <a:defRPr sz="3600">
                <a:solidFill>
                  <a:schemeClr val="lt1"/>
                </a:solidFill>
              </a:defRPr>
            </a:lvl5pPr>
            <a:lvl6pPr lvl="5">
              <a:spcBef>
                <a:spcPts val="0"/>
              </a:spcBef>
              <a:spcAft>
                <a:spcPts val="0"/>
              </a:spcAft>
              <a:buClr>
                <a:schemeClr val="lt1"/>
              </a:buClr>
              <a:buSzPts val="3600"/>
              <a:buNone/>
              <a:defRPr sz="3600">
                <a:solidFill>
                  <a:schemeClr val="lt1"/>
                </a:solidFill>
              </a:defRPr>
            </a:lvl6pPr>
            <a:lvl7pPr lvl="6">
              <a:spcBef>
                <a:spcPts val="0"/>
              </a:spcBef>
              <a:spcAft>
                <a:spcPts val="0"/>
              </a:spcAft>
              <a:buClr>
                <a:schemeClr val="lt1"/>
              </a:buClr>
              <a:buSzPts val="3600"/>
              <a:buNone/>
              <a:defRPr sz="3600">
                <a:solidFill>
                  <a:schemeClr val="lt1"/>
                </a:solidFill>
              </a:defRPr>
            </a:lvl7pPr>
            <a:lvl8pPr lvl="7">
              <a:spcBef>
                <a:spcPts val="0"/>
              </a:spcBef>
              <a:spcAft>
                <a:spcPts val="0"/>
              </a:spcAft>
              <a:buClr>
                <a:schemeClr val="lt1"/>
              </a:buClr>
              <a:buSzPts val="3600"/>
              <a:buNone/>
              <a:defRPr sz="3600">
                <a:solidFill>
                  <a:schemeClr val="lt1"/>
                </a:solidFill>
              </a:defRPr>
            </a:lvl8pPr>
            <a:lvl9pPr lvl="8">
              <a:spcBef>
                <a:spcPts val="0"/>
              </a:spcBef>
              <a:spcAft>
                <a:spcPts val="0"/>
              </a:spcAft>
              <a:buClr>
                <a:schemeClr val="lt1"/>
              </a:buClr>
              <a:buSzPts val="3600"/>
              <a:buNone/>
              <a:defRPr sz="3600">
                <a:solidFill>
                  <a:schemeClr val="lt1"/>
                </a:solidFill>
              </a:defRPr>
            </a:lvl9pPr>
          </a:lstStyle>
          <a:p>
            <a:endParaRPr/>
          </a:p>
        </p:txBody>
      </p:sp>
      <p:sp>
        <p:nvSpPr>
          <p:cNvPr id="22" name="Google Shape;22;p3"/>
          <p:cNvSpPr txBox="1">
            <a:spLocks noGrp="1"/>
          </p:cNvSpPr>
          <p:nvPr>
            <p:ph type="sldNum" idx="12"/>
          </p:nvPr>
        </p:nvSpPr>
        <p:spPr>
          <a:xfrm>
            <a:off x="8536302" y="4749851"/>
            <a:ext cx="548700" cy="393600"/>
          </a:xfrm>
          <a:prstGeom prst="rect">
            <a:avLst/>
          </a:prstGeom>
        </p:spPr>
        <p:txBody>
          <a:bodyPr spcFirstLastPara="1" wrap="square" lIns="91425" tIns="91425" rIns="91425" bIns="91425" anchor="ctr" anchorCtr="0">
            <a:noAutofit/>
          </a:bodyPr>
          <a:lstStyle>
            <a:lvl1pPr lvl="0">
              <a:buNone/>
              <a:defRPr>
                <a:solidFill>
                  <a:schemeClr val="lt1"/>
                </a:solidFill>
              </a:defRPr>
            </a:lvl1pPr>
            <a:lvl2pPr lvl="1">
              <a:buNone/>
              <a:defRPr>
                <a:solidFill>
                  <a:schemeClr val="lt1"/>
                </a:solidFill>
              </a:defRPr>
            </a:lvl2pPr>
            <a:lvl3pPr lvl="2">
              <a:buNone/>
              <a:defRPr>
                <a:solidFill>
                  <a:schemeClr val="lt1"/>
                </a:solidFill>
              </a:defRPr>
            </a:lvl3pPr>
            <a:lvl4pPr lvl="3">
              <a:buNone/>
              <a:defRPr>
                <a:solidFill>
                  <a:schemeClr val="lt1"/>
                </a:solidFill>
              </a:defRPr>
            </a:lvl4pPr>
            <a:lvl5pPr lvl="4">
              <a:buNone/>
              <a:defRPr>
                <a:solidFill>
                  <a:schemeClr val="lt1"/>
                </a:solidFill>
              </a:defRPr>
            </a:lvl5pPr>
            <a:lvl6pPr lvl="5">
              <a:buNone/>
              <a:defRPr>
                <a:solidFill>
                  <a:schemeClr val="lt1"/>
                </a:solidFill>
              </a:defRPr>
            </a:lvl6pPr>
            <a:lvl7pPr lvl="6">
              <a:buNone/>
              <a:defRPr>
                <a:solidFill>
                  <a:schemeClr val="lt1"/>
                </a:solidFill>
              </a:defRPr>
            </a:lvl7pPr>
            <a:lvl8pPr lvl="7">
              <a:buNone/>
              <a:defRPr>
                <a:solidFill>
                  <a:schemeClr val="lt1"/>
                </a:solidFill>
              </a:defRPr>
            </a:lvl8pPr>
            <a:lvl9pPr lvl="8">
              <a:buNone/>
              <a:defRPr>
                <a:solidFill>
                  <a:schemeClr val="lt1"/>
                </a:solidFil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23"/>
        <p:cNvGrpSpPr/>
        <p:nvPr/>
      </p:nvGrpSpPr>
      <p:grpSpPr>
        <a:xfrm>
          <a:off x="0" y="0"/>
          <a:ext cx="0" cy="0"/>
          <a:chOff x="0" y="0"/>
          <a:chExt cx="0" cy="0"/>
        </a:xfrm>
      </p:grpSpPr>
      <p:sp>
        <p:nvSpPr>
          <p:cNvPr id="24" name="Google Shape;24;p4"/>
          <p:cNvSpPr/>
          <p:nvPr/>
        </p:nvSpPr>
        <p:spPr>
          <a:xfrm>
            <a:off x="0" y="0"/>
            <a:ext cx="9144000" cy="4878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25" name="Google Shape;25;p4"/>
          <p:cNvGrpSpPr/>
          <p:nvPr/>
        </p:nvGrpSpPr>
        <p:grpSpPr>
          <a:xfrm>
            <a:off x="830392" y="1191256"/>
            <a:ext cx="745763" cy="45826"/>
            <a:chOff x="4580561" y="2589004"/>
            <a:chExt cx="1064464" cy="25200"/>
          </a:xfrm>
        </p:grpSpPr>
        <p:sp>
          <p:nvSpPr>
            <p:cNvPr id="26" name="Google Shape;26;p4"/>
            <p:cNvSpPr/>
            <p:nvPr/>
          </p:nvSpPr>
          <p:spPr>
            <a:xfrm rot="-5400000">
              <a:off x="5366325" y="2335504"/>
              <a:ext cx="25200" cy="532200"/>
            </a:xfrm>
            <a:prstGeom prst="rect">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 name="Google Shape;27;p4"/>
            <p:cNvSpPr/>
            <p:nvPr/>
          </p:nvSpPr>
          <p:spPr>
            <a:xfrm rot="-5400000">
              <a:off x="4836311" y="2333254"/>
              <a:ext cx="25200" cy="536700"/>
            </a:xfrm>
            <a:prstGeom prst="rect">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8" name="Google Shape;28;p4"/>
          <p:cNvSpPr txBox="1">
            <a:spLocks noGrp="1"/>
          </p:cNvSpPr>
          <p:nvPr>
            <p:ph type="title"/>
          </p:nvPr>
        </p:nvSpPr>
        <p:spPr>
          <a:xfrm>
            <a:off x="729450" y="1318650"/>
            <a:ext cx="7688700" cy="535200"/>
          </a:xfrm>
          <a:prstGeom prst="rect">
            <a:avLst/>
          </a:prstGeom>
        </p:spPr>
        <p:txBody>
          <a:bodyPr spcFirstLastPara="1" wrap="square" lIns="91425" tIns="91425" rIns="91425" bIns="91425" anchor="t" anchorCtr="0"/>
          <a:lstStyle>
            <a:lvl1pPr lvl="0">
              <a:spcBef>
                <a:spcPts val="0"/>
              </a:spcBef>
              <a:spcAft>
                <a:spcPts val="0"/>
              </a:spcAft>
              <a:buClr>
                <a:schemeClr val="dk2"/>
              </a:buClr>
              <a:buSzPts val="2600"/>
              <a:buNone/>
              <a:defRPr sz="2600">
                <a:solidFill>
                  <a:schemeClr val="dk2"/>
                </a:solidFill>
              </a:defRPr>
            </a:lvl1pPr>
            <a:lvl2pPr lvl="1">
              <a:spcBef>
                <a:spcPts val="0"/>
              </a:spcBef>
              <a:spcAft>
                <a:spcPts val="0"/>
              </a:spcAft>
              <a:buClr>
                <a:schemeClr val="dk2"/>
              </a:buClr>
              <a:buSzPts val="2600"/>
              <a:buNone/>
              <a:defRPr sz="2600">
                <a:solidFill>
                  <a:schemeClr val="dk2"/>
                </a:solidFill>
              </a:defRPr>
            </a:lvl2pPr>
            <a:lvl3pPr lvl="2">
              <a:spcBef>
                <a:spcPts val="0"/>
              </a:spcBef>
              <a:spcAft>
                <a:spcPts val="0"/>
              </a:spcAft>
              <a:buClr>
                <a:schemeClr val="dk2"/>
              </a:buClr>
              <a:buSzPts val="2600"/>
              <a:buNone/>
              <a:defRPr sz="2600">
                <a:solidFill>
                  <a:schemeClr val="dk2"/>
                </a:solidFill>
              </a:defRPr>
            </a:lvl3pPr>
            <a:lvl4pPr lvl="3">
              <a:spcBef>
                <a:spcPts val="0"/>
              </a:spcBef>
              <a:spcAft>
                <a:spcPts val="0"/>
              </a:spcAft>
              <a:buClr>
                <a:schemeClr val="dk2"/>
              </a:buClr>
              <a:buSzPts val="2600"/>
              <a:buNone/>
              <a:defRPr sz="2600">
                <a:solidFill>
                  <a:schemeClr val="dk2"/>
                </a:solidFill>
              </a:defRPr>
            </a:lvl4pPr>
            <a:lvl5pPr lvl="4">
              <a:spcBef>
                <a:spcPts val="0"/>
              </a:spcBef>
              <a:spcAft>
                <a:spcPts val="0"/>
              </a:spcAft>
              <a:buClr>
                <a:schemeClr val="dk2"/>
              </a:buClr>
              <a:buSzPts val="2600"/>
              <a:buNone/>
              <a:defRPr sz="2600">
                <a:solidFill>
                  <a:schemeClr val="dk2"/>
                </a:solidFill>
              </a:defRPr>
            </a:lvl5pPr>
            <a:lvl6pPr lvl="5">
              <a:spcBef>
                <a:spcPts val="0"/>
              </a:spcBef>
              <a:spcAft>
                <a:spcPts val="0"/>
              </a:spcAft>
              <a:buClr>
                <a:schemeClr val="dk2"/>
              </a:buClr>
              <a:buSzPts val="2600"/>
              <a:buNone/>
              <a:defRPr sz="2600">
                <a:solidFill>
                  <a:schemeClr val="dk2"/>
                </a:solidFill>
              </a:defRPr>
            </a:lvl6pPr>
            <a:lvl7pPr lvl="6">
              <a:spcBef>
                <a:spcPts val="0"/>
              </a:spcBef>
              <a:spcAft>
                <a:spcPts val="0"/>
              </a:spcAft>
              <a:buClr>
                <a:schemeClr val="dk2"/>
              </a:buClr>
              <a:buSzPts val="2600"/>
              <a:buNone/>
              <a:defRPr sz="2600">
                <a:solidFill>
                  <a:schemeClr val="dk2"/>
                </a:solidFill>
              </a:defRPr>
            </a:lvl7pPr>
            <a:lvl8pPr lvl="7">
              <a:spcBef>
                <a:spcPts val="0"/>
              </a:spcBef>
              <a:spcAft>
                <a:spcPts val="0"/>
              </a:spcAft>
              <a:buClr>
                <a:schemeClr val="dk2"/>
              </a:buClr>
              <a:buSzPts val="2600"/>
              <a:buNone/>
              <a:defRPr sz="2600">
                <a:solidFill>
                  <a:schemeClr val="dk2"/>
                </a:solidFill>
              </a:defRPr>
            </a:lvl8pPr>
            <a:lvl9pPr lvl="8">
              <a:spcBef>
                <a:spcPts val="0"/>
              </a:spcBef>
              <a:spcAft>
                <a:spcPts val="0"/>
              </a:spcAft>
              <a:buClr>
                <a:schemeClr val="dk2"/>
              </a:buClr>
              <a:buSzPts val="2600"/>
              <a:buNone/>
              <a:defRPr sz="2600">
                <a:solidFill>
                  <a:schemeClr val="dk2"/>
                </a:solidFill>
              </a:defRPr>
            </a:lvl9pPr>
          </a:lstStyle>
          <a:p>
            <a:endParaRPr/>
          </a:p>
        </p:txBody>
      </p:sp>
      <p:sp>
        <p:nvSpPr>
          <p:cNvPr id="29" name="Google Shape;29;p4"/>
          <p:cNvSpPr txBox="1">
            <a:spLocks noGrp="1"/>
          </p:cNvSpPr>
          <p:nvPr>
            <p:ph type="body" idx="1"/>
          </p:nvPr>
        </p:nvSpPr>
        <p:spPr>
          <a:xfrm>
            <a:off x="729450" y="2078875"/>
            <a:ext cx="7688700" cy="2261100"/>
          </a:xfrm>
          <a:prstGeom prst="rect">
            <a:avLst/>
          </a:prstGeom>
        </p:spPr>
        <p:txBody>
          <a:bodyPr spcFirstLastPara="1" wrap="square" lIns="91425" tIns="91425" rIns="91425" bIns="91425" anchor="t" anchorCtr="0"/>
          <a:lstStyle>
            <a:lvl1pPr marL="457200" lvl="0" indent="-311150">
              <a:spcBef>
                <a:spcPts val="0"/>
              </a:spcBef>
              <a:spcAft>
                <a:spcPts val="0"/>
              </a:spcAft>
              <a:buSzPts val="1300"/>
              <a:buChar char="●"/>
              <a:defRPr/>
            </a:lvl1pPr>
            <a:lvl2pPr marL="914400" lvl="1" indent="-298450">
              <a:spcBef>
                <a:spcPts val="1600"/>
              </a:spcBef>
              <a:spcAft>
                <a:spcPts val="0"/>
              </a:spcAft>
              <a:buSzPts val="1100"/>
              <a:buChar char="○"/>
              <a:defRPr/>
            </a:lvl2pPr>
            <a:lvl3pPr marL="1371600" lvl="2" indent="-298450">
              <a:spcBef>
                <a:spcPts val="1600"/>
              </a:spcBef>
              <a:spcAft>
                <a:spcPts val="0"/>
              </a:spcAft>
              <a:buSzPts val="1100"/>
              <a:buChar char="■"/>
              <a:defRPr/>
            </a:lvl3pPr>
            <a:lvl4pPr marL="1828800" lvl="3" indent="-298450">
              <a:spcBef>
                <a:spcPts val="1600"/>
              </a:spcBef>
              <a:spcAft>
                <a:spcPts val="0"/>
              </a:spcAft>
              <a:buSzPts val="1100"/>
              <a:buChar char="●"/>
              <a:defRPr/>
            </a:lvl4pPr>
            <a:lvl5pPr marL="2286000" lvl="4" indent="-298450">
              <a:spcBef>
                <a:spcPts val="1600"/>
              </a:spcBef>
              <a:spcAft>
                <a:spcPts val="0"/>
              </a:spcAft>
              <a:buSzPts val="1100"/>
              <a:buChar char="○"/>
              <a:defRPr/>
            </a:lvl5pPr>
            <a:lvl6pPr marL="2743200" lvl="5" indent="-298450">
              <a:spcBef>
                <a:spcPts val="1600"/>
              </a:spcBef>
              <a:spcAft>
                <a:spcPts val="0"/>
              </a:spcAft>
              <a:buSzPts val="1100"/>
              <a:buChar char="■"/>
              <a:defRPr/>
            </a:lvl6pPr>
            <a:lvl7pPr marL="3200400" lvl="6" indent="-298450">
              <a:spcBef>
                <a:spcPts val="1600"/>
              </a:spcBef>
              <a:spcAft>
                <a:spcPts val="0"/>
              </a:spcAft>
              <a:buSzPts val="1100"/>
              <a:buChar char="●"/>
              <a:defRPr/>
            </a:lvl7pPr>
            <a:lvl8pPr marL="3657600" lvl="7" indent="-298450">
              <a:spcBef>
                <a:spcPts val="1600"/>
              </a:spcBef>
              <a:spcAft>
                <a:spcPts val="0"/>
              </a:spcAft>
              <a:buSzPts val="1100"/>
              <a:buChar char="○"/>
              <a:defRPr/>
            </a:lvl8pPr>
            <a:lvl9pPr marL="4114800" lvl="8" indent="-298450">
              <a:spcBef>
                <a:spcPts val="1600"/>
              </a:spcBef>
              <a:spcAft>
                <a:spcPts val="1600"/>
              </a:spcAft>
              <a:buSzPts val="1100"/>
              <a:buChar char="■"/>
              <a:defRPr/>
            </a:lvl9pPr>
          </a:lstStyle>
          <a:p>
            <a:endParaRPr/>
          </a:p>
        </p:txBody>
      </p:sp>
      <p:sp>
        <p:nvSpPr>
          <p:cNvPr id="30" name="Google Shape;30;p4"/>
          <p:cNvSpPr txBox="1">
            <a:spLocks noGrp="1"/>
          </p:cNvSpPr>
          <p:nvPr>
            <p:ph type="sldNum" idx="12"/>
          </p:nvPr>
        </p:nvSpPr>
        <p:spPr>
          <a:xfrm>
            <a:off x="8536302" y="4749851"/>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31"/>
        <p:cNvGrpSpPr/>
        <p:nvPr/>
      </p:nvGrpSpPr>
      <p:grpSpPr>
        <a:xfrm>
          <a:off x="0" y="0"/>
          <a:ext cx="0" cy="0"/>
          <a:chOff x="0" y="0"/>
          <a:chExt cx="0" cy="0"/>
        </a:xfrm>
      </p:grpSpPr>
      <p:sp>
        <p:nvSpPr>
          <p:cNvPr id="32" name="Google Shape;32;p5"/>
          <p:cNvSpPr/>
          <p:nvPr/>
        </p:nvSpPr>
        <p:spPr>
          <a:xfrm>
            <a:off x="0" y="0"/>
            <a:ext cx="9144000" cy="4878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33" name="Google Shape;33;p5"/>
          <p:cNvGrpSpPr/>
          <p:nvPr/>
        </p:nvGrpSpPr>
        <p:grpSpPr>
          <a:xfrm>
            <a:off x="830392" y="1191256"/>
            <a:ext cx="745763" cy="45826"/>
            <a:chOff x="4580561" y="2589004"/>
            <a:chExt cx="1064464" cy="25200"/>
          </a:xfrm>
        </p:grpSpPr>
        <p:sp>
          <p:nvSpPr>
            <p:cNvPr id="34" name="Google Shape;34;p5"/>
            <p:cNvSpPr/>
            <p:nvPr/>
          </p:nvSpPr>
          <p:spPr>
            <a:xfrm rot="-5400000">
              <a:off x="5366325" y="2335504"/>
              <a:ext cx="25200" cy="532200"/>
            </a:xfrm>
            <a:prstGeom prst="rect">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 name="Google Shape;35;p5"/>
            <p:cNvSpPr/>
            <p:nvPr/>
          </p:nvSpPr>
          <p:spPr>
            <a:xfrm rot="-5400000">
              <a:off x="4836311" y="2333254"/>
              <a:ext cx="25200" cy="536700"/>
            </a:xfrm>
            <a:prstGeom prst="rect">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36" name="Google Shape;36;p5"/>
          <p:cNvSpPr txBox="1">
            <a:spLocks noGrp="1"/>
          </p:cNvSpPr>
          <p:nvPr>
            <p:ph type="title"/>
          </p:nvPr>
        </p:nvSpPr>
        <p:spPr>
          <a:xfrm>
            <a:off x="729450" y="1318650"/>
            <a:ext cx="7688400" cy="535200"/>
          </a:xfrm>
          <a:prstGeom prst="rect">
            <a:avLst/>
          </a:prstGeom>
        </p:spPr>
        <p:txBody>
          <a:bodyPr spcFirstLastPara="1" wrap="square" lIns="91425" tIns="91425" rIns="91425" bIns="91425" anchor="t" anchorCtr="0"/>
          <a:lstStyle>
            <a:lvl1pPr lvl="0">
              <a:spcBef>
                <a:spcPts val="0"/>
              </a:spcBef>
              <a:spcAft>
                <a:spcPts val="0"/>
              </a:spcAft>
              <a:buClr>
                <a:schemeClr val="dk2"/>
              </a:buClr>
              <a:buSzPts val="2600"/>
              <a:buNone/>
              <a:defRPr sz="2600">
                <a:solidFill>
                  <a:schemeClr val="dk2"/>
                </a:solidFill>
              </a:defRPr>
            </a:lvl1pPr>
            <a:lvl2pPr lvl="1">
              <a:spcBef>
                <a:spcPts val="0"/>
              </a:spcBef>
              <a:spcAft>
                <a:spcPts val="0"/>
              </a:spcAft>
              <a:buClr>
                <a:schemeClr val="dk2"/>
              </a:buClr>
              <a:buSzPts val="2600"/>
              <a:buNone/>
              <a:defRPr sz="2600">
                <a:solidFill>
                  <a:schemeClr val="dk2"/>
                </a:solidFill>
              </a:defRPr>
            </a:lvl2pPr>
            <a:lvl3pPr lvl="2">
              <a:spcBef>
                <a:spcPts val="0"/>
              </a:spcBef>
              <a:spcAft>
                <a:spcPts val="0"/>
              </a:spcAft>
              <a:buClr>
                <a:schemeClr val="dk2"/>
              </a:buClr>
              <a:buSzPts val="2600"/>
              <a:buNone/>
              <a:defRPr sz="2600">
                <a:solidFill>
                  <a:schemeClr val="dk2"/>
                </a:solidFill>
              </a:defRPr>
            </a:lvl3pPr>
            <a:lvl4pPr lvl="3">
              <a:spcBef>
                <a:spcPts val="0"/>
              </a:spcBef>
              <a:spcAft>
                <a:spcPts val="0"/>
              </a:spcAft>
              <a:buClr>
                <a:schemeClr val="dk2"/>
              </a:buClr>
              <a:buSzPts val="2600"/>
              <a:buNone/>
              <a:defRPr sz="2600">
                <a:solidFill>
                  <a:schemeClr val="dk2"/>
                </a:solidFill>
              </a:defRPr>
            </a:lvl4pPr>
            <a:lvl5pPr lvl="4">
              <a:spcBef>
                <a:spcPts val="0"/>
              </a:spcBef>
              <a:spcAft>
                <a:spcPts val="0"/>
              </a:spcAft>
              <a:buClr>
                <a:schemeClr val="dk2"/>
              </a:buClr>
              <a:buSzPts val="2600"/>
              <a:buNone/>
              <a:defRPr sz="2600">
                <a:solidFill>
                  <a:schemeClr val="dk2"/>
                </a:solidFill>
              </a:defRPr>
            </a:lvl5pPr>
            <a:lvl6pPr lvl="5">
              <a:spcBef>
                <a:spcPts val="0"/>
              </a:spcBef>
              <a:spcAft>
                <a:spcPts val="0"/>
              </a:spcAft>
              <a:buClr>
                <a:schemeClr val="dk2"/>
              </a:buClr>
              <a:buSzPts val="2600"/>
              <a:buNone/>
              <a:defRPr sz="2600">
                <a:solidFill>
                  <a:schemeClr val="dk2"/>
                </a:solidFill>
              </a:defRPr>
            </a:lvl6pPr>
            <a:lvl7pPr lvl="6">
              <a:spcBef>
                <a:spcPts val="0"/>
              </a:spcBef>
              <a:spcAft>
                <a:spcPts val="0"/>
              </a:spcAft>
              <a:buClr>
                <a:schemeClr val="dk2"/>
              </a:buClr>
              <a:buSzPts val="2600"/>
              <a:buNone/>
              <a:defRPr sz="2600">
                <a:solidFill>
                  <a:schemeClr val="dk2"/>
                </a:solidFill>
              </a:defRPr>
            </a:lvl7pPr>
            <a:lvl8pPr lvl="7">
              <a:spcBef>
                <a:spcPts val="0"/>
              </a:spcBef>
              <a:spcAft>
                <a:spcPts val="0"/>
              </a:spcAft>
              <a:buClr>
                <a:schemeClr val="dk2"/>
              </a:buClr>
              <a:buSzPts val="2600"/>
              <a:buNone/>
              <a:defRPr sz="2600">
                <a:solidFill>
                  <a:schemeClr val="dk2"/>
                </a:solidFill>
              </a:defRPr>
            </a:lvl8pPr>
            <a:lvl9pPr lvl="8">
              <a:spcBef>
                <a:spcPts val="0"/>
              </a:spcBef>
              <a:spcAft>
                <a:spcPts val="0"/>
              </a:spcAft>
              <a:buClr>
                <a:schemeClr val="dk2"/>
              </a:buClr>
              <a:buSzPts val="2600"/>
              <a:buNone/>
              <a:defRPr sz="2600">
                <a:solidFill>
                  <a:schemeClr val="dk2"/>
                </a:solidFill>
              </a:defRPr>
            </a:lvl9pPr>
          </a:lstStyle>
          <a:p>
            <a:endParaRPr/>
          </a:p>
        </p:txBody>
      </p:sp>
      <p:sp>
        <p:nvSpPr>
          <p:cNvPr id="37" name="Google Shape;37;p5"/>
          <p:cNvSpPr txBox="1">
            <a:spLocks noGrp="1"/>
          </p:cNvSpPr>
          <p:nvPr>
            <p:ph type="body" idx="1"/>
          </p:nvPr>
        </p:nvSpPr>
        <p:spPr>
          <a:xfrm>
            <a:off x="729325" y="2078875"/>
            <a:ext cx="3774300" cy="2261100"/>
          </a:xfrm>
          <a:prstGeom prst="rect">
            <a:avLst/>
          </a:prstGeom>
        </p:spPr>
        <p:txBody>
          <a:bodyPr spcFirstLastPara="1" wrap="square" lIns="91425" tIns="91425" rIns="91425" bIns="91425" anchor="t" anchorCtr="0"/>
          <a:lstStyle>
            <a:lvl1pPr marL="457200" lvl="0" indent="-311150">
              <a:spcBef>
                <a:spcPts val="0"/>
              </a:spcBef>
              <a:spcAft>
                <a:spcPts val="0"/>
              </a:spcAft>
              <a:buSzPts val="1300"/>
              <a:buChar char="●"/>
              <a:defRPr/>
            </a:lvl1pPr>
            <a:lvl2pPr marL="914400" lvl="1" indent="-298450">
              <a:spcBef>
                <a:spcPts val="1600"/>
              </a:spcBef>
              <a:spcAft>
                <a:spcPts val="0"/>
              </a:spcAft>
              <a:buSzPts val="1100"/>
              <a:buChar char="○"/>
              <a:defRPr/>
            </a:lvl2pPr>
            <a:lvl3pPr marL="1371600" lvl="2" indent="-298450">
              <a:spcBef>
                <a:spcPts val="1600"/>
              </a:spcBef>
              <a:spcAft>
                <a:spcPts val="0"/>
              </a:spcAft>
              <a:buSzPts val="1100"/>
              <a:buChar char="■"/>
              <a:defRPr/>
            </a:lvl3pPr>
            <a:lvl4pPr marL="1828800" lvl="3" indent="-298450">
              <a:spcBef>
                <a:spcPts val="1600"/>
              </a:spcBef>
              <a:spcAft>
                <a:spcPts val="0"/>
              </a:spcAft>
              <a:buSzPts val="1100"/>
              <a:buChar char="●"/>
              <a:defRPr/>
            </a:lvl4pPr>
            <a:lvl5pPr marL="2286000" lvl="4" indent="-298450">
              <a:spcBef>
                <a:spcPts val="1600"/>
              </a:spcBef>
              <a:spcAft>
                <a:spcPts val="0"/>
              </a:spcAft>
              <a:buSzPts val="1100"/>
              <a:buChar char="○"/>
              <a:defRPr/>
            </a:lvl5pPr>
            <a:lvl6pPr marL="2743200" lvl="5" indent="-298450">
              <a:spcBef>
                <a:spcPts val="1600"/>
              </a:spcBef>
              <a:spcAft>
                <a:spcPts val="0"/>
              </a:spcAft>
              <a:buSzPts val="1100"/>
              <a:buChar char="■"/>
              <a:defRPr/>
            </a:lvl6pPr>
            <a:lvl7pPr marL="3200400" lvl="6" indent="-298450">
              <a:spcBef>
                <a:spcPts val="1600"/>
              </a:spcBef>
              <a:spcAft>
                <a:spcPts val="0"/>
              </a:spcAft>
              <a:buSzPts val="1100"/>
              <a:buChar char="●"/>
              <a:defRPr/>
            </a:lvl7pPr>
            <a:lvl8pPr marL="3657600" lvl="7" indent="-298450">
              <a:spcBef>
                <a:spcPts val="1600"/>
              </a:spcBef>
              <a:spcAft>
                <a:spcPts val="0"/>
              </a:spcAft>
              <a:buSzPts val="1100"/>
              <a:buChar char="○"/>
              <a:defRPr/>
            </a:lvl8pPr>
            <a:lvl9pPr marL="4114800" lvl="8" indent="-298450">
              <a:spcBef>
                <a:spcPts val="1600"/>
              </a:spcBef>
              <a:spcAft>
                <a:spcPts val="1600"/>
              </a:spcAft>
              <a:buSzPts val="1100"/>
              <a:buChar char="■"/>
              <a:defRPr/>
            </a:lvl9pPr>
          </a:lstStyle>
          <a:p>
            <a:endParaRPr/>
          </a:p>
        </p:txBody>
      </p:sp>
      <p:sp>
        <p:nvSpPr>
          <p:cNvPr id="38" name="Google Shape;38;p5"/>
          <p:cNvSpPr txBox="1">
            <a:spLocks noGrp="1"/>
          </p:cNvSpPr>
          <p:nvPr>
            <p:ph type="body" idx="2"/>
          </p:nvPr>
        </p:nvSpPr>
        <p:spPr>
          <a:xfrm>
            <a:off x="4643604" y="2078875"/>
            <a:ext cx="3774300" cy="2261100"/>
          </a:xfrm>
          <a:prstGeom prst="rect">
            <a:avLst/>
          </a:prstGeom>
        </p:spPr>
        <p:txBody>
          <a:bodyPr spcFirstLastPara="1" wrap="square" lIns="91425" tIns="91425" rIns="91425" bIns="91425" anchor="t" anchorCtr="0"/>
          <a:lstStyle>
            <a:lvl1pPr marL="457200" lvl="0" indent="-311150">
              <a:spcBef>
                <a:spcPts val="0"/>
              </a:spcBef>
              <a:spcAft>
                <a:spcPts val="0"/>
              </a:spcAft>
              <a:buSzPts val="1300"/>
              <a:buChar char="●"/>
              <a:defRPr/>
            </a:lvl1pPr>
            <a:lvl2pPr marL="914400" lvl="1" indent="-298450">
              <a:spcBef>
                <a:spcPts val="1600"/>
              </a:spcBef>
              <a:spcAft>
                <a:spcPts val="0"/>
              </a:spcAft>
              <a:buSzPts val="1100"/>
              <a:buChar char="○"/>
              <a:defRPr/>
            </a:lvl2pPr>
            <a:lvl3pPr marL="1371600" lvl="2" indent="-298450">
              <a:spcBef>
                <a:spcPts val="1600"/>
              </a:spcBef>
              <a:spcAft>
                <a:spcPts val="0"/>
              </a:spcAft>
              <a:buSzPts val="1100"/>
              <a:buChar char="■"/>
              <a:defRPr/>
            </a:lvl3pPr>
            <a:lvl4pPr marL="1828800" lvl="3" indent="-298450">
              <a:spcBef>
                <a:spcPts val="1600"/>
              </a:spcBef>
              <a:spcAft>
                <a:spcPts val="0"/>
              </a:spcAft>
              <a:buSzPts val="1100"/>
              <a:buChar char="●"/>
              <a:defRPr/>
            </a:lvl4pPr>
            <a:lvl5pPr marL="2286000" lvl="4" indent="-298450">
              <a:spcBef>
                <a:spcPts val="1600"/>
              </a:spcBef>
              <a:spcAft>
                <a:spcPts val="0"/>
              </a:spcAft>
              <a:buSzPts val="1100"/>
              <a:buChar char="○"/>
              <a:defRPr/>
            </a:lvl5pPr>
            <a:lvl6pPr marL="2743200" lvl="5" indent="-298450">
              <a:spcBef>
                <a:spcPts val="1600"/>
              </a:spcBef>
              <a:spcAft>
                <a:spcPts val="0"/>
              </a:spcAft>
              <a:buSzPts val="1100"/>
              <a:buChar char="■"/>
              <a:defRPr/>
            </a:lvl6pPr>
            <a:lvl7pPr marL="3200400" lvl="6" indent="-298450">
              <a:spcBef>
                <a:spcPts val="1600"/>
              </a:spcBef>
              <a:spcAft>
                <a:spcPts val="0"/>
              </a:spcAft>
              <a:buSzPts val="1100"/>
              <a:buChar char="●"/>
              <a:defRPr/>
            </a:lvl7pPr>
            <a:lvl8pPr marL="3657600" lvl="7" indent="-298450">
              <a:spcBef>
                <a:spcPts val="1600"/>
              </a:spcBef>
              <a:spcAft>
                <a:spcPts val="0"/>
              </a:spcAft>
              <a:buSzPts val="1100"/>
              <a:buChar char="○"/>
              <a:defRPr/>
            </a:lvl8pPr>
            <a:lvl9pPr marL="4114800" lvl="8" indent="-298450">
              <a:spcBef>
                <a:spcPts val="1600"/>
              </a:spcBef>
              <a:spcAft>
                <a:spcPts val="1600"/>
              </a:spcAft>
              <a:buSzPts val="1100"/>
              <a:buChar char="■"/>
              <a:defRPr/>
            </a:lvl9pPr>
          </a:lstStyle>
          <a:p>
            <a:endParaRPr/>
          </a:p>
        </p:txBody>
      </p:sp>
      <p:sp>
        <p:nvSpPr>
          <p:cNvPr id="39" name="Google Shape;39;p5"/>
          <p:cNvSpPr txBox="1">
            <a:spLocks noGrp="1"/>
          </p:cNvSpPr>
          <p:nvPr>
            <p:ph type="sldNum" idx="12"/>
          </p:nvPr>
        </p:nvSpPr>
        <p:spPr>
          <a:xfrm>
            <a:off x="8536302" y="4749851"/>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40"/>
        <p:cNvGrpSpPr/>
        <p:nvPr/>
      </p:nvGrpSpPr>
      <p:grpSpPr>
        <a:xfrm>
          <a:off x="0" y="0"/>
          <a:ext cx="0" cy="0"/>
          <a:chOff x="0" y="0"/>
          <a:chExt cx="0" cy="0"/>
        </a:xfrm>
      </p:grpSpPr>
      <p:sp>
        <p:nvSpPr>
          <p:cNvPr id="41" name="Google Shape;41;p6"/>
          <p:cNvSpPr/>
          <p:nvPr/>
        </p:nvSpPr>
        <p:spPr>
          <a:xfrm>
            <a:off x="0" y="0"/>
            <a:ext cx="9144000" cy="4878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42" name="Google Shape;42;p6"/>
          <p:cNvGrpSpPr/>
          <p:nvPr/>
        </p:nvGrpSpPr>
        <p:grpSpPr>
          <a:xfrm>
            <a:off x="830392" y="1191256"/>
            <a:ext cx="745763" cy="45826"/>
            <a:chOff x="4580561" y="2589004"/>
            <a:chExt cx="1064464" cy="25200"/>
          </a:xfrm>
        </p:grpSpPr>
        <p:sp>
          <p:nvSpPr>
            <p:cNvPr id="43" name="Google Shape;43;p6"/>
            <p:cNvSpPr/>
            <p:nvPr/>
          </p:nvSpPr>
          <p:spPr>
            <a:xfrm rot="-5400000">
              <a:off x="5366325" y="2335504"/>
              <a:ext cx="25200" cy="532200"/>
            </a:xfrm>
            <a:prstGeom prst="rect">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 name="Google Shape;44;p6"/>
            <p:cNvSpPr/>
            <p:nvPr/>
          </p:nvSpPr>
          <p:spPr>
            <a:xfrm rot="-5400000">
              <a:off x="4836311" y="2333254"/>
              <a:ext cx="25200" cy="536700"/>
            </a:xfrm>
            <a:prstGeom prst="rect">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45" name="Google Shape;45;p6"/>
          <p:cNvSpPr txBox="1">
            <a:spLocks noGrp="1"/>
          </p:cNvSpPr>
          <p:nvPr>
            <p:ph type="title"/>
          </p:nvPr>
        </p:nvSpPr>
        <p:spPr>
          <a:xfrm>
            <a:off x="729450" y="1318650"/>
            <a:ext cx="7688400" cy="535200"/>
          </a:xfrm>
          <a:prstGeom prst="rect">
            <a:avLst/>
          </a:prstGeom>
        </p:spPr>
        <p:txBody>
          <a:bodyPr spcFirstLastPara="1" wrap="square" lIns="91425" tIns="91425" rIns="91425" bIns="91425" anchor="t" anchorCtr="0"/>
          <a:lstStyle>
            <a:lvl1pPr lvl="0">
              <a:spcBef>
                <a:spcPts val="0"/>
              </a:spcBef>
              <a:spcAft>
                <a:spcPts val="0"/>
              </a:spcAft>
              <a:buClr>
                <a:schemeClr val="dk2"/>
              </a:buClr>
              <a:buSzPts val="2600"/>
              <a:buNone/>
              <a:defRPr sz="2600">
                <a:solidFill>
                  <a:schemeClr val="dk2"/>
                </a:solidFill>
              </a:defRPr>
            </a:lvl1pPr>
            <a:lvl2pPr lvl="1">
              <a:spcBef>
                <a:spcPts val="0"/>
              </a:spcBef>
              <a:spcAft>
                <a:spcPts val="0"/>
              </a:spcAft>
              <a:buClr>
                <a:schemeClr val="dk2"/>
              </a:buClr>
              <a:buSzPts val="2600"/>
              <a:buNone/>
              <a:defRPr sz="2600">
                <a:solidFill>
                  <a:schemeClr val="dk2"/>
                </a:solidFill>
              </a:defRPr>
            </a:lvl2pPr>
            <a:lvl3pPr lvl="2">
              <a:spcBef>
                <a:spcPts val="0"/>
              </a:spcBef>
              <a:spcAft>
                <a:spcPts val="0"/>
              </a:spcAft>
              <a:buClr>
                <a:schemeClr val="dk2"/>
              </a:buClr>
              <a:buSzPts val="2600"/>
              <a:buNone/>
              <a:defRPr sz="2600">
                <a:solidFill>
                  <a:schemeClr val="dk2"/>
                </a:solidFill>
              </a:defRPr>
            </a:lvl3pPr>
            <a:lvl4pPr lvl="3">
              <a:spcBef>
                <a:spcPts val="0"/>
              </a:spcBef>
              <a:spcAft>
                <a:spcPts val="0"/>
              </a:spcAft>
              <a:buClr>
                <a:schemeClr val="dk2"/>
              </a:buClr>
              <a:buSzPts val="2600"/>
              <a:buNone/>
              <a:defRPr sz="2600">
                <a:solidFill>
                  <a:schemeClr val="dk2"/>
                </a:solidFill>
              </a:defRPr>
            </a:lvl4pPr>
            <a:lvl5pPr lvl="4">
              <a:spcBef>
                <a:spcPts val="0"/>
              </a:spcBef>
              <a:spcAft>
                <a:spcPts val="0"/>
              </a:spcAft>
              <a:buClr>
                <a:schemeClr val="dk2"/>
              </a:buClr>
              <a:buSzPts val="2600"/>
              <a:buNone/>
              <a:defRPr sz="2600">
                <a:solidFill>
                  <a:schemeClr val="dk2"/>
                </a:solidFill>
              </a:defRPr>
            </a:lvl5pPr>
            <a:lvl6pPr lvl="5">
              <a:spcBef>
                <a:spcPts val="0"/>
              </a:spcBef>
              <a:spcAft>
                <a:spcPts val="0"/>
              </a:spcAft>
              <a:buClr>
                <a:schemeClr val="dk2"/>
              </a:buClr>
              <a:buSzPts val="2600"/>
              <a:buNone/>
              <a:defRPr sz="2600">
                <a:solidFill>
                  <a:schemeClr val="dk2"/>
                </a:solidFill>
              </a:defRPr>
            </a:lvl6pPr>
            <a:lvl7pPr lvl="6">
              <a:spcBef>
                <a:spcPts val="0"/>
              </a:spcBef>
              <a:spcAft>
                <a:spcPts val="0"/>
              </a:spcAft>
              <a:buClr>
                <a:schemeClr val="dk2"/>
              </a:buClr>
              <a:buSzPts val="2600"/>
              <a:buNone/>
              <a:defRPr sz="2600">
                <a:solidFill>
                  <a:schemeClr val="dk2"/>
                </a:solidFill>
              </a:defRPr>
            </a:lvl7pPr>
            <a:lvl8pPr lvl="7">
              <a:spcBef>
                <a:spcPts val="0"/>
              </a:spcBef>
              <a:spcAft>
                <a:spcPts val="0"/>
              </a:spcAft>
              <a:buClr>
                <a:schemeClr val="dk2"/>
              </a:buClr>
              <a:buSzPts val="2600"/>
              <a:buNone/>
              <a:defRPr sz="2600">
                <a:solidFill>
                  <a:schemeClr val="dk2"/>
                </a:solidFill>
              </a:defRPr>
            </a:lvl8pPr>
            <a:lvl9pPr lvl="8">
              <a:spcBef>
                <a:spcPts val="0"/>
              </a:spcBef>
              <a:spcAft>
                <a:spcPts val="0"/>
              </a:spcAft>
              <a:buClr>
                <a:schemeClr val="dk2"/>
              </a:buClr>
              <a:buSzPts val="2600"/>
              <a:buNone/>
              <a:defRPr sz="2600">
                <a:solidFill>
                  <a:schemeClr val="dk2"/>
                </a:solidFill>
              </a:defRPr>
            </a:lvl9pPr>
          </a:lstStyle>
          <a:p>
            <a:endParaRPr/>
          </a:p>
        </p:txBody>
      </p:sp>
      <p:sp>
        <p:nvSpPr>
          <p:cNvPr id="46" name="Google Shape;46;p6"/>
          <p:cNvSpPr txBox="1">
            <a:spLocks noGrp="1"/>
          </p:cNvSpPr>
          <p:nvPr>
            <p:ph type="sldNum" idx="12"/>
          </p:nvPr>
        </p:nvSpPr>
        <p:spPr>
          <a:xfrm>
            <a:off x="8536302" y="4749851"/>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47"/>
        <p:cNvGrpSpPr/>
        <p:nvPr/>
      </p:nvGrpSpPr>
      <p:grpSpPr>
        <a:xfrm>
          <a:off x="0" y="0"/>
          <a:ext cx="0" cy="0"/>
          <a:chOff x="0" y="0"/>
          <a:chExt cx="0" cy="0"/>
        </a:xfrm>
      </p:grpSpPr>
      <p:sp>
        <p:nvSpPr>
          <p:cNvPr id="48" name="Google Shape;48;p7"/>
          <p:cNvSpPr/>
          <p:nvPr/>
        </p:nvSpPr>
        <p:spPr>
          <a:xfrm>
            <a:off x="0" y="0"/>
            <a:ext cx="9144000" cy="4878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49" name="Google Shape;49;p7"/>
          <p:cNvGrpSpPr/>
          <p:nvPr/>
        </p:nvGrpSpPr>
        <p:grpSpPr>
          <a:xfrm>
            <a:off x="830392" y="1191256"/>
            <a:ext cx="745763" cy="45826"/>
            <a:chOff x="4580561" y="2589004"/>
            <a:chExt cx="1064464" cy="25200"/>
          </a:xfrm>
        </p:grpSpPr>
        <p:sp>
          <p:nvSpPr>
            <p:cNvPr id="50" name="Google Shape;50;p7"/>
            <p:cNvSpPr/>
            <p:nvPr/>
          </p:nvSpPr>
          <p:spPr>
            <a:xfrm rot="-5400000">
              <a:off x="5366325" y="2335504"/>
              <a:ext cx="25200" cy="532200"/>
            </a:xfrm>
            <a:prstGeom prst="rect">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 name="Google Shape;51;p7"/>
            <p:cNvSpPr/>
            <p:nvPr/>
          </p:nvSpPr>
          <p:spPr>
            <a:xfrm rot="-5400000">
              <a:off x="4836311" y="2333254"/>
              <a:ext cx="25200" cy="536700"/>
            </a:xfrm>
            <a:prstGeom prst="rect">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52" name="Google Shape;52;p7"/>
          <p:cNvSpPr txBox="1">
            <a:spLocks noGrp="1"/>
          </p:cNvSpPr>
          <p:nvPr>
            <p:ph type="title"/>
          </p:nvPr>
        </p:nvSpPr>
        <p:spPr>
          <a:xfrm>
            <a:off x="730000" y="1318650"/>
            <a:ext cx="3300900" cy="1381500"/>
          </a:xfrm>
          <a:prstGeom prst="rect">
            <a:avLst/>
          </a:prstGeom>
        </p:spPr>
        <p:txBody>
          <a:bodyPr spcFirstLastPara="1" wrap="square" lIns="91425" tIns="91425" rIns="91425" bIns="91425" anchor="t" anchorCtr="0"/>
          <a:lstStyle>
            <a:lvl1pPr lvl="0">
              <a:spcBef>
                <a:spcPts val="0"/>
              </a:spcBef>
              <a:spcAft>
                <a:spcPts val="0"/>
              </a:spcAft>
              <a:buClr>
                <a:schemeClr val="dk2"/>
              </a:buClr>
              <a:buSzPts val="2600"/>
              <a:buNone/>
              <a:defRPr sz="2600">
                <a:solidFill>
                  <a:schemeClr val="dk2"/>
                </a:solidFill>
              </a:defRPr>
            </a:lvl1pPr>
            <a:lvl2pPr lvl="1">
              <a:spcBef>
                <a:spcPts val="0"/>
              </a:spcBef>
              <a:spcAft>
                <a:spcPts val="0"/>
              </a:spcAft>
              <a:buClr>
                <a:schemeClr val="dk2"/>
              </a:buClr>
              <a:buSzPts val="2600"/>
              <a:buNone/>
              <a:defRPr sz="2600">
                <a:solidFill>
                  <a:schemeClr val="dk2"/>
                </a:solidFill>
              </a:defRPr>
            </a:lvl2pPr>
            <a:lvl3pPr lvl="2">
              <a:spcBef>
                <a:spcPts val="0"/>
              </a:spcBef>
              <a:spcAft>
                <a:spcPts val="0"/>
              </a:spcAft>
              <a:buClr>
                <a:schemeClr val="dk2"/>
              </a:buClr>
              <a:buSzPts val="2600"/>
              <a:buNone/>
              <a:defRPr sz="2600">
                <a:solidFill>
                  <a:schemeClr val="dk2"/>
                </a:solidFill>
              </a:defRPr>
            </a:lvl3pPr>
            <a:lvl4pPr lvl="3">
              <a:spcBef>
                <a:spcPts val="0"/>
              </a:spcBef>
              <a:spcAft>
                <a:spcPts val="0"/>
              </a:spcAft>
              <a:buClr>
                <a:schemeClr val="dk2"/>
              </a:buClr>
              <a:buSzPts val="2600"/>
              <a:buNone/>
              <a:defRPr sz="2600">
                <a:solidFill>
                  <a:schemeClr val="dk2"/>
                </a:solidFill>
              </a:defRPr>
            </a:lvl4pPr>
            <a:lvl5pPr lvl="4">
              <a:spcBef>
                <a:spcPts val="0"/>
              </a:spcBef>
              <a:spcAft>
                <a:spcPts val="0"/>
              </a:spcAft>
              <a:buClr>
                <a:schemeClr val="dk2"/>
              </a:buClr>
              <a:buSzPts val="2600"/>
              <a:buNone/>
              <a:defRPr sz="2600">
                <a:solidFill>
                  <a:schemeClr val="dk2"/>
                </a:solidFill>
              </a:defRPr>
            </a:lvl5pPr>
            <a:lvl6pPr lvl="5">
              <a:spcBef>
                <a:spcPts val="0"/>
              </a:spcBef>
              <a:spcAft>
                <a:spcPts val="0"/>
              </a:spcAft>
              <a:buClr>
                <a:schemeClr val="dk2"/>
              </a:buClr>
              <a:buSzPts val="2600"/>
              <a:buNone/>
              <a:defRPr sz="2600">
                <a:solidFill>
                  <a:schemeClr val="dk2"/>
                </a:solidFill>
              </a:defRPr>
            </a:lvl6pPr>
            <a:lvl7pPr lvl="6">
              <a:spcBef>
                <a:spcPts val="0"/>
              </a:spcBef>
              <a:spcAft>
                <a:spcPts val="0"/>
              </a:spcAft>
              <a:buClr>
                <a:schemeClr val="dk2"/>
              </a:buClr>
              <a:buSzPts val="2600"/>
              <a:buNone/>
              <a:defRPr sz="2600">
                <a:solidFill>
                  <a:schemeClr val="dk2"/>
                </a:solidFill>
              </a:defRPr>
            </a:lvl7pPr>
            <a:lvl8pPr lvl="7">
              <a:spcBef>
                <a:spcPts val="0"/>
              </a:spcBef>
              <a:spcAft>
                <a:spcPts val="0"/>
              </a:spcAft>
              <a:buClr>
                <a:schemeClr val="dk2"/>
              </a:buClr>
              <a:buSzPts val="2600"/>
              <a:buNone/>
              <a:defRPr sz="2600">
                <a:solidFill>
                  <a:schemeClr val="dk2"/>
                </a:solidFill>
              </a:defRPr>
            </a:lvl8pPr>
            <a:lvl9pPr lvl="8">
              <a:spcBef>
                <a:spcPts val="0"/>
              </a:spcBef>
              <a:spcAft>
                <a:spcPts val="0"/>
              </a:spcAft>
              <a:buClr>
                <a:schemeClr val="dk2"/>
              </a:buClr>
              <a:buSzPts val="2600"/>
              <a:buNone/>
              <a:defRPr sz="2600">
                <a:solidFill>
                  <a:schemeClr val="dk2"/>
                </a:solidFill>
              </a:defRPr>
            </a:lvl9pPr>
          </a:lstStyle>
          <a:p>
            <a:endParaRPr/>
          </a:p>
        </p:txBody>
      </p:sp>
      <p:sp>
        <p:nvSpPr>
          <p:cNvPr id="53" name="Google Shape;53;p7"/>
          <p:cNvSpPr txBox="1">
            <a:spLocks noGrp="1"/>
          </p:cNvSpPr>
          <p:nvPr>
            <p:ph type="body" idx="1"/>
          </p:nvPr>
        </p:nvSpPr>
        <p:spPr>
          <a:xfrm>
            <a:off x="721225" y="2781725"/>
            <a:ext cx="3300900" cy="1597500"/>
          </a:xfrm>
          <a:prstGeom prst="rect">
            <a:avLst/>
          </a:prstGeom>
        </p:spPr>
        <p:txBody>
          <a:bodyPr spcFirstLastPara="1" wrap="square" lIns="91425" tIns="91425" rIns="91425" bIns="91425" anchor="t" anchorCtr="0"/>
          <a:lstStyle>
            <a:lvl1pPr marL="457200" lvl="0" indent="-311150">
              <a:spcBef>
                <a:spcPts val="0"/>
              </a:spcBef>
              <a:spcAft>
                <a:spcPts val="0"/>
              </a:spcAft>
              <a:buSzPts val="1300"/>
              <a:buChar char="●"/>
              <a:defRPr/>
            </a:lvl1pPr>
            <a:lvl2pPr marL="914400" lvl="1" indent="-298450">
              <a:spcBef>
                <a:spcPts val="1600"/>
              </a:spcBef>
              <a:spcAft>
                <a:spcPts val="0"/>
              </a:spcAft>
              <a:buSzPts val="1100"/>
              <a:buChar char="○"/>
              <a:defRPr/>
            </a:lvl2pPr>
            <a:lvl3pPr marL="1371600" lvl="2" indent="-298450">
              <a:spcBef>
                <a:spcPts val="1600"/>
              </a:spcBef>
              <a:spcAft>
                <a:spcPts val="0"/>
              </a:spcAft>
              <a:buSzPts val="1100"/>
              <a:buChar char="■"/>
              <a:defRPr/>
            </a:lvl3pPr>
            <a:lvl4pPr marL="1828800" lvl="3" indent="-298450">
              <a:spcBef>
                <a:spcPts val="1600"/>
              </a:spcBef>
              <a:spcAft>
                <a:spcPts val="0"/>
              </a:spcAft>
              <a:buSzPts val="1100"/>
              <a:buChar char="●"/>
              <a:defRPr/>
            </a:lvl4pPr>
            <a:lvl5pPr marL="2286000" lvl="4" indent="-298450">
              <a:spcBef>
                <a:spcPts val="1600"/>
              </a:spcBef>
              <a:spcAft>
                <a:spcPts val="0"/>
              </a:spcAft>
              <a:buSzPts val="1100"/>
              <a:buChar char="○"/>
              <a:defRPr/>
            </a:lvl5pPr>
            <a:lvl6pPr marL="2743200" lvl="5" indent="-298450">
              <a:spcBef>
                <a:spcPts val="1600"/>
              </a:spcBef>
              <a:spcAft>
                <a:spcPts val="0"/>
              </a:spcAft>
              <a:buSzPts val="1100"/>
              <a:buChar char="■"/>
              <a:defRPr/>
            </a:lvl6pPr>
            <a:lvl7pPr marL="3200400" lvl="6" indent="-298450">
              <a:spcBef>
                <a:spcPts val="1600"/>
              </a:spcBef>
              <a:spcAft>
                <a:spcPts val="0"/>
              </a:spcAft>
              <a:buSzPts val="1100"/>
              <a:buChar char="●"/>
              <a:defRPr/>
            </a:lvl7pPr>
            <a:lvl8pPr marL="3657600" lvl="7" indent="-298450">
              <a:spcBef>
                <a:spcPts val="1600"/>
              </a:spcBef>
              <a:spcAft>
                <a:spcPts val="0"/>
              </a:spcAft>
              <a:buSzPts val="1100"/>
              <a:buChar char="○"/>
              <a:defRPr/>
            </a:lvl8pPr>
            <a:lvl9pPr marL="4114800" lvl="8" indent="-298450">
              <a:spcBef>
                <a:spcPts val="1600"/>
              </a:spcBef>
              <a:spcAft>
                <a:spcPts val="1600"/>
              </a:spcAft>
              <a:buSzPts val="1100"/>
              <a:buChar char="■"/>
              <a:defRPr/>
            </a:lvl9pPr>
          </a:lstStyle>
          <a:p>
            <a:endParaRPr/>
          </a:p>
        </p:txBody>
      </p:sp>
      <p:sp>
        <p:nvSpPr>
          <p:cNvPr id="54" name="Google Shape;54;p7"/>
          <p:cNvSpPr txBox="1">
            <a:spLocks noGrp="1"/>
          </p:cNvSpPr>
          <p:nvPr>
            <p:ph type="sldNum" idx="12"/>
          </p:nvPr>
        </p:nvSpPr>
        <p:spPr>
          <a:xfrm>
            <a:off x="8536302" y="4749851"/>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bg>
      <p:bgPr>
        <a:solidFill>
          <a:schemeClr val="accent3"/>
        </a:solidFill>
        <a:effectLst/>
      </p:bgPr>
    </p:bg>
    <p:spTree>
      <p:nvGrpSpPr>
        <p:cNvPr id="1" name="Shape 55"/>
        <p:cNvGrpSpPr/>
        <p:nvPr/>
      </p:nvGrpSpPr>
      <p:grpSpPr>
        <a:xfrm>
          <a:off x="0" y="0"/>
          <a:ext cx="0" cy="0"/>
          <a:chOff x="0" y="0"/>
          <a:chExt cx="0" cy="0"/>
        </a:xfrm>
      </p:grpSpPr>
      <p:grpSp>
        <p:nvGrpSpPr>
          <p:cNvPr id="56" name="Google Shape;56;p8"/>
          <p:cNvGrpSpPr/>
          <p:nvPr/>
        </p:nvGrpSpPr>
        <p:grpSpPr>
          <a:xfrm>
            <a:off x="830392" y="4169130"/>
            <a:ext cx="745763" cy="45826"/>
            <a:chOff x="4580561" y="2589004"/>
            <a:chExt cx="1064464" cy="25200"/>
          </a:xfrm>
        </p:grpSpPr>
        <p:sp>
          <p:nvSpPr>
            <p:cNvPr id="57" name="Google Shape;57;p8"/>
            <p:cNvSpPr/>
            <p:nvPr/>
          </p:nvSpPr>
          <p:spPr>
            <a:xfrm rot="-5400000">
              <a:off x="5366325" y="2335504"/>
              <a:ext cx="25200" cy="532200"/>
            </a:xfrm>
            <a:prstGeom prst="rect">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 name="Google Shape;58;p8"/>
            <p:cNvSpPr/>
            <p:nvPr/>
          </p:nvSpPr>
          <p:spPr>
            <a:xfrm rot="-5400000">
              <a:off x="4836311" y="2333254"/>
              <a:ext cx="25200" cy="536700"/>
            </a:xfrm>
            <a:prstGeom prst="rect">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59" name="Google Shape;59;p8"/>
          <p:cNvSpPr txBox="1">
            <a:spLocks noGrp="1"/>
          </p:cNvSpPr>
          <p:nvPr>
            <p:ph type="title"/>
          </p:nvPr>
        </p:nvSpPr>
        <p:spPr>
          <a:xfrm>
            <a:off x="729450" y="864300"/>
            <a:ext cx="7021200" cy="2985000"/>
          </a:xfrm>
          <a:prstGeom prst="rect">
            <a:avLst/>
          </a:prstGeom>
        </p:spPr>
        <p:txBody>
          <a:bodyPr spcFirstLastPara="1" wrap="square" lIns="91425" tIns="91425" rIns="91425" bIns="91425" anchor="ctr" anchorCtr="0"/>
          <a:lstStyle>
            <a:lvl1pPr lvl="0">
              <a:spcBef>
                <a:spcPts val="0"/>
              </a:spcBef>
              <a:spcAft>
                <a:spcPts val="0"/>
              </a:spcAft>
              <a:buClr>
                <a:schemeClr val="lt1"/>
              </a:buClr>
              <a:buSzPts val="3600"/>
              <a:buNone/>
              <a:defRPr sz="3600">
                <a:solidFill>
                  <a:schemeClr val="lt1"/>
                </a:solidFill>
              </a:defRPr>
            </a:lvl1pPr>
            <a:lvl2pPr lvl="1">
              <a:spcBef>
                <a:spcPts val="0"/>
              </a:spcBef>
              <a:spcAft>
                <a:spcPts val="0"/>
              </a:spcAft>
              <a:buClr>
                <a:schemeClr val="lt1"/>
              </a:buClr>
              <a:buSzPts val="3600"/>
              <a:buNone/>
              <a:defRPr sz="3600">
                <a:solidFill>
                  <a:schemeClr val="lt1"/>
                </a:solidFill>
              </a:defRPr>
            </a:lvl2pPr>
            <a:lvl3pPr lvl="2">
              <a:spcBef>
                <a:spcPts val="0"/>
              </a:spcBef>
              <a:spcAft>
                <a:spcPts val="0"/>
              </a:spcAft>
              <a:buClr>
                <a:schemeClr val="lt1"/>
              </a:buClr>
              <a:buSzPts val="3600"/>
              <a:buNone/>
              <a:defRPr sz="3600">
                <a:solidFill>
                  <a:schemeClr val="lt1"/>
                </a:solidFill>
              </a:defRPr>
            </a:lvl3pPr>
            <a:lvl4pPr lvl="3">
              <a:spcBef>
                <a:spcPts val="0"/>
              </a:spcBef>
              <a:spcAft>
                <a:spcPts val="0"/>
              </a:spcAft>
              <a:buClr>
                <a:schemeClr val="lt1"/>
              </a:buClr>
              <a:buSzPts val="3600"/>
              <a:buNone/>
              <a:defRPr sz="3600">
                <a:solidFill>
                  <a:schemeClr val="lt1"/>
                </a:solidFill>
              </a:defRPr>
            </a:lvl4pPr>
            <a:lvl5pPr lvl="4">
              <a:spcBef>
                <a:spcPts val="0"/>
              </a:spcBef>
              <a:spcAft>
                <a:spcPts val="0"/>
              </a:spcAft>
              <a:buClr>
                <a:schemeClr val="lt1"/>
              </a:buClr>
              <a:buSzPts val="3600"/>
              <a:buNone/>
              <a:defRPr sz="3600">
                <a:solidFill>
                  <a:schemeClr val="lt1"/>
                </a:solidFill>
              </a:defRPr>
            </a:lvl5pPr>
            <a:lvl6pPr lvl="5">
              <a:spcBef>
                <a:spcPts val="0"/>
              </a:spcBef>
              <a:spcAft>
                <a:spcPts val="0"/>
              </a:spcAft>
              <a:buClr>
                <a:schemeClr val="lt1"/>
              </a:buClr>
              <a:buSzPts val="3600"/>
              <a:buNone/>
              <a:defRPr sz="3600">
                <a:solidFill>
                  <a:schemeClr val="lt1"/>
                </a:solidFill>
              </a:defRPr>
            </a:lvl6pPr>
            <a:lvl7pPr lvl="6">
              <a:spcBef>
                <a:spcPts val="0"/>
              </a:spcBef>
              <a:spcAft>
                <a:spcPts val="0"/>
              </a:spcAft>
              <a:buClr>
                <a:schemeClr val="lt1"/>
              </a:buClr>
              <a:buSzPts val="3600"/>
              <a:buNone/>
              <a:defRPr sz="3600">
                <a:solidFill>
                  <a:schemeClr val="lt1"/>
                </a:solidFill>
              </a:defRPr>
            </a:lvl7pPr>
            <a:lvl8pPr lvl="7">
              <a:spcBef>
                <a:spcPts val="0"/>
              </a:spcBef>
              <a:spcAft>
                <a:spcPts val="0"/>
              </a:spcAft>
              <a:buClr>
                <a:schemeClr val="lt1"/>
              </a:buClr>
              <a:buSzPts val="3600"/>
              <a:buNone/>
              <a:defRPr sz="3600">
                <a:solidFill>
                  <a:schemeClr val="lt1"/>
                </a:solidFill>
              </a:defRPr>
            </a:lvl8pPr>
            <a:lvl9pPr lvl="8">
              <a:spcBef>
                <a:spcPts val="0"/>
              </a:spcBef>
              <a:spcAft>
                <a:spcPts val="0"/>
              </a:spcAft>
              <a:buClr>
                <a:schemeClr val="lt1"/>
              </a:buClr>
              <a:buSzPts val="3600"/>
              <a:buNone/>
              <a:defRPr sz="3600">
                <a:solidFill>
                  <a:schemeClr val="lt1"/>
                </a:solidFill>
              </a:defRPr>
            </a:lvl9pPr>
          </a:lstStyle>
          <a:p>
            <a:endParaRPr/>
          </a:p>
        </p:txBody>
      </p:sp>
      <p:sp>
        <p:nvSpPr>
          <p:cNvPr id="60" name="Google Shape;60;p8"/>
          <p:cNvSpPr txBox="1">
            <a:spLocks noGrp="1"/>
          </p:cNvSpPr>
          <p:nvPr>
            <p:ph type="sldNum" idx="12"/>
          </p:nvPr>
        </p:nvSpPr>
        <p:spPr>
          <a:xfrm>
            <a:off x="8536302" y="4749851"/>
            <a:ext cx="548700" cy="393600"/>
          </a:xfrm>
          <a:prstGeom prst="rect">
            <a:avLst/>
          </a:prstGeom>
        </p:spPr>
        <p:txBody>
          <a:bodyPr spcFirstLastPara="1" wrap="square" lIns="91425" tIns="91425" rIns="91425" bIns="91425" anchor="ctr" anchorCtr="0">
            <a:noAutofit/>
          </a:bodyPr>
          <a:lstStyle>
            <a:lvl1pPr lvl="0">
              <a:buNone/>
              <a:defRPr>
                <a:solidFill>
                  <a:schemeClr val="lt1"/>
                </a:solidFill>
              </a:defRPr>
            </a:lvl1pPr>
            <a:lvl2pPr lvl="1">
              <a:buNone/>
              <a:defRPr>
                <a:solidFill>
                  <a:schemeClr val="lt1"/>
                </a:solidFill>
              </a:defRPr>
            </a:lvl2pPr>
            <a:lvl3pPr lvl="2">
              <a:buNone/>
              <a:defRPr>
                <a:solidFill>
                  <a:schemeClr val="lt1"/>
                </a:solidFill>
              </a:defRPr>
            </a:lvl3pPr>
            <a:lvl4pPr lvl="3">
              <a:buNone/>
              <a:defRPr>
                <a:solidFill>
                  <a:schemeClr val="lt1"/>
                </a:solidFill>
              </a:defRPr>
            </a:lvl4pPr>
            <a:lvl5pPr lvl="4">
              <a:buNone/>
              <a:defRPr>
                <a:solidFill>
                  <a:schemeClr val="lt1"/>
                </a:solidFill>
              </a:defRPr>
            </a:lvl5pPr>
            <a:lvl6pPr lvl="5">
              <a:buNone/>
              <a:defRPr>
                <a:solidFill>
                  <a:schemeClr val="lt1"/>
                </a:solidFill>
              </a:defRPr>
            </a:lvl6pPr>
            <a:lvl7pPr lvl="6">
              <a:buNone/>
              <a:defRPr>
                <a:solidFill>
                  <a:schemeClr val="lt1"/>
                </a:solidFill>
              </a:defRPr>
            </a:lvl7pPr>
            <a:lvl8pPr lvl="7">
              <a:buNone/>
              <a:defRPr>
                <a:solidFill>
                  <a:schemeClr val="lt1"/>
                </a:solidFill>
              </a:defRPr>
            </a:lvl8pPr>
            <a:lvl9pPr lvl="8">
              <a:buNone/>
              <a:defRPr>
                <a:solidFill>
                  <a:schemeClr val="lt1"/>
                </a:solidFil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61"/>
        <p:cNvGrpSpPr/>
        <p:nvPr/>
      </p:nvGrpSpPr>
      <p:grpSpPr>
        <a:xfrm>
          <a:off x="0" y="0"/>
          <a:ext cx="0" cy="0"/>
          <a:chOff x="0" y="0"/>
          <a:chExt cx="0" cy="0"/>
        </a:xfrm>
      </p:grpSpPr>
      <p:sp>
        <p:nvSpPr>
          <p:cNvPr id="62" name="Google Shape;62;p9"/>
          <p:cNvSpPr/>
          <p:nvPr/>
        </p:nvSpPr>
        <p:spPr>
          <a:xfrm>
            <a:off x="0" y="0"/>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63" name="Google Shape;63;p9"/>
          <p:cNvGrpSpPr/>
          <p:nvPr/>
        </p:nvGrpSpPr>
        <p:grpSpPr>
          <a:xfrm>
            <a:off x="830392" y="1191256"/>
            <a:ext cx="745763" cy="45826"/>
            <a:chOff x="4580561" y="2589004"/>
            <a:chExt cx="1064464" cy="25200"/>
          </a:xfrm>
        </p:grpSpPr>
        <p:sp>
          <p:nvSpPr>
            <p:cNvPr id="64" name="Google Shape;64;p9"/>
            <p:cNvSpPr/>
            <p:nvPr/>
          </p:nvSpPr>
          <p:spPr>
            <a:xfrm rot="-5400000">
              <a:off x="5366325" y="2335504"/>
              <a:ext cx="25200" cy="532200"/>
            </a:xfrm>
            <a:prstGeom prst="rect">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 name="Google Shape;65;p9"/>
            <p:cNvSpPr/>
            <p:nvPr/>
          </p:nvSpPr>
          <p:spPr>
            <a:xfrm rot="-5400000">
              <a:off x="4836311" y="2333254"/>
              <a:ext cx="25200" cy="536700"/>
            </a:xfrm>
            <a:prstGeom prst="rect">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66" name="Google Shape;66;p9"/>
          <p:cNvSpPr txBox="1">
            <a:spLocks noGrp="1"/>
          </p:cNvSpPr>
          <p:nvPr>
            <p:ph type="title"/>
          </p:nvPr>
        </p:nvSpPr>
        <p:spPr>
          <a:xfrm>
            <a:off x="730000" y="1318650"/>
            <a:ext cx="3300900" cy="1687200"/>
          </a:xfrm>
          <a:prstGeom prst="rect">
            <a:avLst/>
          </a:prstGeom>
        </p:spPr>
        <p:txBody>
          <a:bodyPr spcFirstLastPara="1" wrap="square" lIns="91425" tIns="91425" rIns="91425" bIns="91425" anchor="t" anchorCtr="0"/>
          <a:lstStyle>
            <a:lvl1pPr lvl="0">
              <a:spcBef>
                <a:spcPts val="0"/>
              </a:spcBef>
              <a:spcAft>
                <a:spcPts val="0"/>
              </a:spcAft>
              <a:buClr>
                <a:schemeClr val="dk2"/>
              </a:buClr>
              <a:buSzPts val="2600"/>
              <a:buNone/>
              <a:defRPr sz="2600">
                <a:solidFill>
                  <a:schemeClr val="dk2"/>
                </a:solidFill>
              </a:defRPr>
            </a:lvl1pPr>
            <a:lvl2pPr lvl="1">
              <a:spcBef>
                <a:spcPts val="0"/>
              </a:spcBef>
              <a:spcAft>
                <a:spcPts val="0"/>
              </a:spcAft>
              <a:buClr>
                <a:schemeClr val="dk2"/>
              </a:buClr>
              <a:buSzPts val="2600"/>
              <a:buNone/>
              <a:defRPr sz="2600">
                <a:solidFill>
                  <a:schemeClr val="dk2"/>
                </a:solidFill>
              </a:defRPr>
            </a:lvl2pPr>
            <a:lvl3pPr lvl="2">
              <a:spcBef>
                <a:spcPts val="0"/>
              </a:spcBef>
              <a:spcAft>
                <a:spcPts val="0"/>
              </a:spcAft>
              <a:buClr>
                <a:schemeClr val="dk2"/>
              </a:buClr>
              <a:buSzPts val="2600"/>
              <a:buNone/>
              <a:defRPr sz="2600">
                <a:solidFill>
                  <a:schemeClr val="dk2"/>
                </a:solidFill>
              </a:defRPr>
            </a:lvl3pPr>
            <a:lvl4pPr lvl="3">
              <a:spcBef>
                <a:spcPts val="0"/>
              </a:spcBef>
              <a:spcAft>
                <a:spcPts val="0"/>
              </a:spcAft>
              <a:buClr>
                <a:schemeClr val="dk2"/>
              </a:buClr>
              <a:buSzPts val="2600"/>
              <a:buNone/>
              <a:defRPr sz="2600">
                <a:solidFill>
                  <a:schemeClr val="dk2"/>
                </a:solidFill>
              </a:defRPr>
            </a:lvl4pPr>
            <a:lvl5pPr lvl="4">
              <a:spcBef>
                <a:spcPts val="0"/>
              </a:spcBef>
              <a:spcAft>
                <a:spcPts val="0"/>
              </a:spcAft>
              <a:buClr>
                <a:schemeClr val="dk2"/>
              </a:buClr>
              <a:buSzPts val="2600"/>
              <a:buNone/>
              <a:defRPr sz="2600">
                <a:solidFill>
                  <a:schemeClr val="dk2"/>
                </a:solidFill>
              </a:defRPr>
            </a:lvl5pPr>
            <a:lvl6pPr lvl="5">
              <a:spcBef>
                <a:spcPts val="0"/>
              </a:spcBef>
              <a:spcAft>
                <a:spcPts val="0"/>
              </a:spcAft>
              <a:buClr>
                <a:schemeClr val="dk2"/>
              </a:buClr>
              <a:buSzPts val="2600"/>
              <a:buNone/>
              <a:defRPr sz="2600">
                <a:solidFill>
                  <a:schemeClr val="dk2"/>
                </a:solidFill>
              </a:defRPr>
            </a:lvl6pPr>
            <a:lvl7pPr lvl="6">
              <a:spcBef>
                <a:spcPts val="0"/>
              </a:spcBef>
              <a:spcAft>
                <a:spcPts val="0"/>
              </a:spcAft>
              <a:buClr>
                <a:schemeClr val="dk2"/>
              </a:buClr>
              <a:buSzPts val="2600"/>
              <a:buNone/>
              <a:defRPr sz="2600">
                <a:solidFill>
                  <a:schemeClr val="dk2"/>
                </a:solidFill>
              </a:defRPr>
            </a:lvl7pPr>
            <a:lvl8pPr lvl="7">
              <a:spcBef>
                <a:spcPts val="0"/>
              </a:spcBef>
              <a:spcAft>
                <a:spcPts val="0"/>
              </a:spcAft>
              <a:buClr>
                <a:schemeClr val="dk2"/>
              </a:buClr>
              <a:buSzPts val="2600"/>
              <a:buNone/>
              <a:defRPr sz="2600">
                <a:solidFill>
                  <a:schemeClr val="dk2"/>
                </a:solidFill>
              </a:defRPr>
            </a:lvl8pPr>
            <a:lvl9pPr lvl="8">
              <a:spcBef>
                <a:spcPts val="0"/>
              </a:spcBef>
              <a:spcAft>
                <a:spcPts val="0"/>
              </a:spcAft>
              <a:buClr>
                <a:schemeClr val="dk2"/>
              </a:buClr>
              <a:buSzPts val="2600"/>
              <a:buNone/>
              <a:defRPr sz="2600">
                <a:solidFill>
                  <a:schemeClr val="dk2"/>
                </a:solidFill>
              </a:defRPr>
            </a:lvl9pPr>
          </a:lstStyle>
          <a:p>
            <a:endParaRPr/>
          </a:p>
        </p:txBody>
      </p:sp>
      <p:sp>
        <p:nvSpPr>
          <p:cNvPr id="67" name="Google Shape;67;p9"/>
          <p:cNvSpPr txBox="1">
            <a:spLocks noGrp="1"/>
          </p:cNvSpPr>
          <p:nvPr>
            <p:ph type="subTitle" idx="1"/>
          </p:nvPr>
        </p:nvSpPr>
        <p:spPr>
          <a:xfrm>
            <a:off x="724950" y="3161525"/>
            <a:ext cx="3300900" cy="759000"/>
          </a:xfrm>
          <a:prstGeom prst="rect">
            <a:avLst/>
          </a:prstGeom>
        </p:spPr>
        <p:txBody>
          <a:bodyPr spcFirstLastPara="1" wrap="square" lIns="91425" tIns="91425" rIns="91425" bIns="91425" anchor="t" anchorCtr="0"/>
          <a:lstStyle>
            <a:lvl1pPr lvl="0">
              <a:lnSpc>
                <a:spcPct val="100000"/>
              </a:lnSpc>
              <a:spcBef>
                <a:spcPts val="0"/>
              </a:spcBef>
              <a:spcAft>
                <a:spcPts val="0"/>
              </a:spcAft>
              <a:buSzPts val="1600"/>
              <a:buNone/>
              <a:defRPr sz="1600"/>
            </a:lvl1pPr>
            <a:lvl2pPr lvl="1">
              <a:lnSpc>
                <a:spcPct val="100000"/>
              </a:lnSpc>
              <a:spcBef>
                <a:spcPts val="0"/>
              </a:spcBef>
              <a:spcAft>
                <a:spcPts val="0"/>
              </a:spcAft>
              <a:buSzPts val="1600"/>
              <a:buNone/>
              <a:defRPr sz="1600"/>
            </a:lvl2pPr>
            <a:lvl3pPr lvl="2">
              <a:lnSpc>
                <a:spcPct val="100000"/>
              </a:lnSpc>
              <a:spcBef>
                <a:spcPts val="0"/>
              </a:spcBef>
              <a:spcAft>
                <a:spcPts val="0"/>
              </a:spcAft>
              <a:buSzPts val="1600"/>
              <a:buNone/>
              <a:defRPr sz="1600"/>
            </a:lvl3pPr>
            <a:lvl4pPr lvl="3">
              <a:lnSpc>
                <a:spcPct val="100000"/>
              </a:lnSpc>
              <a:spcBef>
                <a:spcPts val="0"/>
              </a:spcBef>
              <a:spcAft>
                <a:spcPts val="0"/>
              </a:spcAft>
              <a:buSzPts val="1600"/>
              <a:buNone/>
              <a:defRPr sz="1600"/>
            </a:lvl4pPr>
            <a:lvl5pPr lvl="4">
              <a:lnSpc>
                <a:spcPct val="100000"/>
              </a:lnSpc>
              <a:spcBef>
                <a:spcPts val="0"/>
              </a:spcBef>
              <a:spcAft>
                <a:spcPts val="0"/>
              </a:spcAft>
              <a:buSzPts val="1600"/>
              <a:buNone/>
              <a:defRPr sz="1600"/>
            </a:lvl5pPr>
            <a:lvl6pPr lvl="5">
              <a:lnSpc>
                <a:spcPct val="100000"/>
              </a:lnSpc>
              <a:spcBef>
                <a:spcPts val="0"/>
              </a:spcBef>
              <a:spcAft>
                <a:spcPts val="0"/>
              </a:spcAft>
              <a:buSzPts val="1600"/>
              <a:buNone/>
              <a:defRPr sz="1600"/>
            </a:lvl6pPr>
            <a:lvl7pPr lvl="6">
              <a:lnSpc>
                <a:spcPct val="100000"/>
              </a:lnSpc>
              <a:spcBef>
                <a:spcPts val="0"/>
              </a:spcBef>
              <a:spcAft>
                <a:spcPts val="0"/>
              </a:spcAft>
              <a:buSzPts val="1600"/>
              <a:buNone/>
              <a:defRPr sz="1600"/>
            </a:lvl7pPr>
            <a:lvl8pPr lvl="7">
              <a:lnSpc>
                <a:spcPct val="100000"/>
              </a:lnSpc>
              <a:spcBef>
                <a:spcPts val="0"/>
              </a:spcBef>
              <a:spcAft>
                <a:spcPts val="0"/>
              </a:spcAft>
              <a:buSzPts val="1600"/>
              <a:buNone/>
              <a:defRPr sz="1600"/>
            </a:lvl8pPr>
            <a:lvl9pPr lvl="8">
              <a:lnSpc>
                <a:spcPct val="100000"/>
              </a:lnSpc>
              <a:spcBef>
                <a:spcPts val="0"/>
              </a:spcBef>
              <a:spcAft>
                <a:spcPts val="0"/>
              </a:spcAft>
              <a:buSzPts val="1600"/>
              <a:buNone/>
              <a:defRPr sz="1600"/>
            </a:lvl9pPr>
          </a:lstStyle>
          <a:p>
            <a:endParaRPr/>
          </a:p>
        </p:txBody>
      </p:sp>
      <p:sp>
        <p:nvSpPr>
          <p:cNvPr id="68" name="Google Shape;68;p9"/>
          <p:cNvSpPr txBox="1">
            <a:spLocks noGrp="1"/>
          </p:cNvSpPr>
          <p:nvPr>
            <p:ph type="body" idx="2"/>
          </p:nvPr>
        </p:nvSpPr>
        <p:spPr>
          <a:xfrm>
            <a:off x="5174225" y="1352625"/>
            <a:ext cx="3374400" cy="3025500"/>
          </a:xfrm>
          <a:prstGeom prst="rect">
            <a:avLst/>
          </a:prstGeom>
        </p:spPr>
        <p:txBody>
          <a:bodyPr spcFirstLastPara="1" wrap="square" lIns="91425" tIns="91425" rIns="91425" bIns="91425" anchor="t" anchorCtr="0"/>
          <a:lstStyle>
            <a:lvl1pPr marL="457200" lvl="0" indent="-311150">
              <a:spcBef>
                <a:spcPts val="0"/>
              </a:spcBef>
              <a:spcAft>
                <a:spcPts val="0"/>
              </a:spcAft>
              <a:buSzPts val="1300"/>
              <a:buChar char="●"/>
              <a:defRPr/>
            </a:lvl1pPr>
            <a:lvl2pPr marL="914400" lvl="1" indent="-298450">
              <a:spcBef>
                <a:spcPts val="1600"/>
              </a:spcBef>
              <a:spcAft>
                <a:spcPts val="0"/>
              </a:spcAft>
              <a:buSzPts val="1100"/>
              <a:buChar char="○"/>
              <a:defRPr/>
            </a:lvl2pPr>
            <a:lvl3pPr marL="1371600" lvl="2" indent="-298450">
              <a:spcBef>
                <a:spcPts val="1600"/>
              </a:spcBef>
              <a:spcAft>
                <a:spcPts val="0"/>
              </a:spcAft>
              <a:buSzPts val="1100"/>
              <a:buChar char="■"/>
              <a:defRPr/>
            </a:lvl3pPr>
            <a:lvl4pPr marL="1828800" lvl="3" indent="-298450">
              <a:spcBef>
                <a:spcPts val="1600"/>
              </a:spcBef>
              <a:spcAft>
                <a:spcPts val="0"/>
              </a:spcAft>
              <a:buSzPts val="1100"/>
              <a:buChar char="●"/>
              <a:defRPr/>
            </a:lvl4pPr>
            <a:lvl5pPr marL="2286000" lvl="4" indent="-298450">
              <a:spcBef>
                <a:spcPts val="1600"/>
              </a:spcBef>
              <a:spcAft>
                <a:spcPts val="0"/>
              </a:spcAft>
              <a:buSzPts val="1100"/>
              <a:buChar char="○"/>
              <a:defRPr/>
            </a:lvl5pPr>
            <a:lvl6pPr marL="2743200" lvl="5" indent="-298450">
              <a:spcBef>
                <a:spcPts val="1600"/>
              </a:spcBef>
              <a:spcAft>
                <a:spcPts val="0"/>
              </a:spcAft>
              <a:buSzPts val="1100"/>
              <a:buChar char="■"/>
              <a:defRPr/>
            </a:lvl6pPr>
            <a:lvl7pPr marL="3200400" lvl="6" indent="-298450">
              <a:spcBef>
                <a:spcPts val="1600"/>
              </a:spcBef>
              <a:spcAft>
                <a:spcPts val="0"/>
              </a:spcAft>
              <a:buSzPts val="1100"/>
              <a:buChar char="●"/>
              <a:defRPr/>
            </a:lvl7pPr>
            <a:lvl8pPr marL="3657600" lvl="7" indent="-298450">
              <a:spcBef>
                <a:spcPts val="1600"/>
              </a:spcBef>
              <a:spcAft>
                <a:spcPts val="0"/>
              </a:spcAft>
              <a:buSzPts val="1100"/>
              <a:buChar char="○"/>
              <a:defRPr/>
            </a:lvl8pPr>
            <a:lvl9pPr marL="4114800" lvl="8" indent="-298450">
              <a:spcBef>
                <a:spcPts val="1600"/>
              </a:spcBef>
              <a:spcAft>
                <a:spcPts val="1600"/>
              </a:spcAft>
              <a:buSzPts val="1100"/>
              <a:buChar char="■"/>
              <a:defRPr/>
            </a:lvl9pPr>
          </a:lstStyle>
          <a:p>
            <a:endParaRPr/>
          </a:p>
        </p:txBody>
      </p:sp>
      <p:sp>
        <p:nvSpPr>
          <p:cNvPr id="69" name="Google Shape;69;p9"/>
          <p:cNvSpPr txBox="1">
            <a:spLocks noGrp="1"/>
          </p:cNvSpPr>
          <p:nvPr>
            <p:ph type="sldNum" idx="12"/>
          </p:nvPr>
        </p:nvSpPr>
        <p:spPr>
          <a:xfrm>
            <a:off x="8536302" y="4749851"/>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70"/>
        <p:cNvGrpSpPr/>
        <p:nvPr/>
      </p:nvGrpSpPr>
      <p:grpSpPr>
        <a:xfrm>
          <a:off x="0" y="0"/>
          <a:ext cx="0" cy="0"/>
          <a:chOff x="0" y="0"/>
          <a:chExt cx="0" cy="0"/>
        </a:xfrm>
      </p:grpSpPr>
      <p:sp>
        <p:nvSpPr>
          <p:cNvPr id="71" name="Google Shape;71;p10"/>
          <p:cNvSpPr txBox="1">
            <a:spLocks noGrp="1"/>
          </p:cNvSpPr>
          <p:nvPr>
            <p:ph type="body" idx="1"/>
          </p:nvPr>
        </p:nvSpPr>
        <p:spPr>
          <a:xfrm>
            <a:off x="724950" y="4372551"/>
            <a:ext cx="7697400" cy="460500"/>
          </a:xfrm>
          <a:prstGeom prst="rect">
            <a:avLst/>
          </a:prstGeom>
        </p:spPr>
        <p:txBody>
          <a:bodyPr spcFirstLastPara="1" wrap="square" lIns="91425" tIns="91425" rIns="91425" bIns="91425" anchor="ctr" anchorCtr="0"/>
          <a:lstStyle>
            <a:lvl1pPr marL="457200" lvl="0" indent="-228600">
              <a:lnSpc>
                <a:spcPct val="100000"/>
              </a:lnSpc>
              <a:spcBef>
                <a:spcPts val="0"/>
              </a:spcBef>
              <a:spcAft>
                <a:spcPts val="0"/>
              </a:spcAft>
              <a:buSzPts val="1300"/>
              <a:buNone/>
              <a:defRPr/>
            </a:lvl1pPr>
          </a:lstStyle>
          <a:p>
            <a:endParaRPr/>
          </a:p>
        </p:txBody>
      </p:sp>
      <p:sp>
        <p:nvSpPr>
          <p:cNvPr id="72" name="Google Shape;72;p10"/>
          <p:cNvSpPr txBox="1">
            <a:spLocks noGrp="1"/>
          </p:cNvSpPr>
          <p:nvPr>
            <p:ph type="sldNum" idx="12"/>
          </p:nvPr>
        </p:nvSpPr>
        <p:spPr>
          <a:xfrm>
            <a:off x="8536302" y="4749851"/>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treamline">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lstStyle>
            <a:lvl1pPr lvl="0">
              <a:spcBef>
                <a:spcPts val="0"/>
              </a:spcBef>
              <a:spcAft>
                <a:spcPts val="0"/>
              </a:spcAft>
              <a:buSzPts val="2800"/>
              <a:buFont typeface="Raleway"/>
              <a:buNone/>
              <a:defRPr sz="2800" b="1">
                <a:latin typeface="Raleway"/>
                <a:ea typeface="Raleway"/>
                <a:cs typeface="Raleway"/>
                <a:sym typeface="Raleway"/>
              </a:defRPr>
            </a:lvl1pPr>
            <a:lvl2pPr lvl="1">
              <a:spcBef>
                <a:spcPts val="0"/>
              </a:spcBef>
              <a:spcAft>
                <a:spcPts val="0"/>
              </a:spcAft>
              <a:buSzPts val="2800"/>
              <a:buFont typeface="Raleway"/>
              <a:buNone/>
              <a:defRPr sz="2800" b="1">
                <a:latin typeface="Raleway"/>
                <a:ea typeface="Raleway"/>
                <a:cs typeface="Raleway"/>
                <a:sym typeface="Raleway"/>
              </a:defRPr>
            </a:lvl2pPr>
            <a:lvl3pPr lvl="2">
              <a:spcBef>
                <a:spcPts val="0"/>
              </a:spcBef>
              <a:spcAft>
                <a:spcPts val="0"/>
              </a:spcAft>
              <a:buSzPts val="2800"/>
              <a:buFont typeface="Raleway"/>
              <a:buNone/>
              <a:defRPr sz="2800" b="1">
                <a:latin typeface="Raleway"/>
                <a:ea typeface="Raleway"/>
                <a:cs typeface="Raleway"/>
                <a:sym typeface="Raleway"/>
              </a:defRPr>
            </a:lvl3pPr>
            <a:lvl4pPr lvl="3">
              <a:spcBef>
                <a:spcPts val="0"/>
              </a:spcBef>
              <a:spcAft>
                <a:spcPts val="0"/>
              </a:spcAft>
              <a:buSzPts val="2800"/>
              <a:buFont typeface="Raleway"/>
              <a:buNone/>
              <a:defRPr sz="2800" b="1">
                <a:latin typeface="Raleway"/>
                <a:ea typeface="Raleway"/>
                <a:cs typeface="Raleway"/>
                <a:sym typeface="Raleway"/>
              </a:defRPr>
            </a:lvl4pPr>
            <a:lvl5pPr lvl="4">
              <a:spcBef>
                <a:spcPts val="0"/>
              </a:spcBef>
              <a:spcAft>
                <a:spcPts val="0"/>
              </a:spcAft>
              <a:buSzPts val="2800"/>
              <a:buFont typeface="Raleway"/>
              <a:buNone/>
              <a:defRPr sz="2800" b="1">
                <a:latin typeface="Raleway"/>
                <a:ea typeface="Raleway"/>
                <a:cs typeface="Raleway"/>
                <a:sym typeface="Raleway"/>
              </a:defRPr>
            </a:lvl5pPr>
            <a:lvl6pPr lvl="5">
              <a:spcBef>
                <a:spcPts val="0"/>
              </a:spcBef>
              <a:spcAft>
                <a:spcPts val="0"/>
              </a:spcAft>
              <a:buSzPts val="2800"/>
              <a:buFont typeface="Raleway"/>
              <a:buNone/>
              <a:defRPr sz="2800" b="1">
                <a:latin typeface="Raleway"/>
                <a:ea typeface="Raleway"/>
                <a:cs typeface="Raleway"/>
                <a:sym typeface="Raleway"/>
              </a:defRPr>
            </a:lvl6pPr>
            <a:lvl7pPr lvl="6">
              <a:spcBef>
                <a:spcPts val="0"/>
              </a:spcBef>
              <a:spcAft>
                <a:spcPts val="0"/>
              </a:spcAft>
              <a:buSzPts val="2800"/>
              <a:buFont typeface="Raleway"/>
              <a:buNone/>
              <a:defRPr sz="2800" b="1">
                <a:latin typeface="Raleway"/>
                <a:ea typeface="Raleway"/>
                <a:cs typeface="Raleway"/>
                <a:sym typeface="Raleway"/>
              </a:defRPr>
            </a:lvl7pPr>
            <a:lvl8pPr lvl="7">
              <a:spcBef>
                <a:spcPts val="0"/>
              </a:spcBef>
              <a:spcAft>
                <a:spcPts val="0"/>
              </a:spcAft>
              <a:buSzPts val="2800"/>
              <a:buFont typeface="Raleway"/>
              <a:buNone/>
              <a:defRPr sz="2800" b="1">
                <a:latin typeface="Raleway"/>
                <a:ea typeface="Raleway"/>
                <a:cs typeface="Raleway"/>
                <a:sym typeface="Raleway"/>
              </a:defRPr>
            </a:lvl8pPr>
            <a:lvl9pPr lvl="8">
              <a:spcBef>
                <a:spcPts val="0"/>
              </a:spcBef>
              <a:spcAft>
                <a:spcPts val="0"/>
              </a:spcAft>
              <a:buSzPts val="2800"/>
              <a:buFont typeface="Raleway"/>
              <a:buNone/>
              <a:defRPr sz="2800" b="1">
                <a:latin typeface="Raleway"/>
                <a:ea typeface="Raleway"/>
                <a:cs typeface="Raleway"/>
                <a:sym typeface="Raleway"/>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lstStyle>
            <a:lvl1pPr marL="457200" lvl="0" indent="-311150">
              <a:lnSpc>
                <a:spcPct val="115000"/>
              </a:lnSpc>
              <a:spcBef>
                <a:spcPts val="0"/>
              </a:spcBef>
              <a:spcAft>
                <a:spcPts val="0"/>
              </a:spcAft>
              <a:buClr>
                <a:schemeClr val="accent1"/>
              </a:buClr>
              <a:buSzPts val="1300"/>
              <a:buFont typeface="Lato"/>
              <a:buChar char="●"/>
              <a:defRPr sz="1300">
                <a:solidFill>
                  <a:schemeClr val="accent1"/>
                </a:solidFill>
                <a:latin typeface="Lato"/>
                <a:ea typeface="Lato"/>
                <a:cs typeface="Lato"/>
                <a:sym typeface="Lato"/>
              </a:defRPr>
            </a:lvl1pPr>
            <a:lvl2pPr marL="914400" lvl="1" indent="-298450">
              <a:lnSpc>
                <a:spcPct val="115000"/>
              </a:lnSpc>
              <a:spcBef>
                <a:spcPts val="1600"/>
              </a:spcBef>
              <a:spcAft>
                <a:spcPts val="0"/>
              </a:spcAft>
              <a:buClr>
                <a:schemeClr val="accent1"/>
              </a:buClr>
              <a:buSzPts val="1100"/>
              <a:buFont typeface="Lato"/>
              <a:buChar char="○"/>
              <a:defRPr sz="1100">
                <a:solidFill>
                  <a:schemeClr val="accent1"/>
                </a:solidFill>
                <a:latin typeface="Lato"/>
                <a:ea typeface="Lato"/>
                <a:cs typeface="Lato"/>
                <a:sym typeface="Lato"/>
              </a:defRPr>
            </a:lvl2pPr>
            <a:lvl3pPr marL="1371600" lvl="2" indent="-298450">
              <a:lnSpc>
                <a:spcPct val="115000"/>
              </a:lnSpc>
              <a:spcBef>
                <a:spcPts val="1600"/>
              </a:spcBef>
              <a:spcAft>
                <a:spcPts val="0"/>
              </a:spcAft>
              <a:buClr>
                <a:schemeClr val="accent1"/>
              </a:buClr>
              <a:buSzPts val="1100"/>
              <a:buFont typeface="Lato"/>
              <a:buChar char="■"/>
              <a:defRPr sz="1100">
                <a:solidFill>
                  <a:schemeClr val="accent1"/>
                </a:solidFill>
                <a:latin typeface="Lato"/>
                <a:ea typeface="Lato"/>
                <a:cs typeface="Lato"/>
                <a:sym typeface="Lato"/>
              </a:defRPr>
            </a:lvl3pPr>
            <a:lvl4pPr marL="1828800" lvl="3" indent="-298450">
              <a:lnSpc>
                <a:spcPct val="115000"/>
              </a:lnSpc>
              <a:spcBef>
                <a:spcPts val="1600"/>
              </a:spcBef>
              <a:spcAft>
                <a:spcPts val="0"/>
              </a:spcAft>
              <a:buClr>
                <a:schemeClr val="accent1"/>
              </a:buClr>
              <a:buSzPts val="1100"/>
              <a:buFont typeface="Lato"/>
              <a:buChar char="●"/>
              <a:defRPr sz="1100">
                <a:solidFill>
                  <a:schemeClr val="accent1"/>
                </a:solidFill>
                <a:latin typeface="Lato"/>
                <a:ea typeface="Lato"/>
                <a:cs typeface="Lato"/>
                <a:sym typeface="Lato"/>
              </a:defRPr>
            </a:lvl4pPr>
            <a:lvl5pPr marL="2286000" lvl="4" indent="-298450">
              <a:lnSpc>
                <a:spcPct val="115000"/>
              </a:lnSpc>
              <a:spcBef>
                <a:spcPts val="1600"/>
              </a:spcBef>
              <a:spcAft>
                <a:spcPts val="0"/>
              </a:spcAft>
              <a:buClr>
                <a:schemeClr val="accent1"/>
              </a:buClr>
              <a:buSzPts val="1100"/>
              <a:buFont typeface="Lato"/>
              <a:buChar char="○"/>
              <a:defRPr sz="1100">
                <a:solidFill>
                  <a:schemeClr val="accent1"/>
                </a:solidFill>
                <a:latin typeface="Lato"/>
                <a:ea typeface="Lato"/>
                <a:cs typeface="Lato"/>
                <a:sym typeface="Lato"/>
              </a:defRPr>
            </a:lvl5pPr>
            <a:lvl6pPr marL="2743200" lvl="5" indent="-298450">
              <a:lnSpc>
                <a:spcPct val="115000"/>
              </a:lnSpc>
              <a:spcBef>
                <a:spcPts val="1600"/>
              </a:spcBef>
              <a:spcAft>
                <a:spcPts val="0"/>
              </a:spcAft>
              <a:buClr>
                <a:schemeClr val="accent1"/>
              </a:buClr>
              <a:buSzPts val="1100"/>
              <a:buFont typeface="Lato"/>
              <a:buChar char="■"/>
              <a:defRPr sz="1100">
                <a:solidFill>
                  <a:schemeClr val="accent1"/>
                </a:solidFill>
                <a:latin typeface="Lato"/>
                <a:ea typeface="Lato"/>
                <a:cs typeface="Lato"/>
                <a:sym typeface="Lato"/>
              </a:defRPr>
            </a:lvl6pPr>
            <a:lvl7pPr marL="3200400" lvl="6" indent="-298450">
              <a:lnSpc>
                <a:spcPct val="115000"/>
              </a:lnSpc>
              <a:spcBef>
                <a:spcPts val="1600"/>
              </a:spcBef>
              <a:spcAft>
                <a:spcPts val="0"/>
              </a:spcAft>
              <a:buClr>
                <a:schemeClr val="accent1"/>
              </a:buClr>
              <a:buSzPts val="1100"/>
              <a:buFont typeface="Lato"/>
              <a:buChar char="●"/>
              <a:defRPr sz="1100">
                <a:solidFill>
                  <a:schemeClr val="accent1"/>
                </a:solidFill>
                <a:latin typeface="Lato"/>
                <a:ea typeface="Lato"/>
                <a:cs typeface="Lato"/>
                <a:sym typeface="Lato"/>
              </a:defRPr>
            </a:lvl7pPr>
            <a:lvl8pPr marL="3657600" lvl="7" indent="-298450">
              <a:lnSpc>
                <a:spcPct val="115000"/>
              </a:lnSpc>
              <a:spcBef>
                <a:spcPts val="1600"/>
              </a:spcBef>
              <a:spcAft>
                <a:spcPts val="0"/>
              </a:spcAft>
              <a:buClr>
                <a:schemeClr val="accent1"/>
              </a:buClr>
              <a:buSzPts val="1100"/>
              <a:buFont typeface="Lato"/>
              <a:buChar char="○"/>
              <a:defRPr sz="1100">
                <a:solidFill>
                  <a:schemeClr val="accent1"/>
                </a:solidFill>
                <a:latin typeface="Lato"/>
                <a:ea typeface="Lato"/>
                <a:cs typeface="Lato"/>
                <a:sym typeface="Lato"/>
              </a:defRPr>
            </a:lvl8pPr>
            <a:lvl9pPr marL="4114800" lvl="8" indent="-298450">
              <a:lnSpc>
                <a:spcPct val="115000"/>
              </a:lnSpc>
              <a:spcBef>
                <a:spcPts val="1600"/>
              </a:spcBef>
              <a:spcAft>
                <a:spcPts val="1600"/>
              </a:spcAft>
              <a:buClr>
                <a:schemeClr val="accent1"/>
              </a:buClr>
              <a:buSzPts val="1100"/>
              <a:buFont typeface="Lato"/>
              <a:buChar char="■"/>
              <a:defRPr sz="1100">
                <a:solidFill>
                  <a:schemeClr val="accent1"/>
                </a:solidFill>
                <a:latin typeface="Lato"/>
                <a:ea typeface="Lato"/>
                <a:cs typeface="Lato"/>
                <a:sym typeface="Lato"/>
              </a:defRPr>
            </a:lvl9pPr>
          </a:lstStyle>
          <a:p>
            <a:endParaRPr/>
          </a:p>
        </p:txBody>
      </p:sp>
      <p:sp>
        <p:nvSpPr>
          <p:cNvPr id="8" name="Google Shape;8;p1"/>
          <p:cNvSpPr txBox="1">
            <a:spLocks noGrp="1"/>
          </p:cNvSpPr>
          <p:nvPr>
            <p:ph type="sldNum" idx="12"/>
          </p:nvPr>
        </p:nvSpPr>
        <p:spPr>
          <a:xfrm>
            <a:off x="8536302" y="4749851"/>
            <a:ext cx="548700" cy="393600"/>
          </a:xfrm>
          <a:prstGeom prst="rect">
            <a:avLst/>
          </a:prstGeom>
          <a:noFill/>
          <a:ln>
            <a:noFill/>
          </a:ln>
        </p:spPr>
        <p:txBody>
          <a:bodyPr spcFirstLastPara="1" wrap="square" lIns="91425" tIns="91425" rIns="91425" bIns="91425" anchor="ctr" anchorCtr="0">
            <a:noAutofit/>
          </a:bodyPr>
          <a:lstStyle>
            <a:lvl1pPr lvl="0" algn="r">
              <a:buNone/>
              <a:defRPr sz="1000">
                <a:solidFill>
                  <a:schemeClr val="accent1"/>
                </a:solidFill>
                <a:latin typeface="Lato"/>
                <a:ea typeface="Lato"/>
                <a:cs typeface="Lato"/>
                <a:sym typeface="Lato"/>
              </a:defRPr>
            </a:lvl1pPr>
            <a:lvl2pPr lvl="1" algn="r">
              <a:buNone/>
              <a:defRPr sz="1000">
                <a:solidFill>
                  <a:schemeClr val="accent1"/>
                </a:solidFill>
                <a:latin typeface="Lato"/>
                <a:ea typeface="Lato"/>
                <a:cs typeface="Lato"/>
                <a:sym typeface="Lato"/>
              </a:defRPr>
            </a:lvl2pPr>
            <a:lvl3pPr lvl="2" algn="r">
              <a:buNone/>
              <a:defRPr sz="1000">
                <a:solidFill>
                  <a:schemeClr val="accent1"/>
                </a:solidFill>
                <a:latin typeface="Lato"/>
                <a:ea typeface="Lato"/>
                <a:cs typeface="Lato"/>
                <a:sym typeface="Lato"/>
              </a:defRPr>
            </a:lvl3pPr>
            <a:lvl4pPr lvl="3" algn="r">
              <a:buNone/>
              <a:defRPr sz="1000">
                <a:solidFill>
                  <a:schemeClr val="accent1"/>
                </a:solidFill>
                <a:latin typeface="Lato"/>
                <a:ea typeface="Lato"/>
                <a:cs typeface="Lato"/>
                <a:sym typeface="Lato"/>
              </a:defRPr>
            </a:lvl4pPr>
            <a:lvl5pPr lvl="4" algn="r">
              <a:buNone/>
              <a:defRPr sz="1000">
                <a:solidFill>
                  <a:schemeClr val="accent1"/>
                </a:solidFill>
                <a:latin typeface="Lato"/>
                <a:ea typeface="Lato"/>
                <a:cs typeface="Lato"/>
                <a:sym typeface="Lato"/>
              </a:defRPr>
            </a:lvl5pPr>
            <a:lvl6pPr lvl="5" algn="r">
              <a:buNone/>
              <a:defRPr sz="1000">
                <a:solidFill>
                  <a:schemeClr val="accent1"/>
                </a:solidFill>
                <a:latin typeface="Lato"/>
                <a:ea typeface="Lato"/>
                <a:cs typeface="Lato"/>
                <a:sym typeface="Lato"/>
              </a:defRPr>
            </a:lvl6pPr>
            <a:lvl7pPr lvl="6" algn="r">
              <a:buNone/>
              <a:defRPr sz="1000">
                <a:solidFill>
                  <a:schemeClr val="accent1"/>
                </a:solidFill>
                <a:latin typeface="Lato"/>
                <a:ea typeface="Lato"/>
                <a:cs typeface="Lato"/>
                <a:sym typeface="Lato"/>
              </a:defRPr>
            </a:lvl7pPr>
            <a:lvl8pPr lvl="7" algn="r">
              <a:buNone/>
              <a:defRPr sz="1000">
                <a:solidFill>
                  <a:schemeClr val="accent1"/>
                </a:solidFill>
                <a:latin typeface="Lato"/>
                <a:ea typeface="Lato"/>
                <a:cs typeface="Lato"/>
                <a:sym typeface="Lato"/>
              </a:defRPr>
            </a:lvl8pPr>
            <a:lvl9pPr lvl="8" algn="r">
              <a:buNone/>
              <a:defRPr sz="1000">
                <a:solidFill>
                  <a:schemeClr val="accent1"/>
                </a:solidFill>
                <a:latin typeface="Lato"/>
                <a:ea typeface="Lato"/>
                <a:cs typeface="Lato"/>
                <a:sym typeface="Lato"/>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hyperlink" Target="https://upload.wikimedia.org/wikipedia/commons/c/cc/Merge-sort-example-300px.gif" TargetMode="External"/><Relationship Id="rId2" Type="http://schemas.openxmlformats.org/officeDocument/2006/relationships/notesSlide" Target="../notesSlides/notesSlide10.xml"/><Relationship Id="rId1" Type="http://schemas.openxmlformats.org/officeDocument/2006/relationships/slideLayout" Target="../slideLayouts/slideLayout3.xml"/><Relationship Id="rId4" Type="http://schemas.openxmlformats.org/officeDocument/2006/relationships/image" Target="../media/image6.gif"/></Relationships>
</file>

<file path=ppt/slides/_rels/slide11.xml.rels><?xml version="1.0" encoding="UTF-8" standalone="yes"?>
<Relationships xmlns="http://schemas.openxmlformats.org/package/2006/relationships"><Relationship Id="rId3" Type="http://schemas.openxmlformats.org/officeDocument/2006/relationships/hyperlink" Target="https://upload.wikimedia.org/wikipedia/commons/c/cc/Merge-sort-example-300px.gif" TargetMode="External"/><Relationship Id="rId2" Type="http://schemas.openxmlformats.org/officeDocument/2006/relationships/notesSlide" Target="../notesSlides/notesSlide11.xml"/><Relationship Id="rId1" Type="http://schemas.openxmlformats.org/officeDocument/2006/relationships/slideLayout" Target="../slideLayouts/slideLayout3.xml"/><Relationship Id="rId4" Type="http://schemas.openxmlformats.org/officeDocument/2006/relationships/image" Target="../media/image6.gif"/></Relationships>
</file>

<file path=ppt/slides/_rels/slide12.xml.rels><?xml version="1.0" encoding="UTF-8" standalone="yes"?>
<Relationships xmlns="http://schemas.openxmlformats.org/package/2006/relationships"><Relationship Id="rId3" Type="http://schemas.openxmlformats.org/officeDocument/2006/relationships/hyperlink" Target="https://commons.wikimedia.org/wiki/File:Quicksort-example.gif" TargetMode="External"/><Relationship Id="rId2" Type="http://schemas.openxmlformats.org/officeDocument/2006/relationships/notesSlide" Target="../notesSlides/notesSlide12.xml"/><Relationship Id="rId1" Type="http://schemas.openxmlformats.org/officeDocument/2006/relationships/slideLayout" Target="../slideLayouts/slideLayout3.xml"/><Relationship Id="rId4" Type="http://schemas.openxmlformats.org/officeDocument/2006/relationships/image" Target="../media/image7.gif"/></Relationships>
</file>

<file path=ppt/slides/_rels/slide13.xml.rels><?xml version="1.0" encoding="UTF-8" standalone="yes"?>
<Relationships xmlns="http://schemas.openxmlformats.org/package/2006/relationships"><Relationship Id="rId3" Type="http://schemas.openxmlformats.org/officeDocument/2006/relationships/hyperlink" Target="https://commons.wikimedia.org/wiki/File:Quicksort-example.gif" TargetMode="External"/><Relationship Id="rId2" Type="http://schemas.openxmlformats.org/officeDocument/2006/relationships/notesSlide" Target="../notesSlides/notesSlide13.xml"/><Relationship Id="rId1" Type="http://schemas.openxmlformats.org/officeDocument/2006/relationships/slideLayout" Target="../slideLayouts/slideLayout3.xml"/><Relationship Id="rId4" Type="http://schemas.openxmlformats.org/officeDocument/2006/relationships/image" Target="../media/image7.gif"/></Relationships>
</file>

<file path=ppt/slides/_rels/slide1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9.gif"/><Relationship Id="rId2" Type="http://schemas.openxmlformats.org/officeDocument/2006/relationships/notesSlide" Target="../notesSlides/notesSlide15.xml"/><Relationship Id="rId1" Type="http://schemas.openxmlformats.org/officeDocument/2006/relationships/slideLayout" Target="../slideLayouts/slideLayout3.xml"/><Relationship Id="rId4" Type="http://schemas.openxmlformats.org/officeDocument/2006/relationships/hyperlink" Target="https://en.wikipedia.org/wiki/Heapsort#/media/File:Heapsort-example.gif" TargetMode="External"/></Relationships>
</file>

<file path=ppt/slides/_rels/slide16.xml.rels><?xml version="1.0" encoding="UTF-8" standalone="yes"?>
<Relationships xmlns="http://schemas.openxmlformats.org/package/2006/relationships"><Relationship Id="rId3" Type="http://schemas.openxmlformats.org/officeDocument/2006/relationships/hyperlink" Target="https://upload.wikimedia.org/wikipedia/commons/f/fe/Heap_sort_example.gif" TargetMode="External"/><Relationship Id="rId2" Type="http://schemas.openxmlformats.org/officeDocument/2006/relationships/notesSlide" Target="../notesSlides/notesSlide16.xml"/><Relationship Id="rId1" Type="http://schemas.openxmlformats.org/officeDocument/2006/relationships/slideLayout" Target="../slideLayouts/slideLayout3.xml"/><Relationship Id="rId4" Type="http://schemas.openxmlformats.org/officeDocument/2006/relationships/image" Target="../media/image10.gif"/></Relationships>
</file>

<file path=ppt/slides/_rels/slide1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hyperlink" Target="https://commons.wikimedia.org/wiki/File:%D0%A1%D0%BE%D1%80%D1%82%D0%B8%D1%80%D0%B0%D1%9A%D0%B5_%D1%81%D0%B5%D0%BB%D0%B5%D0%BA%D1%86%D0%B8%D1%98%D0%BE%D0%BC.gif" TargetMode="External"/><Relationship Id="rId2" Type="http://schemas.openxmlformats.org/officeDocument/2006/relationships/notesSlide" Target="../notesSlides/notesSlide4.xml"/><Relationship Id="rId1" Type="http://schemas.openxmlformats.org/officeDocument/2006/relationships/slideLayout" Target="../slideLayouts/slideLayout3.xml"/><Relationship Id="rId4" Type="http://schemas.openxmlformats.org/officeDocument/2006/relationships/image" Target="../media/image1.gif"/></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xml"/><Relationship Id="rId1" Type="http://schemas.openxmlformats.org/officeDocument/2006/relationships/slideLayout" Target="../slideLayouts/slideLayout3.xml"/><Relationship Id="rId6" Type="http://schemas.openxmlformats.org/officeDocument/2006/relationships/hyperlink" Target="https://en.wikipedia.org/wiki/Insertion_sort#/media/File:Insertion_sort.gif" TargetMode="External"/><Relationship Id="rId5" Type="http://schemas.openxmlformats.org/officeDocument/2006/relationships/hyperlink" Target="https://commons.wikimedia.org/wiki/File:Insertion_sort_001.PNG" TargetMode="External"/><Relationship Id="rId4" Type="http://schemas.openxmlformats.org/officeDocument/2006/relationships/image" Target="../media/image3.gif"/></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xml"/><Relationship Id="rId1" Type="http://schemas.openxmlformats.org/officeDocument/2006/relationships/slideLayout" Target="../slideLayouts/slideLayout3.xml"/><Relationship Id="rId4" Type="http://schemas.openxmlformats.org/officeDocument/2006/relationships/hyperlink" Target="https://commons.wikimedia.org/wiki/File:Insertion_sort_001.PNG" TargetMode="External"/></Relationships>
</file>

<file path=ppt/slides/_rels/slide7.xml.rels><?xml version="1.0" encoding="UTF-8" standalone="yes"?>
<Relationships xmlns="http://schemas.openxmlformats.org/package/2006/relationships"><Relationship Id="rId3" Type="http://schemas.openxmlformats.org/officeDocument/2006/relationships/hyperlink" Target="https://en.wikipedia.org/wiki/Bubble_sort#/media/File:Bubble-sort-example-300px.gif" TargetMode="External"/><Relationship Id="rId2" Type="http://schemas.openxmlformats.org/officeDocument/2006/relationships/notesSlide" Target="../notesSlides/notesSlide7.xml"/><Relationship Id="rId1" Type="http://schemas.openxmlformats.org/officeDocument/2006/relationships/slideLayout" Target="../slideLayouts/slideLayout3.xml"/><Relationship Id="rId4" Type="http://schemas.openxmlformats.org/officeDocument/2006/relationships/image" Target="../media/image4.gif"/></Relationships>
</file>

<file path=ppt/slides/_rels/slide8.xml.rels><?xml version="1.0" encoding="UTF-8" standalone="yes"?>
<Relationships xmlns="http://schemas.openxmlformats.org/package/2006/relationships"><Relationship Id="rId3" Type="http://schemas.openxmlformats.org/officeDocument/2006/relationships/hyperlink" Target="https://en.wikipedia.org/wiki/Bubble_sort#/media/File:Bubble-sort-example-300px.gif" TargetMode="External"/><Relationship Id="rId2" Type="http://schemas.openxmlformats.org/officeDocument/2006/relationships/notesSlide" Target="../notesSlides/notesSlide8.xml"/><Relationship Id="rId1" Type="http://schemas.openxmlformats.org/officeDocument/2006/relationships/slideLayout" Target="../slideLayouts/slideLayout3.xml"/><Relationship Id="rId4" Type="http://schemas.openxmlformats.org/officeDocument/2006/relationships/image" Target="../media/image4.gif"/></Relationships>
</file>

<file path=ppt/slides/_rels/slide9.xml.rels><?xml version="1.0" encoding="UTF-8" standalone="yes"?>
<Relationships xmlns="http://schemas.openxmlformats.org/package/2006/relationships"><Relationship Id="rId3" Type="http://schemas.openxmlformats.org/officeDocument/2006/relationships/image" Target="../media/image5.gif"/><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85"/>
        <p:cNvGrpSpPr/>
        <p:nvPr/>
      </p:nvGrpSpPr>
      <p:grpSpPr>
        <a:xfrm>
          <a:off x="0" y="0"/>
          <a:ext cx="0" cy="0"/>
          <a:chOff x="0" y="0"/>
          <a:chExt cx="0" cy="0"/>
        </a:xfrm>
      </p:grpSpPr>
      <p:sp>
        <p:nvSpPr>
          <p:cNvPr id="86" name="Google Shape;86;p13"/>
          <p:cNvSpPr txBox="1">
            <a:spLocks noGrp="1"/>
          </p:cNvSpPr>
          <p:nvPr>
            <p:ph type="ctrTitle"/>
          </p:nvPr>
        </p:nvSpPr>
        <p:spPr>
          <a:xfrm>
            <a:off x="729450" y="1322450"/>
            <a:ext cx="7688100" cy="16647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a:t>Sorting</a:t>
            </a:r>
            <a:endParaRPr/>
          </a:p>
        </p:txBody>
      </p:sp>
      <p:sp>
        <p:nvSpPr>
          <p:cNvPr id="87" name="Google Shape;87;p13"/>
          <p:cNvSpPr txBox="1">
            <a:spLocks noGrp="1"/>
          </p:cNvSpPr>
          <p:nvPr>
            <p:ph type="subTitle" idx="1"/>
          </p:nvPr>
        </p:nvSpPr>
        <p:spPr>
          <a:xfrm>
            <a:off x="729627" y="3172900"/>
            <a:ext cx="7688100" cy="5412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US" dirty="0"/>
              <a:t>Chapter 7</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79"/>
        <p:cNvGrpSpPr/>
        <p:nvPr/>
      </p:nvGrpSpPr>
      <p:grpSpPr>
        <a:xfrm>
          <a:off x="0" y="0"/>
          <a:ext cx="0" cy="0"/>
          <a:chOff x="0" y="0"/>
          <a:chExt cx="0" cy="0"/>
        </a:xfrm>
      </p:grpSpPr>
      <p:sp>
        <p:nvSpPr>
          <p:cNvPr id="180" name="Google Shape;180;p28"/>
          <p:cNvSpPr txBox="1">
            <a:spLocks noGrp="1"/>
          </p:cNvSpPr>
          <p:nvPr>
            <p:ph type="title"/>
          </p:nvPr>
        </p:nvSpPr>
        <p:spPr>
          <a:xfrm>
            <a:off x="729450" y="1318650"/>
            <a:ext cx="7688700" cy="5352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Sorting - Mergesort</a:t>
            </a:r>
            <a:endParaRPr/>
          </a:p>
        </p:txBody>
      </p:sp>
      <p:sp>
        <p:nvSpPr>
          <p:cNvPr id="181" name="Google Shape;181;p28"/>
          <p:cNvSpPr txBox="1"/>
          <p:nvPr/>
        </p:nvSpPr>
        <p:spPr>
          <a:xfrm>
            <a:off x="1900125" y="4591925"/>
            <a:ext cx="5056200" cy="984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800" u="sng">
                <a:solidFill>
                  <a:schemeClr val="hlink"/>
                </a:solidFill>
                <a:hlinkClick r:id="rId3"/>
              </a:rPr>
              <a:t>https://upload.wikimedia.org/wikipedia/commons/c/cc/Merge-sort-example-300px.gif</a:t>
            </a:r>
            <a:endParaRPr sz="800"/>
          </a:p>
          <a:p>
            <a:pPr marL="0" lvl="0" indent="0" algn="l" rtl="0">
              <a:spcBef>
                <a:spcPts val="0"/>
              </a:spcBef>
              <a:spcAft>
                <a:spcPts val="0"/>
              </a:spcAft>
              <a:buNone/>
            </a:pPr>
            <a:endParaRPr sz="800"/>
          </a:p>
        </p:txBody>
      </p:sp>
      <p:pic>
        <p:nvPicPr>
          <p:cNvPr id="182" name="Google Shape;182;p28"/>
          <p:cNvPicPr preferRelativeResize="0"/>
          <p:nvPr/>
        </p:nvPicPr>
        <p:blipFill>
          <a:blip r:embed="rId4">
            <a:alphaModFix/>
          </a:blip>
          <a:stretch>
            <a:fillRect/>
          </a:stretch>
        </p:blipFill>
        <p:spPr>
          <a:xfrm>
            <a:off x="4087800" y="1318650"/>
            <a:ext cx="5056200" cy="3033725"/>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86"/>
        <p:cNvGrpSpPr/>
        <p:nvPr/>
      </p:nvGrpSpPr>
      <p:grpSpPr>
        <a:xfrm>
          <a:off x="0" y="0"/>
          <a:ext cx="0" cy="0"/>
          <a:chOff x="0" y="0"/>
          <a:chExt cx="0" cy="0"/>
        </a:xfrm>
      </p:grpSpPr>
      <p:sp>
        <p:nvSpPr>
          <p:cNvPr id="187" name="Google Shape;187;p29"/>
          <p:cNvSpPr txBox="1">
            <a:spLocks noGrp="1"/>
          </p:cNvSpPr>
          <p:nvPr>
            <p:ph type="title"/>
          </p:nvPr>
        </p:nvSpPr>
        <p:spPr>
          <a:xfrm>
            <a:off x="729450" y="1318650"/>
            <a:ext cx="7688700" cy="5352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Sorting - Mergesort</a:t>
            </a:r>
            <a:endParaRPr/>
          </a:p>
        </p:txBody>
      </p:sp>
      <p:sp>
        <p:nvSpPr>
          <p:cNvPr id="188" name="Google Shape;188;p29"/>
          <p:cNvSpPr txBox="1"/>
          <p:nvPr/>
        </p:nvSpPr>
        <p:spPr>
          <a:xfrm>
            <a:off x="1900125" y="4591925"/>
            <a:ext cx="5056200" cy="984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800" u="sng">
                <a:solidFill>
                  <a:schemeClr val="hlink"/>
                </a:solidFill>
                <a:hlinkClick r:id="rId3"/>
              </a:rPr>
              <a:t>https://upload.wikimedia.org/wikipedia/commons/c/cc/Merge-sort-example-300px.gif</a:t>
            </a:r>
            <a:endParaRPr sz="800"/>
          </a:p>
          <a:p>
            <a:pPr marL="0" lvl="0" indent="0" algn="l" rtl="0">
              <a:spcBef>
                <a:spcPts val="0"/>
              </a:spcBef>
              <a:spcAft>
                <a:spcPts val="0"/>
              </a:spcAft>
              <a:buNone/>
            </a:pPr>
            <a:endParaRPr sz="800"/>
          </a:p>
        </p:txBody>
      </p:sp>
      <p:pic>
        <p:nvPicPr>
          <p:cNvPr id="189" name="Google Shape;189;p29"/>
          <p:cNvPicPr preferRelativeResize="0"/>
          <p:nvPr/>
        </p:nvPicPr>
        <p:blipFill>
          <a:blip r:embed="rId4">
            <a:alphaModFix/>
          </a:blip>
          <a:stretch>
            <a:fillRect/>
          </a:stretch>
        </p:blipFill>
        <p:spPr>
          <a:xfrm>
            <a:off x="4087800" y="1318650"/>
            <a:ext cx="5056200" cy="3033725"/>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93"/>
        <p:cNvGrpSpPr/>
        <p:nvPr/>
      </p:nvGrpSpPr>
      <p:grpSpPr>
        <a:xfrm>
          <a:off x="0" y="0"/>
          <a:ext cx="0" cy="0"/>
          <a:chOff x="0" y="0"/>
          <a:chExt cx="0" cy="0"/>
        </a:xfrm>
      </p:grpSpPr>
      <p:sp>
        <p:nvSpPr>
          <p:cNvPr id="194" name="Google Shape;194;p30"/>
          <p:cNvSpPr txBox="1">
            <a:spLocks noGrp="1"/>
          </p:cNvSpPr>
          <p:nvPr>
            <p:ph type="title"/>
          </p:nvPr>
        </p:nvSpPr>
        <p:spPr>
          <a:xfrm>
            <a:off x="729450" y="1318650"/>
            <a:ext cx="7688700" cy="5352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Sorting - QuickSort</a:t>
            </a:r>
            <a:endParaRPr/>
          </a:p>
        </p:txBody>
      </p:sp>
      <p:sp>
        <p:nvSpPr>
          <p:cNvPr id="195" name="Google Shape;195;p30"/>
          <p:cNvSpPr txBox="1"/>
          <p:nvPr/>
        </p:nvSpPr>
        <p:spPr>
          <a:xfrm>
            <a:off x="251175" y="4177000"/>
            <a:ext cx="4772100" cy="469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800" u="sng">
                <a:solidFill>
                  <a:schemeClr val="hlink"/>
                </a:solidFill>
                <a:hlinkClick r:id="rId3"/>
              </a:rPr>
              <a:t>https://commons.wikimedia.org/wiki/File:Quicksort-example.gif</a:t>
            </a:r>
            <a:endParaRPr sz="800"/>
          </a:p>
          <a:p>
            <a:pPr marL="0" lvl="0" indent="0" algn="l" rtl="0">
              <a:spcBef>
                <a:spcPts val="0"/>
              </a:spcBef>
              <a:spcAft>
                <a:spcPts val="0"/>
              </a:spcAft>
              <a:buNone/>
            </a:pPr>
            <a:endParaRPr sz="800"/>
          </a:p>
        </p:txBody>
      </p:sp>
      <p:pic>
        <p:nvPicPr>
          <p:cNvPr id="196" name="Google Shape;196;p30"/>
          <p:cNvPicPr preferRelativeResize="0"/>
          <p:nvPr/>
        </p:nvPicPr>
        <p:blipFill>
          <a:blip r:embed="rId4">
            <a:alphaModFix/>
          </a:blip>
          <a:stretch>
            <a:fillRect/>
          </a:stretch>
        </p:blipFill>
        <p:spPr>
          <a:xfrm>
            <a:off x="3982725" y="1318650"/>
            <a:ext cx="4982300" cy="2989375"/>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00"/>
        <p:cNvGrpSpPr/>
        <p:nvPr/>
      </p:nvGrpSpPr>
      <p:grpSpPr>
        <a:xfrm>
          <a:off x="0" y="0"/>
          <a:ext cx="0" cy="0"/>
          <a:chOff x="0" y="0"/>
          <a:chExt cx="0" cy="0"/>
        </a:xfrm>
      </p:grpSpPr>
      <p:sp>
        <p:nvSpPr>
          <p:cNvPr id="201" name="Google Shape;201;p31"/>
          <p:cNvSpPr txBox="1">
            <a:spLocks noGrp="1"/>
          </p:cNvSpPr>
          <p:nvPr>
            <p:ph type="title"/>
          </p:nvPr>
        </p:nvSpPr>
        <p:spPr>
          <a:xfrm>
            <a:off x="729450" y="1318650"/>
            <a:ext cx="7688700" cy="5352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Sorting - QuickSort</a:t>
            </a:r>
            <a:endParaRPr/>
          </a:p>
        </p:txBody>
      </p:sp>
      <p:sp>
        <p:nvSpPr>
          <p:cNvPr id="202" name="Google Shape;202;p31"/>
          <p:cNvSpPr txBox="1"/>
          <p:nvPr/>
        </p:nvSpPr>
        <p:spPr>
          <a:xfrm>
            <a:off x="251175" y="4177000"/>
            <a:ext cx="4772100" cy="469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800" u="sng">
                <a:solidFill>
                  <a:schemeClr val="hlink"/>
                </a:solidFill>
                <a:hlinkClick r:id="rId3"/>
              </a:rPr>
              <a:t>https://commons.wikimedia.org/wiki/File:Quicksort-example.gif</a:t>
            </a:r>
            <a:endParaRPr sz="800"/>
          </a:p>
          <a:p>
            <a:pPr marL="0" lvl="0" indent="0" algn="l" rtl="0">
              <a:spcBef>
                <a:spcPts val="0"/>
              </a:spcBef>
              <a:spcAft>
                <a:spcPts val="0"/>
              </a:spcAft>
              <a:buNone/>
            </a:pPr>
            <a:endParaRPr sz="800"/>
          </a:p>
        </p:txBody>
      </p:sp>
      <p:pic>
        <p:nvPicPr>
          <p:cNvPr id="203" name="Google Shape;203;p31"/>
          <p:cNvPicPr preferRelativeResize="0"/>
          <p:nvPr/>
        </p:nvPicPr>
        <p:blipFill>
          <a:blip r:embed="rId4">
            <a:alphaModFix/>
          </a:blip>
          <a:stretch>
            <a:fillRect/>
          </a:stretch>
        </p:blipFill>
        <p:spPr>
          <a:xfrm>
            <a:off x="3982725" y="1318650"/>
            <a:ext cx="4982300" cy="2989375"/>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20"/>
        <p:cNvGrpSpPr/>
        <p:nvPr/>
      </p:nvGrpSpPr>
      <p:grpSpPr>
        <a:xfrm>
          <a:off x="0" y="0"/>
          <a:ext cx="0" cy="0"/>
          <a:chOff x="0" y="0"/>
          <a:chExt cx="0" cy="0"/>
        </a:xfrm>
      </p:grpSpPr>
      <p:sp>
        <p:nvSpPr>
          <p:cNvPr id="221" name="Google Shape;221;p34"/>
          <p:cNvSpPr txBox="1">
            <a:spLocks noGrp="1"/>
          </p:cNvSpPr>
          <p:nvPr>
            <p:ph type="title"/>
          </p:nvPr>
        </p:nvSpPr>
        <p:spPr>
          <a:xfrm>
            <a:off x="729450" y="1318650"/>
            <a:ext cx="7688700" cy="5352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Sorting - Heap Sort</a:t>
            </a:r>
            <a:endParaRPr/>
          </a:p>
        </p:txBody>
      </p:sp>
      <p:sp>
        <p:nvSpPr>
          <p:cNvPr id="222" name="Google Shape;222;p34"/>
          <p:cNvSpPr txBox="1"/>
          <p:nvPr/>
        </p:nvSpPr>
        <p:spPr>
          <a:xfrm>
            <a:off x="729450" y="1853850"/>
            <a:ext cx="6770700" cy="960900"/>
          </a:xfrm>
          <a:prstGeom prst="rect">
            <a:avLst/>
          </a:prstGeom>
          <a:noFill/>
          <a:ln>
            <a:noFill/>
          </a:ln>
        </p:spPr>
        <p:txBody>
          <a:bodyPr spcFirstLastPara="1" wrap="square" lIns="91425" tIns="91425" rIns="91425" bIns="91425" anchor="t" anchorCtr="0">
            <a:noAutofit/>
          </a:bodyPr>
          <a:lstStyle/>
          <a:p>
            <a:pPr marL="457200" lvl="0" indent="-317500" algn="l" rtl="0">
              <a:spcBef>
                <a:spcPts val="0"/>
              </a:spcBef>
              <a:spcAft>
                <a:spcPts val="0"/>
              </a:spcAft>
              <a:buSzPts val="1400"/>
              <a:buChar char="●"/>
            </a:pPr>
            <a:r>
              <a:rPr lang="en"/>
              <a:t>Better Selection Sort</a:t>
            </a:r>
            <a:endParaRPr/>
          </a:p>
          <a:p>
            <a:pPr marL="457200" lvl="0" indent="-317500" algn="l" rtl="0">
              <a:spcBef>
                <a:spcPts val="0"/>
              </a:spcBef>
              <a:spcAft>
                <a:spcPts val="0"/>
              </a:spcAft>
              <a:buSzPts val="1400"/>
              <a:buChar char="●"/>
            </a:pPr>
            <a:r>
              <a:rPr lang="en"/>
              <a:t>Uses Heap structure rather than linear search to find next value</a:t>
            </a:r>
            <a:endParaRPr/>
          </a:p>
        </p:txBody>
      </p:sp>
      <p:pic>
        <p:nvPicPr>
          <p:cNvPr id="223" name="Google Shape;223;p34"/>
          <p:cNvPicPr preferRelativeResize="0"/>
          <p:nvPr/>
        </p:nvPicPr>
        <p:blipFill>
          <a:blip r:embed="rId3">
            <a:alphaModFix/>
          </a:blip>
          <a:stretch>
            <a:fillRect/>
          </a:stretch>
        </p:blipFill>
        <p:spPr>
          <a:xfrm>
            <a:off x="2292800" y="2220675"/>
            <a:ext cx="4041025" cy="2992475"/>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27"/>
        <p:cNvGrpSpPr/>
        <p:nvPr/>
      </p:nvGrpSpPr>
      <p:grpSpPr>
        <a:xfrm>
          <a:off x="0" y="0"/>
          <a:ext cx="0" cy="0"/>
          <a:chOff x="0" y="0"/>
          <a:chExt cx="0" cy="0"/>
        </a:xfrm>
      </p:grpSpPr>
      <p:sp>
        <p:nvSpPr>
          <p:cNvPr id="228" name="Google Shape;228;p35"/>
          <p:cNvSpPr txBox="1">
            <a:spLocks noGrp="1"/>
          </p:cNvSpPr>
          <p:nvPr>
            <p:ph type="title"/>
          </p:nvPr>
        </p:nvSpPr>
        <p:spPr>
          <a:xfrm>
            <a:off x="729450" y="1318650"/>
            <a:ext cx="7688700" cy="5352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Sorting - Heap Sort</a:t>
            </a:r>
            <a:endParaRPr/>
          </a:p>
        </p:txBody>
      </p:sp>
      <p:sp>
        <p:nvSpPr>
          <p:cNvPr id="229" name="Google Shape;229;p35"/>
          <p:cNvSpPr txBox="1"/>
          <p:nvPr/>
        </p:nvSpPr>
        <p:spPr>
          <a:xfrm>
            <a:off x="729450" y="1853850"/>
            <a:ext cx="3372600" cy="960900"/>
          </a:xfrm>
          <a:prstGeom prst="rect">
            <a:avLst/>
          </a:prstGeom>
          <a:noFill/>
          <a:ln>
            <a:noFill/>
          </a:ln>
        </p:spPr>
        <p:txBody>
          <a:bodyPr spcFirstLastPara="1" wrap="square" lIns="91425" tIns="91425" rIns="91425" bIns="91425" anchor="t" anchorCtr="0">
            <a:noAutofit/>
          </a:bodyPr>
          <a:lstStyle/>
          <a:p>
            <a:pPr marL="457200" lvl="0" indent="-317500" algn="l" rtl="0">
              <a:spcBef>
                <a:spcPts val="0"/>
              </a:spcBef>
              <a:spcAft>
                <a:spcPts val="0"/>
              </a:spcAft>
              <a:buSzPts val="1400"/>
              <a:buChar char="●"/>
            </a:pPr>
            <a:r>
              <a:rPr lang="en"/>
              <a:t>Better Selection Sort</a:t>
            </a:r>
            <a:endParaRPr/>
          </a:p>
          <a:p>
            <a:pPr marL="457200" lvl="0" indent="-317500" algn="l" rtl="0">
              <a:spcBef>
                <a:spcPts val="0"/>
              </a:spcBef>
              <a:spcAft>
                <a:spcPts val="0"/>
              </a:spcAft>
              <a:buSzPts val="1400"/>
              <a:buChar char="●"/>
            </a:pPr>
            <a:r>
              <a:rPr lang="en"/>
              <a:t>Uses Heap structure rather than linear search to find next value</a:t>
            </a:r>
            <a:endParaRPr/>
          </a:p>
        </p:txBody>
      </p:sp>
      <p:pic>
        <p:nvPicPr>
          <p:cNvPr id="230" name="Google Shape;230;p35"/>
          <p:cNvPicPr preferRelativeResize="0"/>
          <p:nvPr/>
        </p:nvPicPr>
        <p:blipFill>
          <a:blip r:embed="rId3">
            <a:alphaModFix/>
          </a:blip>
          <a:stretch>
            <a:fillRect/>
          </a:stretch>
        </p:blipFill>
        <p:spPr>
          <a:xfrm>
            <a:off x="4238925" y="813200"/>
            <a:ext cx="4564975" cy="3651975"/>
          </a:xfrm>
          <a:prstGeom prst="rect">
            <a:avLst/>
          </a:prstGeom>
          <a:noFill/>
          <a:ln>
            <a:noFill/>
          </a:ln>
        </p:spPr>
      </p:pic>
      <p:sp>
        <p:nvSpPr>
          <p:cNvPr id="2" name="TextBox 1"/>
          <p:cNvSpPr txBox="1"/>
          <p:nvPr/>
        </p:nvSpPr>
        <p:spPr>
          <a:xfrm>
            <a:off x="4786255" y="4249731"/>
            <a:ext cx="3470313" cy="215444"/>
          </a:xfrm>
          <a:prstGeom prst="rect">
            <a:avLst/>
          </a:prstGeom>
          <a:noFill/>
        </p:spPr>
        <p:txBody>
          <a:bodyPr wrap="square" rtlCol="0">
            <a:spAutoFit/>
          </a:bodyPr>
          <a:lstStyle/>
          <a:p>
            <a:r>
              <a:rPr lang="en-US" sz="800" dirty="0">
                <a:hlinkClick r:id="rId4"/>
              </a:rPr>
              <a:t>https://en.wikipedia.org/wiki/Heapsort#/media/File:Heapsort-example.gif</a:t>
            </a:r>
            <a:endParaRPr lang="en-US" sz="800"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34"/>
        <p:cNvGrpSpPr/>
        <p:nvPr/>
      </p:nvGrpSpPr>
      <p:grpSpPr>
        <a:xfrm>
          <a:off x="0" y="0"/>
          <a:ext cx="0" cy="0"/>
          <a:chOff x="0" y="0"/>
          <a:chExt cx="0" cy="0"/>
        </a:xfrm>
      </p:grpSpPr>
      <p:sp>
        <p:nvSpPr>
          <p:cNvPr id="235" name="Google Shape;235;p36"/>
          <p:cNvSpPr txBox="1">
            <a:spLocks noGrp="1"/>
          </p:cNvSpPr>
          <p:nvPr>
            <p:ph type="title"/>
          </p:nvPr>
        </p:nvSpPr>
        <p:spPr>
          <a:xfrm>
            <a:off x="729450" y="1318650"/>
            <a:ext cx="7688700" cy="5352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Sorting - Heap Sort</a:t>
            </a:r>
            <a:endParaRPr/>
          </a:p>
        </p:txBody>
      </p:sp>
      <p:sp>
        <p:nvSpPr>
          <p:cNvPr id="236" name="Google Shape;236;p36"/>
          <p:cNvSpPr txBox="1"/>
          <p:nvPr/>
        </p:nvSpPr>
        <p:spPr>
          <a:xfrm>
            <a:off x="502325" y="4329850"/>
            <a:ext cx="5481900" cy="2730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800" u="sng">
                <a:solidFill>
                  <a:schemeClr val="hlink"/>
                </a:solidFill>
                <a:hlinkClick r:id="rId3"/>
              </a:rPr>
              <a:t>https://upload.wikimedia.org/wikipedia/commons/f/fe/Heap_sort_example.gif</a:t>
            </a:r>
            <a:endParaRPr sz="800"/>
          </a:p>
          <a:p>
            <a:pPr marL="0" lvl="0" indent="0" algn="l" rtl="0">
              <a:spcBef>
                <a:spcPts val="0"/>
              </a:spcBef>
              <a:spcAft>
                <a:spcPts val="0"/>
              </a:spcAft>
              <a:buNone/>
            </a:pPr>
            <a:endParaRPr sz="800"/>
          </a:p>
          <a:p>
            <a:pPr marL="0" lvl="0" indent="0" algn="l" rtl="0">
              <a:spcBef>
                <a:spcPts val="0"/>
              </a:spcBef>
              <a:spcAft>
                <a:spcPts val="0"/>
              </a:spcAft>
              <a:buNone/>
            </a:pPr>
            <a:endParaRPr sz="800"/>
          </a:p>
        </p:txBody>
      </p:sp>
      <p:pic>
        <p:nvPicPr>
          <p:cNvPr id="237" name="Google Shape;237;p36"/>
          <p:cNvPicPr preferRelativeResize="0"/>
          <p:nvPr/>
        </p:nvPicPr>
        <p:blipFill>
          <a:blip r:embed="rId4">
            <a:alphaModFix/>
          </a:blip>
          <a:stretch>
            <a:fillRect/>
          </a:stretch>
        </p:blipFill>
        <p:spPr>
          <a:xfrm>
            <a:off x="4572008" y="969200"/>
            <a:ext cx="4042725" cy="3719975"/>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41"/>
        <p:cNvGrpSpPr/>
        <p:nvPr/>
      </p:nvGrpSpPr>
      <p:grpSpPr>
        <a:xfrm>
          <a:off x="0" y="0"/>
          <a:ext cx="0" cy="0"/>
          <a:chOff x="0" y="0"/>
          <a:chExt cx="0" cy="0"/>
        </a:xfrm>
      </p:grpSpPr>
      <p:sp>
        <p:nvSpPr>
          <p:cNvPr id="242" name="Google Shape;242;p37"/>
          <p:cNvSpPr txBox="1">
            <a:spLocks noGrp="1"/>
          </p:cNvSpPr>
          <p:nvPr>
            <p:ph type="title"/>
          </p:nvPr>
        </p:nvSpPr>
        <p:spPr>
          <a:xfrm>
            <a:off x="729450" y="1318650"/>
            <a:ext cx="7688700" cy="5352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Sorting - Heap Sort</a:t>
            </a:r>
            <a:endParaRPr/>
          </a:p>
        </p:txBody>
      </p:sp>
      <p:sp>
        <p:nvSpPr>
          <p:cNvPr id="243" name="Google Shape;243;p37"/>
          <p:cNvSpPr txBox="1"/>
          <p:nvPr/>
        </p:nvSpPr>
        <p:spPr>
          <a:xfrm>
            <a:off x="729450" y="1853850"/>
            <a:ext cx="6770700" cy="960900"/>
          </a:xfrm>
          <a:prstGeom prst="rect">
            <a:avLst/>
          </a:prstGeom>
          <a:noFill/>
          <a:ln>
            <a:noFill/>
          </a:ln>
        </p:spPr>
        <p:txBody>
          <a:bodyPr spcFirstLastPara="1" wrap="square" lIns="91425" tIns="91425" rIns="91425" bIns="91425" anchor="t" anchorCtr="0">
            <a:noAutofit/>
          </a:bodyPr>
          <a:lstStyle/>
          <a:p>
            <a:pPr marL="457200" lvl="0" indent="-317500" algn="l" rtl="0">
              <a:spcBef>
                <a:spcPts val="0"/>
              </a:spcBef>
              <a:spcAft>
                <a:spcPts val="0"/>
              </a:spcAft>
              <a:buSzPts val="1400"/>
              <a:buChar char="●"/>
            </a:pPr>
            <a:r>
              <a:rPr lang="en"/>
              <a:t>Better Selection Sort</a:t>
            </a:r>
            <a:endParaRPr/>
          </a:p>
          <a:p>
            <a:pPr marL="457200" lvl="0" indent="-317500" algn="l" rtl="0">
              <a:spcBef>
                <a:spcPts val="0"/>
              </a:spcBef>
              <a:spcAft>
                <a:spcPts val="0"/>
              </a:spcAft>
              <a:buSzPts val="1400"/>
              <a:buChar char="●"/>
            </a:pPr>
            <a:r>
              <a:rPr lang="en"/>
              <a:t>Uses Heap structure rather than linear search to find next value</a:t>
            </a:r>
            <a:endParaRPr/>
          </a:p>
        </p:txBody>
      </p:sp>
      <p:pic>
        <p:nvPicPr>
          <p:cNvPr id="244" name="Google Shape;244;p37"/>
          <p:cNvPicPr preferRelativeResize="0"/>
          <p:nvPr/>
        </p:nvPicPr>
        <p:blipFill>
          <a:blip r:embed="rId3">
            <a:alphaModFix/>
          </a:blip>
          <a:stretch>
            <a:fillRect/>
          </a:stretch>
        </p:blipFill>
        <p:spPr>
          <a:xfrm>
            <a:off x="2292800" y="2220675"/>
            <a:ext cx="4041025" cy="2992475"/>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303"/>
        <p:cNvGrpSpPr/>
        <p:nvPr/>
      </p:nvGrpSpPr>
      <p:grpSpPr>
        <a:xfrm>
          <a:off x="0" y="0"/>
          <a:ext cx="0" cy="0"/>
          <a:chOff x="0" y="0"/>
          <a:chExt cx="0" cy="0"/>
        </a:xfrm>
      </p:grpSpPr>
      <p:graphicFrame>
        <p:nvGraphicFramePr>
          <p:cNvPr id="304" name="Google Shape;304;p49"/>
          <p:cNvGraphicFramePr/>
          <p:nvPr>
            <p:extLst>
              <p:ext uri="{D42A27DB-BD31-4B8C-83A1-F6EECF244321}">
                <p14:modId xmlns:p14="http://schemas.microsoft.com/office/powerpoint/2010/main" val="2926756933"/>
              </p:ext>
            </p:extLst>
          </p:nvPr>
        </p:nvGraphicFramePr>
        <p:xfrm>
          <a:off x="952500" y="13406"/>
          <a:ext cx="7239000" cy="5120430"/>
        </p:xfrm>
        <a:graphic>
          <a:graphicData uri="http://schemas.openxmlformats.org/drawingml/2006/table">
            <a:tbl>
              <a:tblPr>
                <a:noFill/>
                <a:tableStyleId>{97602F4B-48B6-4A9D-9414-99A5D0CE001D}</a:tableStyleId>
              </a:tblPr>
              <a:tblGrid>
                <a:gridCol w="2719168">
                  <a:extLst>
                    <a:ext uri="{9D8B030D-6E8A-4147-A177-3AD203B41FA5}">
                      <a16:colId xmlns:a16="http://schemas.microsoft.com/office/drawing/2014/main" val="20000"/>
                    </a:ext>
                  </a:extLst>
                </a:gridCol>
                <a:gridCol w="4519832">
                  <a:extLst>
                    <a:ext uri="{9D8B030D-6E8A-4147-A177-3AD203B41FA5}">
                      <a16:colId xmlns:a16="http://schemas.microsoft.com/office/drawing/2014/main" val="20001"/>
                    </a:ext>
                  </a:extLst>
                </a:gridCol>
              </a:tblGrid>
              <a:tr h="381000">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 dirty="0"/>
                        <a:t>Selection Sort</a:t>
                      </a:r>
                    </a:p>
                  </a:txBody>
                  <a:tcPr marL="91425" marR="91425" marT="91425" marB="91425"/>
                </a:tc>
                <a:tc>
                  <a:txBody>
                    <a:bodyPr/>
                    <a:lstStyle/>
                    <a:p>
                      <a:pPr marL="0" lvl="0" indent="0" algn="l" rtl="0">
                        <a:spcBef>
                          <a:spcPts val="0"/>
                        </a:spcBef>
                        <a:spcAft>
                          <a:spcPts val="0"/>
                        </a:spcAft>
                        <a:buNone/>
                      </a:pPr>
                      <a:r>
                        <a:rPr lang="en-US" dirty="0"/>
                        <a:t>Left of current position is sorted.</a:t>
                      </a:r>
                    </a:p>
                    <a:p>
                      <a:pPr marL="0" lvl="0" indent="0" algn="l" rtl="0">
                        <a:spcBef>
                          <a:spcPts val="0"/>
                        </a:spcBef>
                        <a:spcAft>
                          <a:spcPts val="0"/>
                        </a:spcAft>
                        <a:buNone/>
                      </a:pPr>
                      <a:r>
                        <a:rPr lang="en-US" dirty="0"/>
                        <a:t>Linear search for next smallest</a:t>
                      </a:r>
                    </a:p>
                  </a:txBody>
                  <a:tcPr marL="91425" marR="91425" marT="91425" marB="91425"/>
                </a:tc>
                <a:extLst>
                  <a:ext uri="{0D108BD9-81ED-4DB2-BD59-A6C34878D82A}">
                    <a16:rowId xmlns:a16="http://schemas.microsoft.com/office/drawing/2014/main" val="10000"/>
                  </a:ext>
                </a:extLst>
              </a:tr>
              <a:tr h="381000">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dirty="0"/>
                        <a:t>Insertion Sort</a:t>
                      </a:r>
                    </a:p>
                  </a:txBody>
                  <a:tcPr marL="91425" marR="91425" marT="91425" marB="91425"/>
                </a:tc>
                <a:tc>
                  <a:txBody>
                    <a:bodyPr/>
                    <a:lstStyle/>
                    <a:p>
                      <a:pPr marL="0" lvl="0" indent="0" algn="l" rtl="0">
                        <a:spcBef>
                          <a:spcPts val="0"/>
                        </a:spcBef>
                        <a:spcAft>
                          <a:spcPts val="0"/>
                        </a:spcAft>
                        <a:buNone/>
                      </a:pPr>
                      <a:r>
                        <a:rPr lang="en-US" dirty="0"/>
                        <a:t>Left of current position is sorted.  </a:t>
                      </a:r>
                    </a:p>
                    <a:p>
                      <a:pPr marL="0" lvl="0" indent="0" algn="l" rtl="0">
                        <a:spcBef>
                          <a:spcPts val="0"/>
                        </a:spcBef>
                        <a:spcAft>
                          <a:spcPts val="0"/>
                        </a:spcAft>
                        <a:buNone/>
                      </a:pPr>
                      <a:r>
                        <a:rPr lang="en-US" dirty="0"/>
                        <a:t>Current item walks back until in proper place</a:t>
                      </a:r>
                    </a:p>
                  </a:txBody>
                  <a:tcPr marL="91425" marR="91425" marT="91425" marB="91425"/>
                </a:tc>
                <a:extLst>
                  <a:ext uri="{0D108BD9-81ED-4DB2-BD59-A6C34878D82A}">
                    <a16:rowId xmlns:a16="http://schemas.microsoft.com/office/drawing/2014/main" val="10001"/>
                  </a:ext>
                </a:extLst>
              </a:tr>
              <a:tr h="381000">
                <a:tc>
                  <a:txBody>
                    <a:bodyPr/>
                    <a:lstStyle/>
                    <a:p>
                      <a:pPr marL="0" lvl="0" indent="0" algn="l" rtl="0">
                        <a:spcBef>
                          <a:spcPts val="0"/>
                        </a:spcBef>
                        <a:spcAft>
                          <a:spcPts val="0"/>
                        </a:spcAft>
                        <a:buNone/>
                      </a:pPr>
                      <a:r>
                        <a:rPr lang="en" dirty="0"/>
                        <a:t>Bubble Sort</a:t>
                      </a:r>
                      <a:endParaRPr dirty="0"/>
                    </a:p>
                  </a:txBody>
                  <a:tcPr marL="91425" marR="91425" marT="91425" marB="91425"/>
                </a:tc>
                <a:tc>
                  <a:txBody>
                    <a:bodyPr/>
                    <a:lstStyle/>
                    <a:p>
                      <a:pPr marL="0" lvl="0" indent="0" algn="l" rtl="0">
                        <a:spcBef>
                          <a:spcPts val="0"/>
                        </a:spcBef>
                        <a:spcAft>
                          <a:spcPts val="0"/>
                        </a:spcAft>
                        <a:buNone/>
                      </a:pPr>
                      <a:r>
                        <a:rPr lang="en" dirty="0"/>
                        <a:t>After </a:t>
                      </a:r>
                      <a:r>
                        <a:rPr lang="en" i="1" dirty="0"/>
                        <a:t>n</a:t>
                      </a:r>
                      <a:r>
                        <a:rPr lang="en" dirty="0"/>
                        <a:t> sweeps, right most </a:t>
                      </a:r>
                      <a:r>
                        <a:rPr lang="en" i="1" dirty="0"/>
                        <a:t>n</a:t>
                      </a:r>
                      <a:r>
                        <a:rPr lang="en" dirty="0"/>
                        <a:t> items sorted</a:t>
                      </a:r>
                      <a:endParaRPr dirty="0"/>
                    </a:p>
                    <a:p>
                      <a:pPr marL="0" lvl="0" indent="0" algn="l" rtl="0">
                        <a:spcBef>
                          <a:spcPts val="0"/>
                        </a:spcBef>
                        <a:spcAft>
                          <a:spcPts val="0"/>
                        </a:spcAft>
                        <a:buNone/>
                      </a:pPr>
                      <a:r>
                        <a:rPr lang="en" dirty="0"/>
                        <a:t>Left to right sweep</a:t>
                      </a:r>
                      <a:endParaRPr dirty="0"/>
                    </a:p>
                    <a:p>
                      <a:pPr marL="0" lvl="0" indent="0" algn="l" rtl="0">
                        <a:spcBef>
                          <a:spcPts val="0"/>
                        </a:spcBef>
                        <a:spcAft>
                          <a:spcPts val="0"/>
                        </a:spcAft>
                        <a:buNone/>
                      </a:pPr>
                      <a:r>
                        <a:rPr lang="en" dirty="0"/>
                        <a:t>Each time, if </a:t>
                      </a:r>
                      <a:r>
                        <a:rPr lang="en" dirty="0" err="1"/>
                        <a:t>curL</a:t>
                      </a:r>
                      <a:r>
                        <a:rPr lang="en" dirty="0"/>
                        <a:t> &gt; </a:t>
                      </a:r>
                      <a:r>
                        <a:rPr lang="en" dirty="0" err="1"/>
                        <a:t>curR</a:t>
                      </a:r>
                      <a:r>
                        <a:rPr lang="en" dirty="0"/>
                        <a:t>, swap</a:t>
                      </a:r>
                      <a:endParaRPr dirty="0"/>
                    </a:p>
                  </a:txBody>
                  <a:tcPr marL="91425" marR="91425" marT="91425" marB="91425"/>
                </a:tc>
                <a:extLst>
                  <a:ext uri="{0D108BD9-81ED-4DB2-BD59-A6C34878D82A}">
                    <a16:rowId xmlns:a16="http://schemas.microsoft.com/office/drawing/2014/main" val="10002"/>
                  </a:ext>
                </a:extLst>
              </a:tr>
              <a:tr h="381000">
                <a:tc>
                  <a:txBody>
                    <a:bodyPr/>
                    <a:lstStyle/>
                    <a:p>
                      <a:pPr marL="0" lvl="0" indent="0" algn="l" rtl="0">
                        <a:spcBef>
                          <a:spcPts val="0"/>
                        </a:spcBef>
                        <a:spcAft>
                          <a:spcPts val="0"/>
                        </a:spcAft>
                        <a:buNone/>
                      </a:pPr>
                      <a:r>
                        <a:rPr lang="en-US" dirty="0"/>
                        <a:t>Shell Sort</a:t>
                      </a:r>
                      <a:endParaRPr dirty="0"/>
                    </a:p>
                  </a:txBody>
                  <a:tcPr marL="91425" marR="91425" marT="91425" marB="91425"/>
                </a:tc>
                <a:tc>
                  <a:txBody>
                    <a:bodyPr/>
                    <a:lstStyle/>
                    <a:p>
                      <a:pPr marL="0" lvl="0" indent="0" algn="l" rtl="0">
                        <a:spcBef>
                          <a:spcPts val="0"/>
                        </a:spcBef>
                        <a:spcAft>
                          <a:spcPts val="0"/>
                        </a:spcAft>
                        <a:buNone/>
                      </a:pPr>
                      <a:r>
                        <a:rPr lang="en-US" dirty="0"/>
                        <a:t>Iterated insertion sort with decreasing gap size -increment to skip by when inserting into sorted </a:t>
                      </a:r>
                      <a:r>
                        <a:rPr lang="en-US" dirty="0" err="1"/>
                        <a:t>sublist</a:t>
                      </a:r>
                      <a:endParaRPr dirty="0"/>
                    </a:p>
                  </a:txBody>
                  <a:tcPr marL="91425" marR="91425" marT="91425" marB="91425"/>
                </a:tc>
                <a:extLst>
                  <a:ext uri="{0D108BD9-81ED-4DB2-BD59-A6C34878D82A}">
                    <a16:rowId xmlns:a16="http://schemas.microsoft.com/office/drawing/2014/main" val="2452658050"/>
                  </a:ext>
                </a:extLst>
              </a:tr>
              <a:tr h="381000">
                <a:tc>
                  <a:txBody>
                    <a:bodyPr/>
                    <a:lstStyle/>
                    <a:p>
                      <a:pPr marL="0" lvl="0" indent="0" algn="l" rtl="0">
                        <a:spcBef>
                          <a:spcPts val="0"/>
                        </a:spcBef>
                        <a:spcAft>
                          <a:spcPts val="0"/>
                        </a:spcAft>
                        <a:buNone/>
                      </a:pPr>
                      <a:r>
                        <a:rPr lang="en" dirty="0"/>
                        <a:t>Merge Sort</a:t>
                      </a:r>
                      <a:endParaRPr dirty="0"/>
                    </a:p>
                  </a:txBody>
                  <a:tcPr marL="91425" marR="91425" marT="91425" marB="91425"/>
                </a:tc>
                <a:tc>
                  <a:txBody>
                    <a:bodyPr/>
                    <a:lstStyle/>
                    <a:p>
                      <a:pPr marL="0" lvl="0" indent="0" algn="l" rtl="0">
                        <a:spcBef>
                          <a:spcPts val="0"/>
                        </a:spcBef>
                        <a:spcAft>
                          <a:spcPts val="0"/>
                        </a:spcAft>
                        <a:buNone/>
                      </a:pPr>
                      <a:r>
                        <a:rPr lang="en" dirty="0"/>
                        <a:t>Divide in half (</a:t>
                      </a:r>
                      <a:r>
                        <a:rPr lang="en" dirty="0" err="1"/>
                        <a:t>recurse</a:t>
                      </a:r>
                      <a:r>
                        <a:rPr lang="en" dirty="0"/>
                        <a:t> until small)</a:t>
                      </a:r>
                      <a:endParaRPr dirty="0"/>
                    </a:p>
                    <a:p>
                      <a:pPr marL="0" lvl="0" indent="0" algn="l" rtl="0">
                        <a:spcBef>
                          <a:spcPts val="0"/>
                        </a:spcBef>
                        <a:spcAft>
                          <a:spcPts val="0"/>
                        </a:spcAft>
                        <a:buNone/>
                      </a:pPr>
                      <a:r>
                        <a:rPr lang="en" dirty="0"/>
                        <a:t>“Sort” by merging two smaller sorted arrays</a:t>
                      </a:r>
                      <a:endParaRPr dirty="0"/>
                    </a:p>
                  </a:txBody>
                  <a:tcPr marL="91425" marR="91425" marT="91425" marB="91425"/>
                </a:tc>
                <a:extLst>
                  <a:ext uri="{0D108BD9-81ED-4DB2-BD59-A6C34878D82A}">
                    <a16:rowId xmlns:a16="http://schemas.microsoft.com/office/drawing/2014/main" val="10003"/>
                  </a:ext>
                </a:extLst>
              </a:tr>
              <a:tr h="381000">
                <a:tc>
                  <a:txBody>
                    <a:bodyPr/>
                    <a:lstStyle/>
                    <a:p>
                      <a:pPr marL="0" lvl="0" indent="0" algn="l" rtl="0">
                        <a:spcBef>
                          <a:spcPts val="0"/>
                        </a:spcBef>
                        <a:spcAft>
                          <a:spcPts val="0"/>
                        </a:spcAft>
                        <a:buNone/>
                      </a:pPr>
                      <a:r>
                        <a:rPr lang="en"/>
                        <a:t>Quicksort</a:t>
                      </a:r>
                      <a:endParaRPr/>
                    </a:p>
                  </a:txBody>
                  <a:tcPr marL="91425" marR="91425" marT="91425" marB="91425"/>
                </a:tc>
                <a:tc>
                  <a:txBody>
                    <a:bodyPr/>
                    <a:lstStyle/>
                    <a:p>
                      <a:pPr marL="0" lvl="0" indent="0" algn="l" rtl="0">
                        <a:spcBef>
                          <a:spcPts val="0"/>
                        </a:spcBef>
                        <a:spcAft>
                          <a:spcPts val="0"/>
                        </a:spcAft>
                        <a:buNone/>
                      </a:pPr>
                      <a:r>
                        <a:rPr lang="en"/>
                        <a:t>Randomly pick pivot</a:t>
                      </a:r>
                      <a:endParaRPr/>
                    </a:p>
                    <a:p>
                      <a:pPr marL="0" lvl="0" indent="0" algn="l" rtl="0">
                        <a:spcBef>
                          <a:spcPts val="0"/>
                        </a:spcBef>
                        <a:spcAft>
                          <a:spcPts val="0"/>
                        </a:spcAft>
                        <a:buNone/>
                      </a:pPr>
                      <a:r>
                        <a:rPr lang="en"/>
                        <a:t>All &lt; pivot goes to left of pivot,</a:t>
                      </a:r>
                      <a:endParaRPr/>
                    </a:p>
                    <a:p>
                      <a:pPr marL="0" lvl="0" indent="0" algn="l" rtl="0">
                        <a:spcBef>
                          <a:spcPts val="0"/>
                        </a:spcBef>
                        <a:spcAft>
                          <a:spcPts val="0"/>
                        </a:spcAft>
                        <a:buNone/>
                      </a:pPr>
                      <a:r>
                        <a:rPr lang="en"/>
                        <a:t>All  &gt; pivot to right of pivot</a:t>
                      </a:r>
                      <a:endParaRPr/>
                    </a:p>
                    <a:p>
                      <a:pPr marL="0" lvl="0" indent="0" algn="l" rtl="0">
                        <a:spcBef>
                          <a:spcPts val="0"/>
                        </a:spcBef>
                        <a:spcAft>
                          <a:spcPts val="0"/>
                        </a:spcAft>
                        <a:buNone/>
                      </a:pPr>
                      <a:r>
                        <a:rPr lang="en"/>
                        <a:t>Recurse</a:t>
                      </a:r>
                      <a:endParaRPr/>
                    </a:p>
                  </a:txBody>
                  <a:tcPr marL="91425" marR="91425" marT="91425" marB="91425"/>
                </a:tc>
                <a:extLst>
                  <a:ext uri="{0D108BD9-81ED-4DB2-BD59-A6C34878D82A}">
                    <a16:rowId xmlns:a16="http://schemas.microsoft.com/office/drawing/2014/main" val="10004"/>
                  </a:ext>
                </a:extLst>
              </a:tr>
              <a:tr h="381000">
                <a:tc>
                  <a:txBody>
                    <a:bodyPr/>
                    <a:lstStyle/>
                    <a:p>
                      <a:pPr marL="0" lvl="0" indent="0" algn="l" rtl="0">
                        <a:spcBef>
                          <a:spcPts val="0"/>
                        </a:spcBef>
                        <a:spcAft>
                          <a:spcPts val="0"/>
                        </a:spcAft>
                        <a:buNone/>
                      </a:pPr>
                      <a:r>
                        <a:rPr lang="en"/>
                        <a:t>Heap Sort</a:t>
                      </a:r>
                      <a:endParaRPr/>
                    </a:p>
                  </a:txBody>
                  <a:tcPr marL="91425" marR="91425" marT="91425" marB="91425"/>
                </a:tc>
                <a:tc>
                  <a:txBody>
                    <a:bodyPr/>
                    <a:lstStyle/>
                    <a:p>
                      <a:pPr marL="0" lvl="0" indent="0" algn="l" rtl="0">
                        <a:spcBef>
                          <a:spcPts val="0"/>
                        </a:spcBef>
                        <a:spcAft>
                          <a:spcPts val="0"/>
                        </a:spcAft>
                        <a:buNone/>
                      </a:pPr>
                      <a:r>
                        <a:rPr lang="en" dirty="0"/>
                        <a:t>Make a heap</a:t>
                      </a:r>
                      <a:endParaRPr dirty="0"/>
                    </a:p>
                    <a:p>
                      <a:pPr marL="0" lvl="0" indent="0" algn="l" rtl="0">
                        <a:spcBef>
                          <a:spcPts val="0"/>
                        </a:spcBef>
                        <a:spcAft>
                          <a:spcPts val="0"/>
                        </a:spcAft>
                        <a:buNone/>
                      </a:pPr>
                      <a:r>
                        <a:rPr lang="en" dirty="0"/>
                        <a:t>Do Selection Sort, but with the heap </a:t>
                      </a:r>
                      <a:endParaRPr dirty="0"/>
                    </a:p>
                    <a:p>
                      <a:pPr marL="0" lvl="0" indent="0" algn="l" rtl="0">
                        <a:spcBef>
                          <a:spcPts val="0"/>
                        </a:spcBef>
                        <a:spcAft>
                          <a:spcPts val="0"/>
                        </a:spcAft>
                        <a:buNone/>
                      </a:pPr>
                      <a:r>
                        <a:rPr lang="en" dirty="0"/>
                        <a:t>to make finding the largest remaining number fast</a:t>
                      </a:r>
                      <a:endParaRPr dirty="0"/>
                    </a:p>
                  </a:txBody>
                  <a:tcPr marL="91425" marR="91425" marT="91425" marB="91425"/>
                </a:tc>
                <a:extLst>
                  <a:ext uri="{0D108BD9-81ED-4DB2-BD59-A6C34878D82A}">
                    <a16:rowId xmlns:a16="http://schemas.microsoft.com/office/drawing/2014/main" val="10005"/>
                  </a:ext>
                </a:extLst>
              </a:tr>
            </a:tbl>
          </a:graphicData>
        </a:graphic>
      </p:graphicFrame>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403"/>
        <p:cNvGrpSpPr/>
        <p:nvPr/>
      </p:nvGrpSpPr>
      <p:grpSpPr>
        <a:xfrm>
          <a:off x="0" y="0"/>
          <a:ext cx="0" cy="0"/>
          <a:chOff x="0" y="0"/>
          <a:chExt cx="0" cy="0"/>
        </a:xfrm>
      </p:grpSpPr>
      <p:graphicFrame>
        <p:nvGraphicFramePr>
          <p:cNvPr id="404" name="Google Shape;404;p69"/>
          <p:cNvGraphicFramePr/>
          <p:nvPr>
            <p:extLst>
              <p:ext uri="{D42A27DB-BD31-4B8C-83A1-F6EECF244321}">
                <p14:modId xmlns:p14="http://schemas.microsoft.com/office/powerpoint/2010/main" val="767150359"/>
              </p:ext>
            </p:extLst>
          </p:nvPr>
        </p:nvGraphicFramePr>
        <p:xfrm>
          <a:off x="952500" y="665175"/>
          <a:ext cx="7239000" cy="3962100"/>
        </p:xfrm>
        <a:graphic>
          <a:graphicData uri="http://schemas.openxmlformats.org/drawingml/2006/table">
            <a:tbl>
              <a:tblPr>
                <a:noFill/>
                <a:tableStyleId>{97602F4B-48B6-4A9D-9414-99A5D0CE001D}</a:tableStyleId>
              </a:tblPr>
              <a:tblGrid>
                <a:gridCol w="3619500">
                  <a:extLst>
                    <a:ext uri="{9D8B030D-6E8A-4147-A177-3AD203B41FA5}">
                      <a16:colId xmlns:a16="http://schemas.microsoft.com/office/drawing/2014/main" val="20000"/>
                    </a:ext>
                  </a:extLst>
                </a:gridCol>
                <a:gridCol w="3619500">
                  <a:extLst>
                    <a:ext uri="{9D8B030D-6E8A-4147-A177-3AD203B41FA5}">
                      <a16:colId xmlns:a16="http://schemas.microsoft.com/office/drawing/2014/main" val="20001"/>
                    </a:ext>
                  </a:extLst>
                </a:gridCol>
              </a:tblGrid>
              <a:tr h="381000">
                <a:tc>
                  <a:txBody>
                    <a:bodyPr/>
                    <a:lstStyle/>
                    <a:p>
                      <a:pPr marL="0" lvl="0" indent="0" algn="l" rtl="0">
                        <a:spcBef>
                          <a:spcPts val="0"/>
                        </a:spcBef>
                        <a:spcAft>
                          <a:spcPts val="0"/>
                        </a:spcAft>
                        <a:buNone/>
                      </a:pPr>
                      <a:r>
                        <a:rPr lang="en"/>
                        <a:t>Array</a:t>
                      </a:r>
                      <a:endParaRPr/>
                    </a:p>
                  </a:txBody>
                  <a:tcPr marL="91425" marR="91425" marT="91425" marB="91425"/>
                </a:tc>
                <a:tc>
                  <a:txBody>
                    <a:bodyPr/>
                    <a:lstStyle/>
                    <a:p>
                      <a:pPr marL="0" lvl="0" indent="0" algn="l" rtl="0">
                        <a:spcBef>
                          <a:spcPts val="0"/>
                        </a:spcBef>
                        <a:spcAft>
                          <a:spcPts val="0"/>
                        </a:spcAft>
                        <a:buNone/>
                      </a:pPr>
                      <a:r>
                        <a:rPr lang="en"/>
                        <a:t>Contiguous block of memory</a:t>
                      </a:r>
                      <a:endParaRPr/>
                    </a:p>
                  </a:txBody>
                  <a:tcPr marL="91425" marR="91425" marT="91425" marB="91425"/>
                </a:tc>
                <a:extLst>
                  <a:ext uri="{0D108BD9-81ED-4DB2-BD59-A6C34878D82A}">
                    <a16:rowId xmlns:a16="http://schemas.microsoft.com/office/drawing/2014/main" val="10000"/>
                  </a:ext>
                </a:extLst>
              </a:tr>
              <a:tr h="381000">
                <a:tc>
                  <a:txBody>
                    <a:bodyPr/>
                    <a:lstStyle/>
                    <a:p>
                      <a:pPr marL="0" lvl="0" indent="0" algn="l" rtl="0">
                        <a:spcBef>
                          <a:spcPts val="0"/>
                        </a:spcBef>
                        <a:spcAft>
                          <a:spcPts val="0"/>
                        </a:spcAft>
                        <a:buNone/>
                      </a:pPr>
                      <a:r>
                        <a:rPr lang="en"/>
                        <a:t>Linked List</a:t>
                      </a:r>
                      <a:endParaRPr/>
                    </a:p>
                  </a:txBody>
                  <a:tcPr marL="91425" marR="91425" marT="91425" marB="91425"/>
                </a:tc>
                <a:tc>
                  <a:txBody>
                    <a:bodyPr/>
                    <a:lstStyle/>
                    <a:p>
                      <a:pPr marL="0" lvl="0" indent="0" algn="l" rtl="0">
                        <a:spcBef>
                          <a:spcPts val="0"/>
                        </a:spcBef>
                        <a:spcAft>
                          <a:spcPts val="0"/>
                        </a:spcAft>
                        <a:buNone/>
                      </a:pPr>
                      <a:r>
                        <a:rPr lang="en"/>
                        <a:t>Pointer to next node</a:t>
                      </a:r>
                      <a:endParaRPr/>
                    </a:p>
                  </a:txBody>
                  <a:tcPr marL="91425" marR="91425" marT="91425" marB="91425"/>
                </a:tc>
                <a:extLst>
                  <a:ext uri="{0D108BD9-81ED-4DB2-BD59-A6C34878D82A}">
                    <a16:rowId xmlns:a16="http://schemas.microsoft.com/office/drawing/2014/main" val="10001"/>
                  </a:ext>
                </a:extLst>
              </a:tr>
              <a:tr h="381000">
                <a:tc>
                  <a:txBody>
                    <a:bodyPr/>
                    <a:lstStyle/>
                    <a:p>
                      <a:pPr marL="0" lvl="0" indent="0" algn="l" rtl="0">
                        <a:spcBef>
                          <a:spcPts val="0"/>
                        </a:spcBef>
                        <a:spcAft>
                          <a:spcPts val="0"/>
                        </a:spcAft>
                        <a:buNone/>
                      </a:pPr>
                      <a:r>
                        <a:rPr lang="en"/>
                        <a:t>Stack</a:t>
                      </a:r>
                      <a:endParaRPr/>
                    </a:p>
                  </a:txBody>
                  <a:tcPr marL="91425" marR="91425" marT="91425" marB="91425"/>
                </a:tc>
                <a:tc>
                  <a:txBody>
                    <a:bodyPr/>
                    <a:lstStyle/>
                    <a:p>
                      <a:pPr marL="0" lvl="0" indent="0" algn="l" rtl="0">
                        <a:spcBef>
                          <a:spcPts val="0"/>
                        </a:spcBef>
                        <a:spcAft>
                          <a:spcPts val="0"/>
                        </a:spcAft>
                        <a:buNone/>
                      </a:pPr>
                      <a:r>
                        <a:rPr lang="en" dirty="0"/>
                        <a:t>Only add/remove from one side (LIFO)</a:t>
                      </a:r>
                      <a:endParaRPr dirty="0"/>
                    </a:p>
                  </a:txBody>
                  <a:tcPr marL="91425" marR="91425" marT="91425" marB="91425"/>
                </a:tc>
                <a:extLst>
                  <a:ext uri="{0D108BD9-81ED-4DB2-BD59-A6C34878D82A}">
                    <a16:rowId xmlns:a16="http://schemas.microsoft.com/office/drawing/2014/main" val="10002"/>
                  </a:ext>
                </a:extLst>
              </a:tr>
              <a:tr h="381000">
                <a:tc>
                  <a:txBody>
                    <a:bodyPr/>
                    <a:lstStyle/>
                    <a:p>
                      <a:pPr marL="0" lvl="0" indent="0" algn="l" rtl="0">
                        <a:spcBef>
                          <a:spcPts val="0"/>
                        </a:spcBef>
                        <a:spcAft>
                          <a:spcPts val="0"/>
                        </a:spcAft>
                        <a:buNone/>
                      </a:pPr>
                      <a:r>
                        <a:rPr lang="en"/>
                        <a:t>Set</a:t>
                      </a:r>
                      <a:endParaRPr/>
                    </a:p>
                  </a:txBody>
                  <a:tcPr marL="91425" marR="91425" marT="91425" marB="91425"/>
                </a:tc>
                <a:tc>
                  <a:txBody>
                    <a:bodyPr/>
                    <a:lstStyle/>
                    <a:p>
                      <a:pPr marL="0" lvl="0" indent="0" algn="l" rtl="0">
                        <a:spcBef>
                          <a:spcPts val="0"/>
                        </a:spcBef>
                        <a:spcAft>
                          <a:spcPts val="0"/>
                        </a:spcAft>
                        <a:buNone/>
                      </a:pPr>
                      <a:r>
                        <a:rPr lang="en"/>
                        <a:t>In/Out</a:t>
                      </a:r>
                      <a:endParaRPr/>
                    </a:p>
                  </a:txBody>
                  <a:tcPr marL="91425" marR="91425" marT="91425" marB="91425"/>
                </a:tc>
                <a:extLst>
                  <a:ext uri="{0D108BD9-81ED-4DB2-BD59-A6C34878D82A}">
                    <a16:rowId xmlns:a16="http://schemas.microsoft.com/office/drawing/2014/main" val="10003"/>
                  </a:ext>
                </a:extLst>
              </a:tr>
              <a:tr h="381000">
                <a:tc>
                  <a:txBody>
                    <a:bodyPr/>
                    <a:lstStyle/>
                    <a:p>
                      <a:pPr marL="0" lvl="0" indent="0" algn="l" rtl="0">
                        <a:spcBef>
                          <a:spcPts val="0"/>
                        </a:spcBef>
                        <a:spcAft>
                          <a:spcPts val="0"/>
                        </a:spcAft>
                        <a:buNone/>
                      </a:pPr>
                      <a:r>
                        <a:rPr lang="en"/>
                        <a:t>Map</a:t>
                      </a:r>
                      <a:endParaRPr/>
                    </a:p>
                  </a:txBody>
                  <a:tcPr marL="91425" marR="91425" marT="91425" marB="91425"/>
                </a:tc>
                <a:tc>
                  <a:txBody>
                    <a:bodyPr/>
                    <a:lstStyle/>
                    <a:p>
                      <a:pPr marL="0" lvl="0" indent="0" algn="l" rtl="0">
                        <a:spcBef>
                          <a:spcPts val="0"/>
                        </a:spcBef>
                        <a:spcAft>
                          <a:spcPts val="0"/>
                        </a:spcAft>
                        <a:buNone/>
                      </a:pPr>
                      <a:r>
                        <a:rPr lang="en" dirty="0"/>
                        <a:t>Key/Value</a:t>
                      </a:r>
                      <a:endParaRPr dirty="0"/>
                    </a:p>
                  </a:txBody>
                  <a:tcPr marL="91425" marR="91425" marT="91425" marB="91425"/>
                </a:tc>
                <a:extLst>
                  <a:ext uri="{0D108BD9-81ED-4DB2-BD59-A6C34878D82A}">
                    <a16:rowId xmlns:a16="http://schemas.microsoft.com/office/drawing/2014/main" val="10004"/>
                  </a:ext>
                </a:extLst>
              </a:tr>
              <a:tr h="381000">
                <a:tc>
                  <a:txBody>
                    <a:bodyPr/>
                    <a:lstStyle/>
                    <a:p>
                      <a:pPr marL="0" lvl="0" indent="0" algn="l" rtl="0">
                        <a:spcBef>
                          <a:spcPts val="0"/>
                        </a:spcBef>
                        <a:spcAft>
                          <a:spcPts val="0"/>
                        </a:spcAft>
                        <a:buNone/>
                      </a:pPr>
                      <a:r>
                        <a:rPr lang="en"/>
                        <a:t>Queue</a:t>
                      </a:r>
                      <a:endParaRPr/>
                    </a:p>
                  </a:txBody>
                  <a:tcPr marL="91425" marR="91425" marT="91425" marB="91425"/>
                </a:tc>
                <a:tc>
                  <a:txBody>
                    <a:bodyPr/>
                    <a:lstStyle/>
                    <a:p>
                      <a:pPr marL="0" lvl="0" indent="0" algn="l" rtl="0">
                        <a:spcBef>
                          <a:spcPts val="0"/>
                        </a:spcBef>
                        <a:spcAft>
                          <a:spcPts val="0"/>
                        </a:spcAft>
                        <a:buNone/>
                      </a:pPr>
                      <a:r>
                        <a:rPr lang="en"/>
                        <a:t>FIFO</a:t>
                      </a:r>
                      <a:endParaRPr/>
                    </a:p>
                  </a:txBody>
                  <a:tcPr marL="91425" marR="91425" marT="91425" marB="91425"/>
                </a:tc>
                <a:extLst>
                  <a:ext uri="{0D108BD9-81ED-4DB2-BD59-A6C34878D82A}">
                    <a16:rowId xmlns:a16="http://schemas.microsoft.com/office/drawing/2014/main" val="10005"/>
                  </a:ext>
                </a:extLst>
              </a:tr>
              <a:tr h="381000">
                <a:tc>
                  <a:txBody>
                    <a:bodyPr/>
                    <a:lstStyle/>
                    <a:p>
                      <a:pPr marL="0" lvl="0" indent="0" algn="l" rtl="0">
                        <a:spcBef>
                          <a:spcPts val="0"/>
                        </a:spcBef>
                        <a:spcAft>
                          <a:spcPts val="0"/>
                        </a:spcAft>
                        <a:buNone/>
                      </a:pPr>
                      <a:r>
                        <a:rPr lang="en"/>
                        <a:t>Priority Queue</a:t>
                      </a:r>
                      <a:endParaRPr/>
                    </a:p>
                  </a:txBody>
                  <a:tcPr marL="91425" marR="91425" marT="91425" marB="91425"/>
                </a:tc>
                <a:tc>
                  <a:txBody>
                    <a:bodyPr/>
                    <a:lstStyle/>
                    <a:p>
                      <a:pPr marL="0" lvl="0" indent="0" algn="l" rtl="0">
                        <a:spcBef>
                          <a:spcPts val="0"/>
                        </a:spcBef>
                        <a:spcAft>
                          <a:spcPts val="0"/>
                        </a:spcAft>
                        <a:buNone/>
                      </a:pPr>
                      <a:r>
                        <a:rPr lang="en" dirty="0"/>
                        <a:t>FIFO (can skip)</a:t>
                      </a:r>
                      <a:endParaRPr dirty="0"/>
                    </a:p>
                  </a:txBody>
                  <a:tcPr marL="91425" marR="91425" marT="91425" marB="91425"/>
                </a:tc>
                <a:extLst>
                  <a:ext uri="{0D108BD9-81ED-4DB2-BD59-A6C34878D82A}">
                    <a16:rowId xmlns:a16="http://schemas.microsoft.com/office/drawing/2014/main" val="10006"/>
                  </a:ext>
                </a:extLst>
              </a:tr>
              <a:tr h="381000">
                <a:tc>
                  <a:txBody>
                    <a:bodyPr/>
                    <a:lstStyle/>
                    <a:p>
                      <a:pPr marL="0" lvl="0" indent="0" algn="l" rtl="0">
                        <a:spcBef>
                          <a:spcPts val="0"/>
                        </a:spcBef>
                        <a:spcAft>
                          <a:spcPts val="0"/>
                        </a:spcAft>
                        <a:buNone/>
                      </a:pPr>
                      <a:r>
                        <a:rPr lang="en"/>
                        <a:t>Tree</a:t>
                      </a:r>
                      <a:endParaRPr/>
                    </a:p>
                  </a:txBody>
                  <a:tcPr marL="91425" marR="91425" marT="91425" marB="91425"/>
                </a:tc>
                <a:tc>
                  <a:txBody>
                    <a:bodyPr/>
                    <a:lstStyle/>
                    <a:p>
                      <a:pPr marL="0" lvl="0" indent="0" algn="l" rtl="0">
                        <a:spcBef>
                          <a:spcPts val="0"/>
                        </a:spcBef>
                        <a:spcAft>
                          <a:spcPts val="0"/>
                        </a:spcAft>
                        <a:buNone/>
                      </a:pPr>
                      <a:r>
                        <a:rPr lang="en" dirty="0"/>
                        <a:t>Parent/Child or Root/Leaves</a:t>
                      </a:r>
                      <a:endParaRPr dirty="0"/>
                    </a:p>
                  </a:txBody>
                  <a:tcPr marL="91425" marR="91425" marT="91425" marB="91425"/>
                </a:tc>
                <a:extLst>
                  <a:ext uri="{0D108BD9-81ED-4DB2-BD59-A6C34878D82A}">
                    <a16:rowId xmlns:a16="http://schemas.microsoft.com/office/drawing/2014/main" val="10007"/>
                  </a:ext>
                </a:extLst>
              </a:tr>
              <a:tr h="381000">
                <a:tc>
                  <a:txBody>
                    <a:bodyPr/>
                    <a:lstStyle/>
                    <a:p>
                      <a:pPr marL="0" lvl="0" indent="0" algn="l" rtl="0">
                        <a:spcBef>
                          <a:spcPts val="0"/>
                        </a:spcBef>
                        <a:spcAft>
                          <a:spcPts val="0"/>
                        </a:spcAft>
                        <a:buNone/>
                      </a:pPr>
                      <a:r>
                        <a:rPr lang="en"/>
                        <a:t>Heap</a:t>
                      </a:r>
                      <a:endParaRPr/>
                    </a:p>
                  </a:txBody>
                  <a:tcPr marL="91425" marR="91425" marT="91425" marB="91425"/>
                </a:tc>
                <a:tc>
                  <a:txBody>
                    <a:bodyPr/>
                    <a:lstStyle/>
                    <a:p>
                      <a:pPr marL="0" lvl="0" indent="0" algn="l" rtl="0">
                        <a:spcBef>
                          <a:spcPts val="0"/>
                        </a:spcBef>
                        <a:spcAft>
                          <a:spcPts val="0"/>
                        </a:spcAft>
                        <a:buNone/>
                      </a:pPr>
                      <a:r>
                        <a:rPr lang="en" dirty="0"/>
                        <a:t>Heap property (parent larger than children)</a:t>
                      </a:r>
                      <a:endParaRPr dirty="0"/>
                    </a:p>
                  </a:txBody>
                  <a:tcPr marL="91425" marR="91425" marT="91425" marB="91425"/>
                </a:tc>
                <a:extLst>
                  <a:ext uri="{0D108BD9-81ED-4DB2-BD59-A6C34878D82A}">
                    <a16:rowId xmlns:a16="http://schemas.microsoft.com/office/drawing/2014/main" val="10008"/>
                  </a:ext>
                </a:extLst>
              </a:tr>
              <a:tr h="381000">
                <a:tc>
                  <a:txBody>
                    <a:bodyPr/>
                    <a:lstStyle/>
                    <a:p>
                      <a:pPr marL="0" lvl="0" indent="0" algn="l" rtl="0">
                        <a:spcBef>
                          <a:spcPts val="0"/>
                        </a:spcBef>
                        <a:spcAft>
                          <a:spcPts val="0"/>
                        </a:spcAft>
                        <a:buNone/>
                      </a:pPr>
                      <a:r>
                        <a:rPr lang="en"/>
                        <a:t>Hash Table</a:t>
                      </a:r>
                      <a:endParaRPr/>
                    </a:p>
                  </a:txBody>
                  <a:tcPr marL="91425" marR="91425" marT="91425" marB="91425"/>
                </a:tc>
                <a:tc>
                  <a:txBody>
                    <a:bodyPr/>
                    <a:lstStyle/>
                    <a:p>
                      <a:pPr marL="0" lvl="0" indent="0" algn="l" rtl="0">
                        <a:spcBef>
                          <a:spcPts val="0"/>
                        </a:spcBef>
                        <a:spcAft>
                          <a:spcPts val="0"/>
                        </a:spcAft>
                        <a:buNone/>
                      </a:pPr>
                      <a:r>
                        <a:rPr lang="en" dirty="0"/>
                        <a:t>Hash function generates index from key</a:t>
                      </a:r>
                      <a:endParaRPr dirty="0"/>
                    </a:p>
                  </a:txBody>
                  <a:tcPr marL="91425" marR="91425" marT="91425" marB="91425"/>
                </a:tc>
                <a:extLst>
                  <a:ext uri="{0D108BD9-81ED-4DB2-BD59-A6C34878D82A}">
                    <a16:rowId xmlns:a16="http://schemas.microsoft.com/office/drawing/2014/main" val="10009"/>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91"/>
        <p:cNvGrpSpPr/>
        <p:nvPr/>
      </p:nvGrpSpPr>
      <p:grpSpPr>
        <a:xfrm>
          <a:off x="0" y="0"/>
          <a:ext cx="0" cy="0"/>
          <a:chOff x="0" y="0"/>
          <a:chExt cx="0" cy="0"/>
        </a:xfrm>
      </p:grpSpPr>
      <p:sp>
        <p:nvSpPr>
          <p:cNvPr id="92" name="Google Shape;92;p14"/>
          <p:cNvSpPr txBox="1">
            <a:spLocks noGrp="1"/>
          </p:cNvSpPr>
          <p:nvPr>
            <p:ph type="title"/>
          </p:nvPr>
        </p:nvSpPr>
        <p:spPr>
          <a:xfrm>
            <a:off x="729450" y="1318650"/>
            <a:ext cx="7688700" cy="5352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Course Material</a:t>
            </a:r>
            <a:endParaRPr/>
          </a:p>
        </p:txBody>
      </p:sp>
      <p:sp>
        <p:nvSpPr>
          <p:cNvPr id="93" name="Google Shape;93;p14"/>
          <p:cNvSpPr txBox="1">
            <a:spLocks noGrp="1"/>
          </p:cNvSpPr>
          <p:nvPr>
            <p:ph type="body" idx="1"/>
          </p:nvPr>
        </p:nvSpPr>
        <p:spPr>
          <a:xfrm>
            <a:off x="729450" y="2078875"/>
            <a:ext cx="7688700" cy="2261100"/>
          </a:xfrm>
          <a:prstGeom prst="rect">
            <a:avLst/>
          </a:prstGeom>
        </p:spPr>
        <p:txBody>
          <a:bodyPr spcFirstLastPara="1" wrap="square" lIns="91425" tIns="91425" rIns="91425" bIns="91425" anchor="t" anchorCtr="0">
            <a:noAutofit/>
          </a:bodyPr>
          <a:lstStyle/>
          <a:p>
            <a:pPr marL="457200" lvl="0" indent="-311150" algn="l" rtl="0">
              <a:spcBef>
                <a:spcPts val="0"/>
              </a:spcBef>
              <a:spcAft>
                <a:spcPts val="0"/>
              </a:spcAft>
              <a:buSzPts val="1300"/>
              <a:buChar char="●"/>
            </a:pPr>
            <a:r>
              <a:rPr lang="en"/>
              <a:t>Data Structures</a:t>
            </a:r>
            <a:endParaRPr/>
          </a:p>
          <a:p>
            <a:pPr marL="457200" lvl="0" indent="-311150" algn="l" rtl="0">
              <a:spcBef>
                <a:spcPts val="0"/>
              </a:spcBef>
              <a:spcAft>
                <a:spcPts val="0"/>
              </a:spcAft>
              <a:buSzPts val="1300"/>
              <a:buChar char="●"/>
            </a:pPr>
            <a:r>
              <a:rPr lang="en" b="1"/>
              <a:t>Tasks</a:t>
            </a:r>
            <a:endParaRPr b="1"/>
          </a:p>
          <a:p>
            <a:pPr marL="914400" lvl="1" indent="-298450" algn="l" rtl="0">
              <a:spcBef>
                <a:spcPts val="0"/>
              </a:spcBef>
              <a:spcAft>
                <a:spcPts val="0"/>
              </a:spcAft>
              <a:buSzPts val="1100"/>
              <a:buChar char="○"/>
            </a:pPr>
            <a:r>
              <a:rPr lang="en" b="1"/>
              <a:t>Sorting </a:t>
            </a:r>
            <a:endParaRPr b="1"/>
          </a:p>
          <a:p>
            <a:pPr marL="914400" lvl="1" indent="-298450" algn="l" rtl="0">
              <a:spcBef>
                <a:spcPts val="0"/>
              </a:spcBef>
              <a:spcAft>
                <a:spcPts val="0"/>
              </a:spcAft>
              <a:buSzPts val="1100"/>
              <a:buChar char="○"/>
            </a:pPr>
            <a:r>
              <a:rPr lang="en"/>
              <a:t>Searching</a:t>
            </a:r>
            <a:endParaRPr/>
          </a:p>
          <a:p>
            <a:pPr marL="457200" lvl="0" indent="-311150" algn="l" rtl="0">
              <a:spcBef>
                <a:spcPts val="0"/>
              </a:spcBef>
              <a:spcAft>
                <a:spcPts val="0"/>
              </a:spcAft>
              <a:buSzPts val="1300"/>
              <a:buChar char="●"/>
            </a:pPr>
            <a:r>
              <a:rPr lang="en"/>
              <a:t>Analysis</a:t>
            </a:r>
            <a:endParaRPr/>
          </a:p>
          <a:p>
            <a:pPr marL="457200" lvl="0" indent="-311150" algn="l" rtl="0">
              <a:spcBef>
                <a:spcPts val="0"/>
              </a:spcBef>
              <a:spcAft>
                <a:spcPts val="0"/>
              </a:spcAft>
              <a:buSzPts val="1300"/>
              <a:buChar char="●"/>
            </a:pPr>
            <a:r>
              <a:rPr lang="en"/>
              <a:t>Algorithms and Design</a:t>
            </a:r>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503"/>
        <p:cNvGrpSpPr/>
        <p:nvPr/>
      </p:nvGrpSpPr>
      <p:grpSpPr>
        <a:xfrm>
          <a:off x="0" y="0"/>
          <a:ext cx="0" cy="0"/>
          <a:chOff x="0" y="0"/>
          <a:chExt cx="0" cy="0"/>
        </a:xfrm>
      </p:grpSpPr>
      <p:graphicFrame>
        <p:nvGraphicFramePr>
          <p:cNvPr id="504" name="Google Shape;504;p89"/>
          <p:cNvGraphicFramePr/>
          <p:nvPr>
            <p:extLst>
              <p:ext uri="{D42A27DB-BD31-4B8C-83A1-F6EECF244321}">
                <p14:modId xmlns:p14="http://schemas.microsoft.com/office/powerpoint/2010/main" val="3847780898"/>
              </p:ext>
            </p:extLst>
          </p:nvPr>
        </p:nvGraphicFramePr>
        <p:xfrm>
          <a:off x="952500" y="85549"/>
          <a:ext cx="7239000" cy="5028900"/>
        </p:xfrm>
        <a:graphic>
          <a:graphicData uri="http://schemas.openxmlformats.org/drawingml/2006/table">
            <a:tbl>
              <a:tblPr>
                <a:noFill/>
                <a:tableStyleId>{97602F4B-48B6-4A9D-9414-99A5D0CE001D}</a:tableStyleId>
              </a:tblPr>
              <a:tblGrid>
                <a:gridCol w="3619500">
                  <a:extLst>
                    <a:ext uri="{9D8B030D-6E8A-4147-A177-3AD203B41FA5}">
                      <a16:colId xmlns:a16="http://schemas.microsoft.com/office/drawing/2014/main" val="20000"/>
                    </a:ext>
                  </a:extLst>
                </a:gridCol>
                <a:gridCol w="3619500">
                  <a:extLst>
                    <a:ext uri="{9D8B030D-6E8A-4147-A177-3AD203B41FA5}">
                      <a16:colId xmlns:a16="http://schemas.microsoft.com/office/drawing/2014/main" val="20001"/>
                    </a:ext>
                  </a:extLst>
                </a:gridCol>
              </a:tblGrid>
              <a:tr h="381000">
                <a:tc>
                  <a:txBody>
                    <a:bodyPr/>
                    <a:lstStyle/>
                    <a:p>
                      <a:pPr marL="0" lvl="0" indent="0" algn="l" rtl="0">
                        <a:spcBef>
                          <a:spcPts val="0"/>
                        </a:spcBef>
                        <a:spcAft>
                          <a:spcPts val="0"/>
                        </a:spcAft>
                        <a:buNone/>
                      </a:pPr>
                      <a:r>
                        <a:rPr lang="en"/>
                        <a:t>Data needs to be displayed in order</a:t>
                      </a:r>
                      <a:endParaRPr/>
                    </a:p>
                  </a:txBody>
                  <a:tcPr marL="91425" marR="91425" marT="91425" marB="91425"/>
                </a:tc>
                <a:tc>
                  <a:txBody>
                    <a:bodyPr/>
                    <a:lstStyle/>
                    <a:p>
                      <a:pPr marL="0" lvl="0" indent="0" algn="l" rtl="0">
                        <a:spcBef>
                          <a:spcPts val="0"/>
                        </a:spcBef>
                        <a:spcAft>
                          <a:spcPts val="0"/>
                        </a:spcAft>
                        <a:buNone/>
                      </a:pPr>
                      <a:r>
                        <a:rPr lang="en" dirty="0"/>
                        <a:t>Sorted Array/List, Binary Search Tree</a:t>
                      </a:r>
                      <a:endParaRPr dirty="0"/>
                    </a:p>
                  </a:txBody>
                  <a:tcPr marL="91425" marR="91425" marT="91425" marB="91425"/>
                </a:tc>
                <a:extLst>
                  <a:ext uri="{0D108BD9-81ED-4DB2-BD59-A6C34878D82A}">
                    <a16:rowId xmlns:a16="http://schemas.microsoft.com/office/drawing/2014/main" val="10000"/>
                  </a:ext>
                </a:extLst>
              </a:tr>
              <a:tr h="381000">
                <a:tc>
                  <a:txBody>
                    <a:bodyPr/>
                    <a:lstStyle/>
                    <a:p>
                      <a:pPr marL="0" lvl="0" indent="0" algn="l" rtl="0">
                        <a:spcBef>
                          <a:spcPts val="0"/>
                        </a:spcBef>
                        <a:spcAft>
                          <a:spcPts val="0"/>
                        </a:spcAft>
                        <a:buNone/>
                      </a:pPr>
                      <a:r>
                        <a:rPr lang="en"/>
                        <a:t>Fastest way to find data (asymptotically)</a:t>
                      </a:r>
                      <a:endParaRPr/>
                    </a:p>
                  </a:txBody>
                  <a:tcPr marL="91425" marR="91425" marT="91425" marB="91425"/>
                </a:tc>
                <a:tc>
                  <a:txBody>
                    <a:bodyPr/>
                    <a:lstStyle/>
                    <a:p>
                      <a:pPr marL="0" lvl="0" indent="0" algn="l" rtl="0">
                        <a:spcBef>
                          <a:spcPts val="0"/>
                        </a:spcBef>
                        <a:spcAft>
                          <a:spcPts val="0"/>
                        </a:spcAft>
                        <a:buNone/>
                      </a:pPr>
                      <a:r>
                        <a:rPr lang="en" dirty="0"/>
                        <a:t>Hash Table</a:t>
                      </a:r>
                      <a:endParaRPr dirty="0"/>
                    </a:p>
                  </a:txBody>
                  <a:tcPr marL="91425" marR="91425" marT="91425" marB="91425"/>
                </a:tc>
                <a:extLst>
                  <a:ext uri="{0D108BD9-81ED-4DB2-BD59-A6C34878D82A}">
                    <a16:rowId xmlns:a16="http://schemas.microsoft.com/office/drawing/2014/main" val="10001"/>
                  </a:ext>
                </a:extLst>
              </a:tr>
              <a:tr h="381000">
                <a:tc>
                  <a:txBody>
                    <a:bodyPr/>
                    <a:lstStyle/>
                    <a:p>
                      <a:pPr marL="0" lvl="0" indent="0" algn="l" rtl="0">
                        <a:spcBef>
                          <a:spcPts val="0"/>
                        </a:spcBef>
                        <a:spcAft>
                          <a:spcPts val="0"/>
                        </a:spcAft>
                        <a:buNone/>
                      </a:pPr>
                      <a:r>
                        <a:rPr lang="en" dirty="0"/>
                        <a:t>Slowest way to find data (array)</a:t>
                      </a:r>
                      <a:endParaRPr dirty="0"/>
                    </a:p>
                  </a:txBody>
                  <a:tcPr marL="91425" marR="91425" marT="91425" marB="91425"/>
                </a:tc>
                <a:tc>
                  <a:txBody>
                    <a:bodyPr/>
                    <a:lstStyle/>
                    <a:p>
                      <a:pPr marL="0" lvl="0" indent="0" algn="l" rtl="0">
                        <a:spcBef>
                          <a:spcPts val="0"/>
                        </a:spcBef>
                        <a:spcAft>
                          <a:spcPts val="0"/>
                        </a:spcAft>
                        <a:buNone/>
                      </a:pPr>
                      <a:r>
                        <a:rPr lang="en" dirty="0"/>
                        <a:t>Linear Search</a:t>
                      </a:r>
                      <a:endParaRPr dirty="0"/>
                    </a:p>
                  </a:txBody>
                  <a:tcPr marL="91425" marR="91425" marT="91425" marB="91425"/>
                </a:tc>
                <a:extLst>
                  <a:ext uri="{0D108BD9-81ED-4DB2-BD59-A6C34878D82A}">
                    <a16:rowId xmlns:a16="http://schemas.microsoft.com/office/drawing/2014/main" val="10002"/>
                  </a:ext>
                </a:extLst>
              </a:tr>
              <a:tr h="381000">
                <a:tc>
                  <a:txBody>
                    <a:bodyPr/>
                    <a:lstStyle/>
                    <a:p>
                      <a:pPr marL="0" lvl="0" indent="0" algn="l" rtl="0">
                        <a:spcBef>
                          <a:spcPts val="0"/>
                        </a:spcBef>
                        <a:spcAft>
                          <a:spcPts val="0"/>
                        </a:spcAft>
                        <a:buNone/>
                      </a:pPr>
                      <a:r>
                        <a:rPr lang="en" dirty="0"/>
                        <a:t>Mixes up the data order (unordered)</a:t>
                      </a:r>
                      <a:endParaRPr dirty="0"/>
                    </a:p>
                  </a:txBody>
                  <a:tcPr marL="91425" marR="91425" marT="91425" marB="91425"/>
                </a:tc>
                <a:tc>
                  <a:txBody>
                    <a:bodyPr/>
                    <a:lstStyle/>
                    <a:p>
                      <a:pPr marL="0" lvl="0" indent="0" algn="l" rtl="0">
                        <a:spcBef>
                          <a:spcPts val="0"/>
                        </a:spcBef>
                        <a:spcAft>
                          <a:spcPts val="0"/>
                        </a:spcAft>
                        <a:buNone/>
                      </a:pPr>
                      <a:r>
                        <a:rPr lang="en"/>
                        <a:t>Hash Table</a:t>
                      </a:r>
                      <a:endParaRPr/>
                    </a:p>
                  </a:txBody>
                  <a:tcPr marL="91425" marR="91425" marT="91425" marB="91425"/>
                </a:tc>
                <a:extLst>
                  <a:ext uri="{0D108BD9-81ED-4DB2-BD59-A6C34878D82A}">
                    <a16:rowId xmlns:a16="http://schemas.microsoft.com/office/drawing/2014/main" val="10003"/>
                  </a:ext>
                </a:extLst>
              </a:tr>
              <a:tr h="381000">
                <a:tc>
                  <a:txBody>
                    <a:bodyPr/>
                    <a:lstStyle/>
                    <a:p>
                      <a:pPr marL="0" lvl="0" indent="0" algn="l" rtl="0">
                        <a:spcBef>
                          <a:spcPts val="0"/>
                        </a:spcBef>
                        <a:spcAft>
                          <a:spcPts val="0"/>
                        </a:spcAft>
                        <a:buNone/>
                      </a:pPr>
                      <a:r>
                        <a:rPr lang="en"/>
                        <a:t>Can quickly find the largest/smallest element (one of these)</a:t>
                      </a:r>
                      <a:endParaRPr/>
                    </a:p>
                  </a:txBody>
                  <a:tcPr marL="91425" marR="91425" marT="91425" marB="91425"/>
                </a:tc>
                <a:tc>
                  <a:txBody>
                    <a:bodyPr/>
                    <a:lstStyle/>
                    <a:p>
                      <a:pPr marL="0" lvl="0" indent="0" algn="l" rtl="0">
                        <a:spcBef>
                          <a:spcPts val="0"/>
                        </a:spcBef>
                        <a:spcAft>
                          <a:spcPts val="0"/>
                        </a:spcAft>
                        <a:buNone/>
                      </a:pPr>
                      <a:r>
                        <a:rPr lang="en"/>
                        <a:t>Heap</a:t>
                      </a:r>
                      <a:endParaRPr/>
                    </a:p>
                  </a:txBody>
                  <a:tcPr marL="91425" marR="91425" marT="91425" marB="91425"/>
                </a:tc>
                <a:extLst>
                  <a:ext uri="{0D108BD9-81ED-4DB2-BD59-A6C34878D82A}">
                    <a16:rowId xmlns:a16="http://schemas.microsoft.com/office/drawing/2014/main" val="10004"/>
                  </a:ext>
                </a:extLst>
              </a:tr>
              <a:tr h="381000">
                <a:tc>
                  <a:txBody>
                    <a:bodyPr/>
                    <a:lstStyle/>
                    <a:p>
                      <a:pPr marL="0" lvl="0" indent="0" algn="l" rtl="0">
                        <a:spcBef>
                          <a:spcPts val="0"/>
                        </a:spcBef>
                        <a:spcAft>
                          <a:spcPts val="0"/>
                        </a:spcAft>
                        <a:buNone/>
                      </a:pPr>
                      <a:r>
                        <a:rPr lang="en"/>
                        <a:t>Can quickly find the largest/smallest element (both)</a:t>
                      </a:r>
                      <a:endParaRPr/>
                    </a:p>
                  </a:txBody>
                  <a:tcPr marL="91425" marR="91425" marT="91425" marB="91425"/>
                </a:tc>
                <a:tc>
                  <a:txBody>
                    <a:bodyPr/>
                    <a:lstStyle/>
                    <a:p>
                      <a:pPr marL="0" lvl="0" indent="0" algn="l" rtl="0">
                        <a:spcBef>
                          <a:spcPts val="0"/>
                        </a:spcBef>
                        <a:spcAft>
                          <a:spcPts val="0"/>
                        </a:spcAft>
                        <a:buNone/>
                      </a:pPr>
                      <a:r>
                        <a:rPr lang="en" dirty="0"/>
                        <a:t>Tree</a:t>
                      </a:r>
                      <a:endParaRPr dirty="0"/>
                    </a:p>
                  </a:txBody>
                  <a:tcPr marL="91425" marR="91425" marT="91425" marB="91425"/>
                </a:tc>
                <a:extLst>
                  <a:ext uri="{0D108BD9-81ED-4DB2-BD59-A6C34878D82A}">
                    <a16:rowId xmlns:a16="http://schemas.microsoft.com/office/drawing/2014/main" val="10005"/>
                  </a:ext>
                </a:extLst>
              </a:tr>
              <a:tr h="381000">
                <a:tc>
                  <a:txBody>
                    <a:bodyPr/>
                    <a:lstStyle/>
                    <a:p>
                      <a:pPr marL="0" lvl="0" indent="0" algn="l" rtl="0">
                        <a:spcBef>
                          <a:spcPts val="0"/>
                        </a:spcBef>
                        <a:spcAft>
                          <a:spcPts val="0"/>
                        </a:spcAft>
                        <a:buNone/>
                      </a:pPr>
                      <a:r>
                        <a:rPr lang="en" dirty="0"/>
                        <a:t>Find value (sorted): Runs in log(n) time</a:t>
                      </a:r>
                      <a:endParaRPr dirty="0"/>
                    </a:p>
                  </a:txBody>
                  <a:tcPr marL="91425" marR="91425" marT="91425" marB="91425"/>
                </a:tc>
                <a:tc>
                  <a:txBody>
                    <a:bodyPr/>
                    <a:lstStyle/>
                    <a:p>
                      <a:pPr marL="0" lvl="0" indent="0" algn="l" rtl="0">
                        <a:spcBef>
                          <a:spcPts val="0"/>
                        </a:spcBef>
                        <a:spcAft>
                          <a:spcPts val="0"/>
                        </a:spcAft>
                        <a:buNone/>
                      </a:pPr>
                      <a:r>
                        <a:rPr lang="en"/>
                        <a:t>Binary Search</a:t>
                      </a:r>
                      <a:endParaRPr/>
                    </a:p>
                  </a:txBody>
                  <a:tcPr marL="91425" marR="91425" marT="91425" marB="91425"/>
                </a:tc>
                <a:extLst>
                  <a:ext uri="{0D108BD9-81ED-4DB2-BD59-A6C34878D82A}">
                    <a16:rowId xmlns:a16="http://schemas.microsoft.com/office/drawing/2014/main" val="10006"/>
                  </a:ext>
                </a:extLst>
              </a:tr>
              <a:tr h="381000">
                <a:tc>
                  <a:txBody>
                    <a:bodyPr/>
                    <a:lstStyle/>
                    <a:p>
                      <a:pPr marL="0" lvl="0" indent="0" algn="l" rtl="0">
                        <a:spcBef>
                          <a:spcPts val="0"/>
                        </a:spcBef>
                        <a:spcAft>
                          <a:spcPts val="0"/>
                        </a:spcAft>
                        <a:buNone/>
                      </a:pPr>
                      <a:r>
                        <a:rPr lang="en" dirty="0"/>
                        <a:t>Find value (unsorted): Runs in O(n) time</a:t>
                      </a:r>
                      <a:endParaRPr dirty="0"/>
                    </a:p>
                  </a:txBody>
                  <a:tcPr marL="91425" marR="91425" marT="91425" marB="91425"/>
                </a:tc>
                <a:tc>
                  <a:txBody>
                    <a:bodyPr/>
                    <a:lstStyle/>
                    <a:p>
                      <a:pPr marL="0" lvl="0" indent="0" algn="l" rtl="0">
                        <a:spcBef>
                          <a:spcPts val="0"/>
                        </a:spcBef>
                        <a:spcAft>
                          <a:spcPts val="0"/>
                        </a:spcAft>
                        <a:buNone/>
                      </a:pPr>
                      <a:r>
                        <a:rPr lang="en"/>
                        <a:t>Linear Search</a:t>
                      </a:r>
                      <a:endParaRPr/>
                    </a:p>
                  </a:txBody>
                  <a:tcPr marL="91425" marR="91425" marT="91425" marB="91425"/>
                </a:tc>
                <a:extLst>
                  <a:ext uri="{0D108BD9-81ED-4DB2-BD59-A6C34878D82A}">
                    <a16:rowId xmlns:a16="http://schemas.microsoft.com/office/drawing/2014/main" val="10007"/>
                  </a:ext>
                </a:extLst>
              </a:tr>
              <a:tr h="381000">
                <a:tc>
                  <a:txBody>
                    <a:bodyPr/>
                    <a:lstStyle/>
                    <a:p>
                      <a:pPr marL="0" lvl="0" indent="0" algn="l" rtl="0">
                        <a:spcBef>
                          <a:spcPts val="0"/>
                        </a:spcBef>
                        <a:spcAft>
                          <a:spcPts val="0"/>
                        </a:spcAft>
                        <a:buNone/>
                      </a:pPr>
                      <a:r>
                        <a:rPr lang="en" dirty="0"/>
                        <a:t>Find value (unordered): Runs in O(1) time (expected/amortized)</a:t>
                      </a:r>
                      <a:endParaRPr dirty="0"/>
                    </a:p>
                  </a:txBody>
                  <a:tcPr marL="91425" marR="91425" marT="91425" marB="91425"/>
                </a:tc>
                <a:tc>
                  <a:txBody>
                    <a:bodyPr/>
                    <a:lstStyle/>
                    <a:p>
                      <a:pPr marL="0" lvl="0" indent="0" algn="l" rtl="0">
                        <a:spcBef>
                          <a:spcPts val="0"/>
                        </a:spcBef>
                        <a:spcAft>
                          <a:spcPts val="0"/>
                        </a:spcAft>
                        <a:buNone/>
                      </a:pPr>
                      <a:r>
                        <a:rPr lang="en"/>
                        <a:t>Hash Table</a:t>
                      </a:r>
                      <a:endParaRPr/>
                    </a:p>
                  </a:txBody>
                  <a:tcPr marL="91425" marR="91425" marT="91425" marB="91425"/>
                </a:tc>
                <a:extLst>
                  <a:ext uri="{0D108BD9-81ED-4DB2-BD59-A6C34878D82A}">
                    <a16:rowId xmlns:a16="http://schemas.microsoft.com/office/drawing/2014/main" val="10008"/>
                  </a:ext>
                </a:extLst>
              </a:tr>
              <a:tr h="381000">
                <a:tc>
                  <a:txBody>
                    <a:bodyPr/>
                    <a:lstStyle/>
                    <a:p>
                      <a:pPr marL="0" lvl="0" indent="0" algn="l" rtl="0">
                        <a:spcBef>
                          <a:spcPts val="0"/>
                        </a:spcBef>
                        <a:spcAft>
                          <a:spcPts val="0"/>
                        </a:spcAft>
                        <a:buNone/>
                      </a:pPr>
                      <a:r>
                        <a:rPr lang="en" dirty="0"/>
                        <a:t>Dealing with a complex situation where normal searches don’t work (unorganized and non-linear structure (i.e. tree/graph))</a:t>
                      </a:r>
                      <a:endParaRPr dirty="0"/>
                    </a:p>
                  </a:txBody>
                  <a:tcPr marL="91425" marR="91425" marT="91425" marB="91425"/>
                </a:tc>
                <a:tc>
                  <a:txBody>
                    <a:bodyPr/>
                    <a:lstStyle/>
                    <a:p>
                      <a:pPr marL="0" lvl="0" indent="0" algn="l" rtl="0">
                        <a:spcBef>
                          <a:spcPts val="0"/>
                        </a:spcBef>
                        <a:spcAft>
                          <a:spcPts val="0"/>
                        </a:spcAft>
                        <a:buNone/>
                      </a:pPr>
                      <a:r>
                        <a:rPr lang="en" dirty="0"/>
                        <a:t>Exhaustive Search Algorithm</a:t>
                      </a:r>
                      <a:endParaRPr dirty="0"/>
                    </a:p>
                  </a:txBody>
                  <a:tcPr marL="91425" marR="91425" marT="91425" marB="91425"/>
                </a:tc>
                <a:extLst>
                  <a:ext uri="{0D108BD9-81ED-4DB2-BD59-A6C34878D82A}">
                    <a16:rowId xmlns:a16="http://schemas.microsoft.com/office/drawing/2014/main" val="10009"/>
                  </a:ext>
                </a:extLst>
              </a:tr>
            </a:tbl>
          </a:graphicData>
        </a:graphic>
      </p:graphicFrame>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97"/>
        <p:cNvGrpSpPr/>
        <p:nvPr/>
      </p:nvGrpSpPr>
      <p:grpSpPr>
        <a:xfrm>
          <a:off x="0" y="0"/>
          <a:ext cx="0" cy="0"/>
          <a:chOff x="0" y="0"/>
          <a:chExt cx="0" cy="0"/>
        </a:xfrm>
      </p:grpSpPr>
      <p:sp>
        <p:nvSpPr>
          <p:cNvPr id="98" name="Google Shape;98;p15"/>
          <p:cNvSpPr txBox="1">
            <a:spLocks noGrp="1"/>
          </p:cNvSpPr>
          <p:nvPr>
            <p:ph type="title"/>
          </p:nvPr>
        </p:nvSpPr>
        <p:spPr>
          <a:xfrm>
            <a:off x="729450" y="1318650"/>
            <a:ext cx="7688700" cy="5352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Considerations</a:t>
            </a:r>
            <a:endParaRPr/>
          </a:p>
        </p:txBody>
      </p:sp>
      <p:sp>
        <p:nvSpPr>
          <p:cNvPr id="99" name="Google Shape;99;p15"/>
          <p:cNvSpPr txBox="1">
            <a:spLocks noGrp="1"/>
          </p:cNvSpPr>
          <p:nvPr>
            <p:ph type="body" idx="1"/>
          </p:nvPr>
        </p:nvSpPr>
        <p:spPr>
          <a:xfrm>
            <a:off x="729450" y="2078875"/>
            <a:ext cx="7688700" cy="2261100"/>
          </a:xfrm>
          <a:prstGeom prst="rect">
            <a:avLst/>
          </a:prstGeom>
        </p:spPr>
        <p:txBody>
          <a:bodyPr spcFirstLastPara="1" wrap="square" lIns="91425" tIns="91425" rIns="91425" bIns="91425" anchor="t" anchorCtr="0">
            <a:noAutofit/>
          </a:bodyPr>
          <a:lstStyle/>
          <a:p>
            <a:pPr marL="457200" lvl="0" indent="-311150" algn="l" rtl="0">
              <a:spcBef>
                <a:spcPts val="0"/>
              </a:spcBef>
              <a:spcAft>
                <a:spcPts val="0"/>
              </a:spcAft>
              <a:buSzPts val="1300"/>
              <a:buChar char="●"/>
            </a:pPr>
            <a:r>
              <a:rPr lang="en"/>
              <a:t>Time</a:t>
            </a:r>
            <a:endParaRPr/>
          </a:p>
          <a:p>
            <a:pPr marL="457200" lvl="0" indent="-311150" algn="l" rtl="0">
              <a:spcBef>
                <a:spcPts val="0"/>
              </a:spcBef>
              <a:spcAft>
                <a:spcPts val="0"/>
              </a:spcAft>
              <a:buSzPts val="1300"/>
              <a:buChar char="●"/>
            </a:pPr>
            <a:r>
              <a:rPr lang="en"/>
              <a:t>Space (additional)</a:t>
            </a:r>
            <a:endParaRPr/>
          </a:p>
          <a:p>
            <a:pPr marL="457200" lvl="0" indent="-311150" algn="l" rtl="0">
              <a:spcBef>
                <a:spcPts val="0"/>
              </a:spcBef>
              <a:spcAft>
                <a:spcPts val="0"/>
              </a:spcAft>
              <a:buSzPts val="1300"/>
              <a:buChar char="●"/>
            </a:pPr>
            <a:r>
              <a:rPr lang="en"/>
              <a:t>In-Place?</a:t>
            </a:r>
            <a:endParaRPr/>
          </a:p>
          <a:p>
            <a:pPr marL="457200" lvl="0" indent="-311150" algn="l" rtl="0">
              <a:spcBef>
                <a:spcPts val="0"/>
              </a:spcBef>
              <a:spcAft>
                <a:spcPts val="0"/>
              </a:spcAft>
              <a:buSzPts val="1300"/>
              <a:buChar char="●"/>
            </a:pPr>
            <a:r>
              <a:rPr lang="en"/>
              <a:t>Stable</a:t>
            </a:r>
            <a:endParaRPr/>
          </a:p>
          <a:p>
            <a:pPr marL="457200" lvl="0" indent="-311150" algn="l" rtl="0">
              <a:spcBef>
                <a:spcPts val="0"/>
              </a:spcBef>
              <a:spcAft>
                <a:spcPts val="0"/>
              </a:spcAft>
              <a:buSzPts val="1300"/>
              <a:buChar char="●"/>
            </a:pPr>
            <a:r>
              <a:rPr lang="en"/>
              <a:t>Simplicity</a:t>
            </a:r>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18"/>
        <p:cNvGrpSpPr/>
        <p:nvPr/>
      </p:nvGrpSpPr>
      <p:grpSpPr>
        <a:xfrm>
          <a:off x="0" y="0"/>
          <a:ext cx="0" cy="0"/>
          <a:chOff x="0" y="0"/>
          <a:chExt cx="0" cy="0"/>
        </a:xfrm>
      </p:grpSpPr>
      <p:sp>
        <p:nvSpPr>
          <p:cNvPr id="119" name="Google Shape;119;p18"/>
          <p:cNvSpPr txBox="1">
            <a:spLocks noGrp="1"/>
          </p:cNvSpPr>
          <p:nvPr>
            <p:ph type="title"/>
          </p:nvPr>
        </p:nvSpPr>
        <p:spPr>
          <a:xfrm>
            <a:off x="727650" y="608825"/>
            <a:ext cx="7688700" cy="5352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Sorting - Selection Sort</a:t>
            </a:r>
            <a:endParaRPr/>
          </a:p>
        </p:txBody>
      </p:sp>
      <p:sp>
        <p:nvSpPr>
          <p:cNvPr id="120" name="Google Shape;120;p18"/>
          <p:cNvSpPr txBox="1"/>
          <p:nvPr/>
        </p:nvSpPr>
        <p:spPr>
          <a:xfrm>
            <a:off x="2360538" y="4478400"/>
            <a:ext cx="4422900" cy="2184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800" u="sng">
                <a:solidFill>
                  <a:schemeClr val="hlink"/>
                </a:solidFill>
                <a:hlinkClick r:id="rId3"/>
              </a:rPr>
              <a:t>https://commons.wikimedia.org/wiki/File:%D0%A1%D0%BE%D1%80%D1%82%D0%B8%D1%80%D0%B0%D1%9A%D0%B5_%D1%81%D0%B5%D0%BB%D0%B5%D0%BA%D1%86%D0%B8%D1%98%D0%BE%D0%BC.gif</a:t>
            </a:r>
            <a:endParaRPr sz="800"/>
          </a:p>
          <a:p>
            <a:pPr marL="0" lvl="0" indent="0" algn="l" rtl="0">
              <a:spcBef>
                <a:spcPts val="0"/>
              </a:spcBef>
              <a:spcAft>
                <a:spcPts val="0"/>
              </a:spcAft>
              <a:buNone/>
            </a:pPr>
            <a:endParaRPr sz="800"/>
          </a:p>
        </p:txBody>
      </p:sp>
      <p:pic>
        <p:nvPicPr>
          <p:cNvPr id="121" name="Google Shape;121;p18"/>
          <p:cNvPicPr preferRelativeResize="0"/>
          <p:nvPr/>
        </p:nvPicPr>
        <p:blipFill>
          <a:blip r:embed="rId4">
            <a:alphaModFix/>
          </a:blip>
          <a:stretch>
            <a:fillRect/>
          </a:stretch>
        </p:blipFill>
        <p:spPr>
          <a:xfrm>
            <a:off x="2977388" y="1275075"/>
            <a:ext cx="3189225" cy="3072275"/>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10"/>
        <p:cNvGrpSpPr/>
        <p:nvPr/>
      </p:nvGrpSpPr>
      <p:grpSpPr>
        <a:xfrm>
          <a:off x="0" y="0"/>
          <a:ext cx="0" cy="0"/>
          <a:chOff x="0" y="0"/>
          <a:chExt cx="0" cy="0"/>
        </a:xfrm>
      </p:grpSpPr>
      <p:sp>
        <p:nvSpPr>
          <p:cNvPr id="111" name="Google Shape;111;p17"/>
          <p:cNvSpPr txBox="1">
            <a:spLocks noGrp="1"/>
          </p:cNvSpPr>
          <p:nvPr>
            <p:ph type="title"/>
          </p:nvPr>
        </p:nvSpPr>
        <p:spPr>
          <a:xfrm>
            <a:off x="727650" y="601000"/>
            <a:ext cx="7688700" cy="5352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Sorting - Insertion Sort</a:t>
            </a:r>
            <a:endParaRPr/>
          </a:p>
        </p:txBody>
      </p:sp>
      <p:pic>
        <p:nvPicPr>
          <p:cNvPr id="112" name="Google Shape;112;p17"/>
          <p:cNvPicPr preferRelativeResize="0"/>
          <p:nvPr/>
        </p:nvPicPr>
        <p:blipFill>
          <a:blip r:embed="rId3">
            <a:alphaModFix/>
          </a:blip>
          <a:stretch>
            <a:fillRect/>
          </a:stretch>
        </p:blipFill>
        <p:spPr>
          <a:xfrm>
            <a:off x="5678625" y="601000"/>
            <a:ext cx="2304175" cy="4422375"/>
          </a:xfrm>
          <a:prstGeom prst="rect">
            <a:avLst/>
          </a:prstGeom>
          <a:noFill/>
          <a:ln>
            <a:noFill/>
          </a:ln>
        </p:spPr>
      </p:pic>
      <p:pic>
        <p:nvPicPr>
          <p:cNvPr id="113" name="Google Shape;113;p17"/>
          <p:cNvPicPr preferRelativeResize="0"/>
          <p:nvPr/>
        </p:nvPicPr>
        <p:blipFill>
          <a:blip r:embed="rId4">
            <a:alphaModFix/>
          </a:blip>
          <a:stretch>
            <a:fillRect/>
          </a:stretch>
        </p:blipFill>
        <p:spPr>
          <a:xfrm>
            <a:off x="2056575" y="1395200"/>
            <a:ext cx="2102324" cy="3289650"/>
          </a:xfrm>
          <a:prstGeom prst="rect">
            <a:avLst/>
          </a:prstGeom>
          <a:noFill/>
          <a:ln>
            <a:noFill/>
          </a:ln>
        </p:spPr>
      </p:pic>
      <p:sp>
        <p:nvSpPr>
          <p:cNvPr id="114" name="Google Shape;114;p17"/>
          <p:cNvSpPr txBox="1"/>
          <p:nvPr/>
        </p:nvSpPr>
        <p:spPr>
          <a:xfrm>
            <a:off x="2420700" y="4684850"/>
            <a:ext cx="4302600" cy="1584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800" u="sng">
                <a:solidFill>
                  <a:schemeClr val="hlink"/>
                </a:solidFill>
                <a:hlinkClick r:id="rId5"/>
              </a:rPr>
              <a:t>https://commons.wikimedia.org/wiki/File:Insertion_sort_001.PNG</a:t>
            </a:r>
            <a:endParaRPr sz="800"/>
          </a:p>
          <a:p>
            <a:pPr marL="0" lvl="0" indent="0" algn="l" rtl="0">
              <a:spcBef>
                <a:spcPts val="0"/>
              </a:spcBef>
              <a:spcAft>
                <a:spcPts val="0"/>
              </a:spcAft>
              <a:buNone/>
            </a:pPr>
            <a:r>
              <a:rPr lang="en" sz="800" u="sng">
                <a:solidFill>
                  <a:schemeClr val="hlink"/>
                </a:solidFill>
                <a:hlinkClick r:id="rId6"/>
              </a:rPr>
              <a:t>https://en.wikipedia.org/wiki/Insertion_sort#/media/File:Insertion_sort.gif</a:t>
            </a:r>
            <a:endParaRPr sz="800"/>
          </a:p>
          <a:p>
            <a:pPr marL="0" lvl="0" indent="0" algn="l" rtl="0">
              <a:spcBef>
                <a:spcPts val="0"/>
              </a:spcBef>
              <a:spcAft>
                <a:spcPts val="0"/>
              </a:spcAft>
              <a:buNone/>
            </a:pPr>
            <a:endParaRPr sz="80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03"/>
        <p:cNvGrpSpPr/>
        <p:nvPr/>
      </p:nvGrpSpPr>
      <p:grpSpPr>
        <a:xfrm>
          <a:off x="0" y="0"/>
          <a:ext cx="0" cy="0"/>
          <a:chOff x="0" y="0"/>
          <a:chExt cx="0" cy="0"/>
        </a:xfrm>
      </p:grpSpPr>
      <p:sp>
        <p:nvSpPr>
          <p:cNvPr id="104" name="Google Shape;104;p16"/>
          <p:cNvSpPr txBox="1">
            <a:spLocks noGrp="1"/>
          </p:cNvSpPr>
          <p:nvPr>
            <p:ph type="title"/>
          </p:nvPr>
        </p:nvSpPr>
        <p:spPr>
          <a:xfrm>
            <a:off x="727650" y="601000"/>
            <a:ext cx="7688700" cy="5352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Sorting - Insertion Sort</a:t>
            </a:r>
            <a:endParaRPr/>
          </a:p>
        </p:txBody>
      </p:sp>
      <p:pic>
        <p:nvPicPr>
          <p:cNvPr id="105" name="Google Shape;105;p16"/>
          <p:cNvPicPr preferRelativeResize="0"/>
          <p:nvPr/>
        </p:nvPicPr>
        <p:blipFill>
          <a:blip r:embed="rId3">
            <a:alphaModFix/>
          </a:blip>
          <a:stretch>
            <a:fillRect/>
          </a:stretch>
        </p:blipFill>
        <p:spPr>
          <a:xfrm>
            <a:off x="5094025" y="601000"/>
            <a:ext cx="2375525" cy="4559326"/>
          </a:xfrm>
          <a:prstGeom prst="rect">
            <a:avLst/>
          </a:prstGeom>
          <a:noFill/>
          <a:ln>
            <a:noFill/>
          </a:ln>
        </p:spPr>
      </p:pic>
      <p:sp>
        <p:nvSpPr>
          <p:cNvPr id="106" name="Google Shape;106;p16"/>
          <p:cNvSpPr txBox="1"/>
          <p:nvPr/>
        </p:nvSpPr>
        <p:spPr>
          <a:xfrm>
            <a:off x="1492450" y="4695750"/>
            <a:ext cx="4302600" cy="1584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800" u="sng">
                <a:solidFill>
                  <a:schemeClr val="hlink"/>
                </a:solidFill>
                <a:hlinkClick r:id="rId4"/>
              </a:rPr>
              <a:t>https://commons.wikimedia.org/wiki/File:Insertion_sort_001.PNG</a:t>
            </a:r>
            <a:endParaRPr sz="80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32"/>
        <p:cNvGrpSpPr/>
        <p:nvPr/>
      </p:nvGrpSpPr>
      <p:grpSpPr>
        <a:xfrm>
          <a:off x="0" y="0"/>
          <a:ext cx="0" cy="0"/>
          <a:chOff x="0" y="0"/>
          <a:chExt cx="0" cy="0"/>
        </a:xfrm>
      </p:grpSpPr>
      <p:sp>
        <p:nvSpPr>
          <p:cNvPr id="133" name="Google Shape;133;p20"/>
          <p:cNvSpPr txBox="1">
            <a:spLocks noGrp="1"/>
          </p:cNvSpPr>
          <p:nvPr>
            <p:ph type="title"/>
          </p:nvPr>
        </p:nvSpPr>
        <p:spPr>
          <a:xfrm>
            <a:off x="729450" y="1318650"/>
            <a:ext cx="7688700" cy="5352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Sorting - Bubble Sort</a:t>
            </a:r>
            <a:endParaRPr/>
          </a:p>
        </p:txBody>
      </p:sp>
      <p:sp>
        <p:nvSpPr>
          <p:cNvPr id="134" name="Google Shape;134;p20"/>
          <p:cNvSpPr txBox="1"/>
          <p:nvPr/>
        </p:nvSpPr>
        <p:spPr>
          <a:xfrm>
            <a:off x="1725425" y="4286175"/>
            <a:ext cx="5088900" cy="1311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800" u="sng">
                <a:solidFill>
                  <a:schemeClr val="hlink"/>
                </a:solidFill>
                <a:hlinkClick r:id="rId3"/>
              </a:rPr>
              <a:t>https://en.wikipedia.org/wiki/Bubble_sort#/media/File:Bubble-sort-example-300px.gif</a:t>
            </a:r>
            <a:endParaRPr sz="800"/>
          </a:p>
          <a:p>
            <a:pPr marL="0" lvl="0" indent="0" algn="l" rtl="0">
              <a:spcBef>
                <a:spcPts val="0"/>
              </a:spcBef>
              <a:spcAft>
                <a:spcPts val="0"/>
              </a:spcAft>
              <a:buNone/>
            </a:pPr>
            <a:endParaRPr sz="800"/>
          </a:p>
        </p:txBody>
      </p:sp>
      <p:pic>
        <p:nvPicPr>
          <p:cNvPr id="135" name="Google Shape;135;p20"/>
          <p:cNvPicPr preferRelativeResize="0"/>
          <p:nvPr/>
        </p:nvPicPr>
        <p:blipFill>
          <a:blip r:embed="rId4">
            <a:alphaModFix/>
          </a:blip>
          <a:stretch>
            <a:fillRect/>
          </a:stretch>
        </p:blipFill>
        <p:spPr>
          <a:xfrm>
            <a:off x="4324475" y="1318650"/>
            <a:ext cx="4713475" cy="2828075"/>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39"/>
        <p:cNvGrpSpPr/>
        <p:nvPr/>
      </p:nvGrpSpPr>
      <p:grpSpPr>
        <a:xfrm>
          <a:off x="0" y="0"/>
          <a:ext cx="0" cy="0"/>
          <a:chOff x="0" y="0"/>
          <a:chExt cx="0" cy="0"/>
        </a:xfrm>
      </p:grpSpPr>
      <p:sp>
        <p:nvSpPr>
          <p:cNvPr id="140" name="Google Shape;140;p21"/>
          <p:cNvSpPr txBox="1">
            <a:spLocks noGrp="1"/>
          </p:cNvSpPr>
          <p:nvPr>
            <p:ph type="title"/>
          </p:nvPr>
        </p:nvSpPr>
        <p:spPr>
          <a:xfrm>
            <a:off x="729450" y="1318650"/>
            <a:ext cx="7688700" cy="5352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Sorting - Bubble Sort</a:t>
            </a:r>
            <a:endParaRPr/>
          </a:p>
        </p:txBody>
      </p:sp>
      <p:sp>
        <p:nvSpPr>
          <p:cNvPr id="141" name="Google Shape;141;p21"/>
          <p:cNvSpPr txBox="1"/>
          <p:nvPr/>
        </p:nvSpPr>
        <p:spPr>
          <a:xfrm>
            <a:off x="1725425" y="4286175"/>
            <a:ext cx="5088900" cy="1311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800" u="sng">
                <a:solidFill>
                  <a:schemeClr val="hlink"/>
                </a:solidFill>
                <a:hlinkClick r:id="rId3"/>
              </a:rPr>
              <a:t>https://en.wikipedia.org/wiki/Bubble_sort#/media/File:Bubble-sort-example-300px.gif</a:t>
            </a:r>
            <a:endParaRPr sz="800"/>
          </a:p>
          <a:p>
            <a:pPr marL="0" lvl="0" indent="0" algn="l" rtl="0">
              <a:spcBef>
                <a:spcPts val="0"/>
              </a:spcBef>
              <a:spcAft>
                <a:spcPts val="0"/>
              </a:spcAft>
              <a:buNone/>
            </a:pPr>
            <a:endParaRPr sz="800"/>
          </a:p>
        </p:txBody>
      </p:sp>
      <p:pic>
        <p:nvPicPr>
          <p:cNvPr id="142" name="Google Shape;142;p21"/>
          <p:cNvPicPr preferRelativeResize="0"/>
          <p:nvPr/>
        </p:nvPicPr>
        <p:blipFill>
          <a:blip r:embed="rId4">
            <a:alphaModFix/>
          </a:blip>
          <a:stretch>
            <a:fillRect/>
          </a:stretch>
        </p:blipFill>
        <p:spPr>
          <a:xfrm>
            <a:off x="4324475" y="1318650"/>
            <a:ext cx="4713475" cy="2828075"/>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03"/>
        <p:cNvGrpSpPr/>
        <p:nvPr/>
      </p:nvGrpSpPr>
      <p:grpSpPr>
        <a:xfrm>
          <a:off x="0" y="0"/>
          <a:ext cx="0" cy="0"/>
          <a:chOff x="0" y="0"/>
          <a:chExt cx="0" cy="0"/>
        </a:xfrm>
      </p:grpSpPr>
      <p:sp>
        <p:nvSpPr>
          <p:cNvPr id="104" name="Google Shape;104;p16"/>
          <p:cNvSpPr txBox="1">
            <a:spLocks noGrp="1"/>
          </p:cNvSpPr>
          <p:nvPr>
            <p:ph type="title"/>
          </p:nvPr>
        </p:nvSpPr>
        <p:spPr>
          <a:xfrm>
            <a:off x="727650" y="601000"/>
            <a:ext cx="7688700" cy="5352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dirty="0"/>
              <a:t>Sorting - Shell Sort</a:t>
            </a:r>
            <a:endParaRPr dirty="0"/>
          </a:p>
        </p:txBody>
      </p:sp>
      <p:sp>
        <p:nvSpPr>
          <p:cNvPr id="106" name="Google Shape;106;p16"/>
          <p:cNvSpPr txBox="1"/>
          <p:nvPr/>
        </p:nvSpPr>
        <p:spPr>
          <a:xfrm>
            <a:off x="1492450" y="4695750"/>
            <a:ext cx="4302600" cy="158400"/>
          </a:xfrm>
          <a:prstGeom prst="rect">
            <a:avLst/>
          </a:prstGeom>
          <a:noFill/>
          <a:ln>
            <a:noFill/>
          </a:ln>
        </p:spPr>
        <p:txBody>
          <a:bodyPr spcFirstLastPara="1" wrap="square" lIns="91425" tIns="91425" rIns="91425" bIns="91425" anchor="t" anchorCtr="0">
            <a:noAutofit/>
          </a:bodyPr>
          <a:lstStyle/>
          <a:p>
            <a:pPr lvl="0"/>
            <a:r>
              <a:rPr lang="en-US" sz="800" u="sng" dirty="0">
                <a:solidFill>
                  <a:schemeClr val="hlink"/>
                </a:solidFill>
              </a:rPr>
              <a:t>https://</a:t>
            </a:r>
            <a:r>
              <a:rPr lang="en-US" sz="800" u="sng" dirty="0" err="1">
                <a:solidFill>
                  <a:schemeClr val="hlink"/>
                </a:solidFill>
              </a:rPr>
              <a:t>en.wikipedia.org</a:t>
            </a:r>
            <a:r>
              <a:rPr lang="en-US" sz="800" u="sng" dirty="0">
                <a:solidFill>
                  <a:schemeClr val="hlink"/>
                </a:solidFill>
              </a:rPr>
              <a:t>/wiki/</a:t>
            </a:r>
            <a:r>
              <a:rPr lang="en-US" sz="800" u="sng" dirty="0" err="1">
                <a:solidFill>
                  <a:schemeClr val="hlink"/>
                </a:solidFill>
              </a:rPr>
              <a:t>Shellsort</a:t>
            </a:r>
            <a:r>
              <a:rPr lang="en-US" sz="800" u="sng" dirty="0">
                <a:solidFill>
                  <a:schemeClr val="hlink"/>
                </a:solidFill>
              </a:rPr>
              <a:t>#/media/</a:t>
            </a:r>
            <a:r>
              <a:rPr lang="en-US" sz="800" u="sng" dirty="0" err="1">
                <a:solidFill>
                  <a:schemeClr val="hlink"/>
                </a:solidFill>
              </a:rPr>
              <a:t>File:Sorting_shellsort_anim.gif</a:t>
            </a:r>
            <a:endParaRPr sz="800" dirty="0"/>
          </a:p>
        </p:txBody>
      </p:sp>
      <p:pic>
        <p:nvPicPr>
          <p:cNvPr id="3" name="Picture 2">
            <a:extLst>
              <a:ext uri="{FF2B5EF4-FFF2-40B4-BE49-F238E27FC236}">
                <a16:creationId xmlns:a16="http://schemas.microsoft.com/office/drawing/2014/main" id="{F08731E7-7990-184D-9FEF-E13D079AD57A}"/>
              </a:ext>
            </a:extLst>
          </p:cNvPr>
          <p:cNvPicPr>
            <a:picLocks noChangeAspect="1"/>
          </p:cNvPicPr>
          <p:nvPr/>
        </p:nvPicPr>
        <p:blipFill>
          <a:blip r:embed="rId3"/>
          <a:stretch>
            <a:fillRect/>
          </a:stretch>
        </p:blipFill>
        <p:spPr>
          <a:xfrm>
            <a:off x="3681849" y="1310738"/>
            <a:ext cx="2395393" cy="2985562"/>
          </a:xfrm>
          <a:prstGeom prst="rect">
            <a:avLst/>
          </a:prstGeom>
        </p:spPr>
      </p:pic>
      <p:sp>
        <p:nvSpPr>
          <p:cNvPr id="4" name="TextBox 3">
            <a:extLst>
              <a:ext uri="{FF2B5EF4-FFF2-40B4-BE49-F238E27FC236}">
                <a16:creationId xmlns:a16="http://schemas.microsoft.com/office/drawing/2014/main" id="{4CE125E4-C256-3543-85A3-8EF9A3EDA941}"/>
              </a:ext>
            </a:extLst>
          </p:cNvPr>
          <p:cNvSpPr txBox="1"/>
          <p:nvPr/>
        </p:nvSpPr>
        <p:spPr>
          <a:xfrm>
            <a:off x="2641864" y="4405618"/>
            <a:ext cx="4475362" cy="369332"/>
          </a:xfrm>
          <a:prstGeom prst="rect">
            <a:avLst/>
          </a:prstGeom>
          <a:noFill/>
        </p:spPr>
        <p:txBody>
          <a:bodyPr wrap="square" rtlCol="0">
            <a:spAutoFit/>
          </a:bodyPr>
          <a:lstStyle/>
          <a:p>
            <a:r>
              <a:rPr lang="en-US" sz="1800" dirty="0" err="1"/>
              <a:t>Shellsort</a:t>
            </a:r>
            <a:r>
              <a:rPr lang="en-US" sz="1800" dirty="0"/>
              <a:t> with gaps 23, 10, 4, 1 in action.</a:t>
            </a:r>
          </a:p>
        </p:txBody>
      </p:sp>
    </p:spTree>
    <p:extLst>
      <p:ext uri="{BB962C8B-B14F-4D97-AF65-F5344CB8AC3E}">
        <p14:creationId xmlns:p14="http://schemas.microsoft.com/office/powerpoint/2010/main" val="3681244947"/>
      </p:ext>
    </p:extLst>
  </p:cSld>
  <p:clrMapOvr>
    <a:masterClrMapping/>
  </p:clrMapOvr>
</p:sld>
</file>

<file path=ppt/theme/theme1.xml><?xml version="1.0" encoding="utf-8"?>
<a:theme xmlns:a="http://schemas.openxmlformats.org/drawingml/2006/main" name="Streamline">
  <a:themeElements>
    <a:clrScheme name="Streamline">
      <a:dk1>
        <a:srgbClr val="1A9988"/>
      </a:dk1>
      <a:lt1>
        <a:srgbClr val="FFFFFF"/>
      </a:lt1>
      <a:dk2>
        <a:srgbClr val="1A1A1A"/>
      </a:dk2>
      <a:lt2>
        <a:srgbClr val="E9EDEE"/>
      </a:lt2>
      <a:accent1>
        <a:srgbClr val="595959"/>
      </a:accent1>
      <a:accent2>
        <a:srgbClr val="6AA4C8"/>
      </a:accent2>
      <a:accent3>
        <a:srgbClr val="EB5600"/>
      </a:accent3>
      <a:accent4>
        <a:srgbClr val="A2FFE8"/>
      </a:accent4>
      <a:accent5>
        <a:srgbClr val="1C3678"/>
      </a:accent5>
      <a:accent6>
        <a:srgbClr val="FFB8A2"/>
      </a:accent6>
      <a:hlink>
        <a:srgbClr val="1C3678"/>
      </a:hlink>
      <a:folHlink>
        <a:srgbClr val="1C3678"/>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142</TotalTime>
  <Words>1902</Words>
  <Application>Microsoft Macintosh PowerPoint</Application>
  <PresentationFormat>On-screen Show (16:9)</PresentationFormat>
  <Paragraphs>182</Paragraphs>
  <Slides>20</Slides>
  <Notes>20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20</vt:i4>
      </vt:variant>
    </vt:vector>
  </HeadingPairs>
  <TitlesOfParts>
    <vt:vector size="25" baseType="lpstr">
      <vt:lpstr>Raleway</vt:lpstr>
      <vt:lpstr>Arial</vt:lpstr>
      <vt:lpstr>Lato</vt:lpstr>
      <vt:lpstr>Cambria Math</vt:lpstr>
      <vt:lpstr>Streamline</vt:lpstr>
      <vt:lpstr>Sorting</vt:lpstr>
      <vt:lpstr>Course Material</vt:lpstr>
      <vt:lpstr>Considerations</vt:lpstr>
      <vt:lpstr>Sorting - Selection Sort</vt:lpstr>
      <vt:lpstr>Sorting - Insertion Sort</vt:lpstr>
      <vt:lpstr>Sorting - Insertion Sort</vt:lpstr>
      <vt:lpstr>Sorting - Bubble Sort</vt:lpstr>
      <vt:lpstr>Sorting - Bubble Sort</vt:lpstr>
      <vt:lpstr>Sorting - Shell Sort</vt:lpstr>
      <vt:lpstr>Sorting - Mergesort</vt:lpstr>
      <vt:lpstr>Sorting - Mergesort</vt:lpstr>
      <vt:lpstr>Sorting - QuickSort</vt:lpstr>
      <vt:lpstr>Sorting - QuickSort</vt:lpstr>
      <vt:lpstr>Sorting - Heap Sort</vt:lpstr>
      <vt:lpstr>Sorting - Heap Sort</vt:lpstr>
      <vt:lpstr>Sorting - Heap Sort</vt:lpstr>
      <vt:lpstr>Sorting - Heap Sort</vt:lpstr>
      <vt:lpstr>PowerPoint Presentation</vt:lpstr>
      <vt:lpstr>PowerPoint Presentation</vt:lpstr>
      <vt:lpstr>PowerPoint Presentation</vt:lpstr>
    </vt:vector>
  </TitlesOfParts>
  <LinksUpToDate>false</LinksUpToDate>
  <SharedDoc>false</SharedDoc>
  <HyperlinksChanged>false</HyperlinksChanged>
  <AppVersion>16.0016</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Sorting</dc:title>
  <cp:lastModifiedBy>Microsoft Office User</cp:lastModifiedBy>
  <cp:revision>18</cp:revision>
  <dcterms:modified xsi:type="dcterms:W3CDTF">2019-09-20T15:20:47Z</dcterms:modified>
</cp:coreProperties>
</file>