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51"/>
  </p:notesMasterIdLst>
  <p:sldIdLst>
    <p:sldId id="257" r:id="rId2"/>
    <p:sldId id="258" r:id="rId3"/>
    <p:sldId id="259" r:id="rId4"/>
    <p:sldId id="260" r:id="rId5"/>
    <p:sldId id="261" r:id="rId6"/>
    <p:sldId id="266" r:id="rId7"/>
    <p:sldId id="267" r:id="rId8"/>
    <p:sldId id="268" r:id="rId9"/>
    <p:sldId id="269" r:id="rId10"/>
    <p:sldId id="270" r:id="rId11"/>
    <p:sldId id="351" r:id="rId12"/>
    <p:sldId id="272" r:id="rId13"/>
    <p:sldId id="352" r:id="rId14"/>
    <p:sldId id="353" r:id="rId15"/>
    <p:sldId id="274" r:id="rId16"/>
    <p:sldId id="275" r:id="rId17"/>
    <p:sldId id="354" r:id="rId18"/>
    <p:sldId id="322" r:id="rId19"/>
    <p:sldId id="323" r:id="rId20"/>
    <p:sldId id="355" r:id="rId21"/>
    <p:sldId id="356" r:id="rId22"/>
    <p:sldId id="359" r:id="rId23"/>
    <p:sldId id="360" r:id="rId24"/>
    <p:sldId id="361" r:id="rId25"/>
    <p:sldId id="362" r:id="rId26"/>
    <p:sldId id="363" r:id="rId27"/>
    <p:sldId id="369" r:id="rId28"/>
    <p:sldId id="364" r:id="rId29"/>
    <p:sldId id="365" r:id="rId30"/>
    <p:sldId id="366" r:id="rId31"/>
    <p:sldId id="329" r:id="rId32"/>
    <p:sldId id="330" r:id="rId33"/>
    <p:sldId id="331" r:id="rId34"/>
    <p:sldId id="332" r:id="rId35"/>
    <p:sldId id="333" r:id="rId36"/>
    <p:sldId id="335" r:id="rId37"/>
    <p:sldId id="336" r:id="rId38"/>
    <p:sldId id="337" r:id="rId39"/>
    <p:sldId id="367" r:id="rId40"/>
    <p:sldId id="338" r:id="rId41"/>
    <p:sldId id="339" r:id="rId42"/>
    <p:sldId id="340" r:id="rId43"/>
    <p:sldId id="341" r:id="rId44"/>
    <p:sldId id="342" r:id="rId45"/>
    <p:sldId id="343" r:id="rId46"/>
    <p:sldId id="344" r:id="rId47"/>
    <p:sldId id="345" r:id="rId48"/>
    <p:sldId id="346" r:id="rId49"/>
    <p:sldId id="347" r:id="rId5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5620"/>
    <p:restoredTop sz="94660"/>
  </p:normalViewPr>
  <p:slideViewPr>
    <p:cSldViewPr>
      <p:cViewPr varScale="1">
        <p:scale>
          <a:sx n="63" d="100"/>
          <a:sy n="63" d="100"/>
        </p:scale>
        <p:origin x="681" y="39"/>
      </p:cViewPr>
      <p:guideLst>
        <p:guide orient="horz" pos="2160"/>
        <p:guide pos="288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5F342E7-DD09-49C4-84C9-D1178E77E16F}" type="datetimeFigureOut">
              <a:rPr lang="en-US" smtClean="0"/>
              <a:t>2/12/2021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C5F6843-7EEB-4113-B910-9DFF7816E0D4}" type="slidenum">
              <a:rPr lang="en-US" smtClean="0"/>
              <a:t>‹#›</a:t>
            </a:fld>
            <a:endParaRPr lang="en-US"/>
          </a:p>
        </p:txBody>
      </p:sp>
    </p:spTree>
    <p:extLst>
      <p:ext uri="{BB962C8B-B14F-4D97-AF65-F5344CB8AC3E}">
        <p14:creationId xmlns:p14="http://schemas.microsoft.com/office/powerpoint/2010/main" val="1721462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a:fld id="{2618E1E3-11AA-4D59-91D2-5E2FA1003AE4}" type="slidenum">
              <a:rPr lang="en-US" sz="1200" baseline="0"/>
              <a:pPr algn="r"/>
              <a:t>2</a:t>
            </a:fld>
            <a:endParaRPr lang="en-US" sz="1200" baseline="0"/>
          </a:p>
        </p:txBody>
      </p:sp>
      <p:sp>
        <p:nvSpPr>
          <p:cNvPr id="111619" name="Rectangle 2"/>
          <p:cNvSpPr>
            <a:spLocks noGrp="1" noRot="1" noChangeAspect="1" noChangeArrowheads="1" noTextEdit="1"/>
          </p:cNvSpPr>
          <p:nvPr>
            <p:ph type="sldImg"/>
          </p:nvPr>
        </p:nvSpPr>
        <p:spPr>
          <a:ln/>
        </p:spPr>
      </p:sp>
      <p:sp>
        <p:nvSpPr>
          <p:cNvPr id="111620" name="Rectangle 3"/>
          <p:cNvSpPr>
            <a:spLocks noGrp="1" noChangeArrowheads="1"/>
          </p:cNvSpPr>
          <p:nvPr>
            <p:ph type="body" idx="1"/>
          </p:nvPr>
        </p:nvSpPr>
        <p:spPr>
          <a:noFill/>
          <a:ln/>
        </p:spPr>
        <p:txBody>
          <a:bodyPr/>
          <a:lstStyle/>
          <a:p>
            <a:pPr eaLnBrk="1" hangingPunct="1">
              <a:buFont typeface="Times" pitchFamily="1" charset="0"/>
              <a:buNone/>
            </a:pPr>
            <a:endParaRPr lang="en-US"/>
          </a:p>
          <a:p>
            <a:pPr eaLnBrk="1" hangingPunct="1"/>
            <a:endParaRPr lang="en-US">
              <a:latin typeface="TimesNewRomanPS-BoldMT"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a:extLst>
              <a:ext uri="{FF2B5EF4-FFF2-40B4-BE49-F238E27FC236}">
                <a16:creationId xmlns:a16="http://schemas.microsoft.com/office/drawing/2014/main" id="{1FA5686E-55EA-41F7-86ED-AAA36EBC6D76}"/>
              </a:ext>
            </a:extLst>
          </p:cNvPr>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baseline="30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baseline="30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baseline="30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baseline="30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baseline="30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9pPr>
          </a:lstStyle>
          <a:p>
            <a:pPr algn="r" eaLnBrk="1" hangingPunct="1"/>
            <a:fld id="{DD7311AF-A349-4FA9-ADB6-29F00AD1951D}" type="slidenum">
              <a:rPr lang="en-US" altLang="en-US" sz="1200" baseline="0"/>
              <a:pPr algn="r" eaLnBrk="1" hangingPunct="1"/>
              <a:t>11</a:t>
            </a:fld>
            <a:endParaRPr lang="en-US" altLang="en-US" sz="1200" baseline="0"/>
          </a:p>
        </p:txBody>
      </p:sp>
      <p:sp>
        <p:nvSpPr>
          <p:cNvPr id="122883" name="Rectangle 2">
            <a:extLst>
              <a:ext uri="{FF2B5EF4-FFF2-40B4-BE49-F238E27FC236}">
                <a16:creationId xmlns:a16="http://schemas.microsoft.com/office/drawing/2014/main" id="{4026CF54-0256-459D-988F-B43A54A9CA3A}"/>
              </a:ext>
            </a:extLst>
          </p:cNvPr>
          <p:cNvSpPr>
            <a:spLocks noGrp="1" noRot="1" noChangeAspect="1" noChangeArrowheads="1" noTextEdit="1"/>
          </p:cNvSpPr>
          <p:nvPr>
            <p:ph type="sldImg"/>
          </p:nvPr>
        </p:nvSpPr>
        <p:spPr>
          <a:ln/>
        </p:spPr>
      </p:sp>
      <p:sp>
        <p:nvSpPr>
          <p:cNvPr id="122884" name="Rectangle 3">
            <a:extLst>
              <a:ext uri="{FF2B5EF4-FFF2-40B4-BE49-F238E27FC236}">
                <a16:creationId xmlns:a16="http://schemas.microsoft.com/office/drawing/2014/main" id="{D2AA0592-A7B5-4B0F-8421-F20F5792AF3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TimesNewRomanPS-BoldMT" charset="0"/>
            </a:endParaRPr>
          </a:p>
        </p:txBody>
      </p:sp>
    </p:spTree>
    <p:extLst>
      <p:ext uri="{BB962C8B-B14F-4D97-AF65-F5344CB8AC3E}">
        <p14:creationId xmlns:p14="http://schemas.microsoft.com/office/powerpoint/2010/main" val="5285745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a:fld id="{AEE1E441-EF13-4984-B16A-8E574821ED55}" type="slidenum">
              <a:rPr lang="en-US" sz="1200" baseline="0"/>
              <a:pPr algn="r"/>
              <a:t>12</a:t>
            </a:fld>
            <a:endParaRPr lang="en-US" sz="1200" baseline="0"/>
          </a:p>
        </p:txBody>
      </p:sp>
      <p:sp>
        <p:nvSpPr>
          <p:cNvPr id="144387" name="Rectangle 2"/>
          <p:cNvSpPr>
            <a:spLocks noGrp="1" noRot="1" noChangeAspect="1" noChangeArrowheads="1" noTextEdit="1"/>
          </p:cNvSpPr>
          <p:nvPr>
            <p:ph type="sldImg"/>
          </p:nvPr>
        </p:nvSpPr>
        <p:spPr>
          <a:ln/>
        </p:spPr>
      </p:sp>
      <p:sp>
        <p:nvSpPr>
          <p:cNvPr id="144388" name="Rectangle 3"/>
          <p:cNvSpPr>
            <a:spLocks noGrp="1" noChangeArrowheads="1"/>
          </p:cNvSpPr>
          <p:nvPr>
            <p:ph type="body" idx="1"/>
          </p:nvPr>
        </p:nvSpPr>
        <p:spPr>
          <a:noFill/>
          <a:ln/>
        </p:spPr>
        <p:txBody>
          <a:bodyPr/>
          <a:lstStyle/>
          <a:p>
            <a:endParaRPr lang="en-US" dirty="0">
              <a:latin typeface="TimesNewRomanPS-BoldMT"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a:extLst>
              <a:ext uri="{FF2B5EF4-FFF2-40B4-BE49-F238E27FC236}">
                <a16:creationId xmlns:a16="http://schemas.microsoft.com/office/drawing/2014/main" id="{C2B8D6A5-BDCE-4506-93CE-013286DEFA72}"/>
              </a:ext>
            </a:extLst>
          </p:cNvPr>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baseline="30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baseline="30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baseline="30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baseline="30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baseline="30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9pPr>
          </a:lstStyle>
          <a:p>
            <a:pPr algn="r" eaLnBrk="1" hangingPunct="1"/>
            <a:fld id="{377AB42A-78AA-434E-8E4F-23BE738CBC08}" type="slidenum">
              <a:rPr lang="en-US" altLang="en-US" sz="1200" baseline="0"/>
              <a:pPr algn="r" eaLnBrk="1" hangingPunct="1"/>
              <a:t>13</a:t>
            </a:fld>
            <a:endParaRPr lang="en-US" altLang="en-US" sz="1200" baseline="0"/>
          </a:p>
        </p:txBody>
      </p:sp>
      <p:sp>
        <p:nvSpPr>
          <p:cNvPr id="124931" name="Rectangle 2">
            <a:extLst>
              <a:ext uri="{FF2B5EF4-FFF2-40B4-BE49-F238E27FC236}">
                <a16:creationId xmlns:a16="http://schemas.microsoft.com/office/drawing/2014/main" id="{B1E84BCD-80EC-4510-88D0-AC0334D33D91}"/>
              </a:ext>
            </a:extLst>
          </p:cNvPr>
          <p:cNvSpPr>
            <a:spLocks noGrp="1" noRot="1" noChangeAspect="1" noChangeArrowheads="1" noTextEdit="1"/>
          </p:cNvSpPr>
          <p:nvPr>
            <p:ph type="sldImg"/>
          </p:nvPr>
        </p:nvSpPr>
        <p:spPr>
          <a:ln/>
        </p:spPr>
      </p:sp>
      <p:sp>
        <p:nvSpPr>
          <p:cNvPr id="124932" name="Rectangle 3">
            <a:extLst>
              <a:ext uri="{FF2B5EF4-FFF2-40B4-BE49-F238E27FC236}">
                <a16:creationId xmlns:a16="http://schemas.microsoft.com/office/drawing/2014/main" id="{BA1F9903-F1AE-4CB2-B4BF-EC632A1C75E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18765079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a:extLst>
              <a:ext uri="{FF2B5EF4-FFF2-40B4-BE49-F238E27FC236}">
                <a16:creationId xmlns:a16="http://schemas.microsoft.com/office/drawing/2014/main" id="{C8B4399A-4237-4966-BD15-EA9921EC14BD}"/>
              </a:ext>
            </a:extLst>
          </p:cNvPr>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baseline="30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baseline="30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baseline="30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baseline="30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baseline="30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9pPr>
          </a:lstStyle>
          <a:p>
            <a:pPr algn="r" eaLnBrk="1" hangingPunct="1"/>
            <a:fld id="{52A35A3F-72FC-40D5-B104-501746224368}" type="slidenum">
              <a:rPr lang="en-US" altLang="en-US" sz="1200" baseline="0"/>
              <a:pPr algn="r" eaLnBrk="1" hangingPunct="1"/>
              <a:t>14</a:t>
            </a:fld>
            <a:endParaRPr lang="en-US" altLang="en-US" sz="1200" baseline="0"/>
          </a:p>
        </p:txBody>
      </p:sp>
      <p:sp>
        <p:nvSpPr>
          <p:cNvPr id="125955" name="Rectangle 2">
            <a:extLst>
              <a:ext uri="{FF2B5EF4-FFF2-40B4-BE49-F238E27FC236}">
                <a16:creationId xmlns:a16="http://schemas.microsoft.com/office/drawing/2014/main" id="{206E9AFD-E0E2-4D42-8FA3-026A78C4DCA6}"/>
              </a:ext>
            </a:extLst>
          </p:cNvPr>
          <p:cNvSpPr>
            <a:spLocks noGrp="1" noRot="1" noChangeAspect="1" noChangeArrowheads="1" noTextEdit="1"/>
          </p:cNvSpPr>
          <p:nvPr>
            <p:ph type="sldImg"/>
          </p:nvPr>
        </p:nvSpPr>
        <p:spPr>
          <a:ln/>
        </p:spPr>
      </p:sp>
      <p:sp>
        <p:nvSpPr>
          <p:cNvPr id="125956" name="Rectangle 3">
            <a:extLst>
              <a:ext uri="{FF2B5EF4-FFF2-40B4-BE49-F238E27FC236}">
                <a16:creationId xmlns:a16="http://schemas.microsoft.com/office/drawing/2014/main" id="{99E72530-C255-442A-9238-6F029CADD57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TimesNewRomanPS-BoldMT" charset="0"/>
            </a:endParaRPr>
          </a:p>
        </p:txBody>
      </p:sp>
    </p:spTree>
    <p:extLst>
      <p:ext uri="{BB962C8B-B14F-4D97-AF65-F5344CB8AC3E}">
        <p14:creationId xmlns:p14="http://schemas.microsoft.com/office/powerpoint/2010/main" val="22520911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a:fld id="{1696A423-1C6C-4694-8CCE-F4515079CFBE}" type="slidenum">
              <a:rPr lang="en-US" sz="1200" baseline="0"/>
              <a:pPr algn="r"/>
              <a:t>15</a:t>
            </a:fld>
            <a:endParaRPr lang="en-US" sz="1200" baseline="0"/>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noFill/>
          <a:ln/>
        </p:spPr>
        <p:txBody>
          <a:bodyPr/>
          <a:lstStyle/>
          <a:p>
            <a:endParaRPr lang="en-US" dirty="0">
              <a:latin typeface="TimesNewRomanPS-BoldMT"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a:fld id="{3AC2667D-B6B2-45E0-A438-7C97C805DD32}" type="slidenum">
              <a:rPr lang="en-US" sz="1200" baseline="0"/>
              <a:pPr algn="r"/>
              <a:t>16</a:t>
            </a:fld>
            <a:endParaRPr lang="en-US" sz="1200" baseline="0"/>
          </a:p>
        </p:txBody>
      </p:sp>
      <p:sp>
        <p:nvSpPr>
          <p:cNvPr id="152579" name="Rectangle 2"/>
          <p:cNvSpPr>
            <a:spLocks noGrp="1" noRot="1" noChangeAspect="1" noChangeArrowheads="1" noTextEdit="1"/>
          </p:cNvSpPr>
          <p:nvPr>
            <p:ph type="sldImg"/>
          </p:nvPr>
        </p:nvSpPr>
        <p:spPr>
          <a:ln/>
        </p:spPr>
      </p:sp>
      <p:sp>
        <p:nvSpPr>
          <p:cNvPr id="152580" name="Rectangle 3"/>
          <p:cNvSpPr>
            <a:spLocks noGrp="1" noChangeArrowheads="1"/>
          </p:cNvSpPr>
          <p:nvPr>
            <p:ph type="body" idx="1"/>
          </p:nvPr>
        </p:nvSpPr>
        <p:spPr>
          <a:noFill/>
          <a:ln/>
        </p:spPr>
        <p:txBody>
          <a:bodyPr/>
          <a:lstStyle/>
          <a:p>
            <a:endParaRPr lang="en-US" dirty="0">
              <a:latin typeface="TimesNewRomanPS-BoldMT"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a:extLst>
              <a:ext uri="{FF2B5EF4-FFF2-40B4-BE49-F238E27FC236}">
                <a16:creationId xmlns:a16="http://schemas.microsoft.com/office/drawing/2014/main" id="{D6844647-A484-45BE-8FE4-4BD0CFC5A09E}"/>
              </a:ext>
            </a:extLst>
          </p:cNvPr>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baseline="30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baseline="30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baseline="30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baseline="30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baseline="30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9pPr>
          </a:lstStyle>
          <a:p>
            <a:pPr algn="r" eaLnBrk="1" hangingPunct="1"/>
            <a:fld id="{B2915F0A-EF40-42AD-BB77-3EEF51DF3215}" type="slidenum">
              <a:rPr lang="en-US" altLang="en-US" sz="1200" baseline="0"/>
              <a:pPr algn="r" eaLnBrk="1" hangingPunct="1"/>
              <a:t>17</a:t>
            </a:fld>
            <a:endParaRPr lang="en-US" altLang="en-US" sz="1200" baseline="0"/>
          </a:p>
        </p:txBody>
      </p:sp>
      <p:sp>
        <p:nvSpPr>
          <p:cNvPr id="129027" name="Rectangle 2">
            <a:extLst>
              <a:ext uri="{FF2B5EF4-FFF2-40B4-BE49-F238E27FC236}">
                <a16:creationId xmlns:a16="http://schemas.microsoft.com/office/drawing/2014/main" id="{B95D0A7D-2A4D-4DD5-8D68-F9242467A1E2}"/>
              </a:ext>
            </a:extLst>
          </p:cNvPr>
          <p:cNvSpPr>
            <a:spLocks noGrp="1" noRot="1" noChangeAspect="1" noChangeArrowheads="1" noTextEdit="1"/>
          </p:cNvSpPr>
          <p:nvPr>
            <p:ph type="sldImg"/>
          </p:nvPr>
        </p:nvSpPr>
        <p:spPr>
          <a:ln/>
        </p:spPr>
      </p:sp>
      <p:sp>
        <p:nvSpPr>
          <p:cNvPr id="129028" name="Rectangle 3">
            <a:extLst>
              <a:ext uri="{FF2B5EF4-FFF2-40B4-BE49-F238E27FC236}">
                <a16:creationId xmlns:a16="http://schemas.microsoft.com/office/drawing/2014/main" id="{80276AF5-9280-4DE6-A02B-E3D803694BF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31674227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lIns="91435" tIns="45718" rIns="91435" bIns="45718" anchor="b"/>
          <a:lstStyle/>
          <a:p>
            <a:pPr algn="r"/>
            <a:fld id="{31770A02-E255-4C38-A696-80A2CDE0797E}" type="slidenum">
              <a:rPr lang="en-US" sz="1200"/>
              <a:pPr algn="r"/>
              <a:t>18</a:t>
            </a:fld>
            <a:endParaRPr lang="en-US" sz="1200" dirty="0"/>
          </a:p>
        </p:txBody>
      </p:sp>
      <p:sp>
        <p:nvSpPr>
          <p:cNvPr id="155651" name="Rectangle 2"/>
          <p:cNvSpPr>
            <a:spLocks noGrp="1" noRot="1" noChangeAspect="1" noChangeArrowheads="1" noTextEdit="1"/>
          </p:cNvSpPr>
          <p:nvPr>
            <p:ph type="sldImg"/>
          </p:nvPr>
        </p:nvSpPr>
        <p:spPr>
          <a:ln/>
        </p:spPr>
      </p:sp>
      <p:sp>
        <p:nvSpPr>
          <p:cNvPr id="155652" name="Rectangle 3"/>
          <p:cNvSpPr>
            <a:spLocks noGrp="1" noChangeArrowheads="1"/>
          </p:cNvSpPr>
          <p:nvPr>
            <p:ph type="body" idx="1"/>
          </p:nvPr>
        </p:nvSpPr>
        <p:spPr>
          <a:noFill/>
          <a:ln/>
        </p:spPr>
        <p:txBody>
          <a:bodyPr/>
          <a:lstStyle/>
          <a:p>
            <a:endParaRPr lang="en-US" dirty="0">
              <a:latin typeface="TimesNewRomanPS-BoldMT"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lIns="91435" tIns="45718" rIns="91435" bIns="45718" anchor="b"/>
          <a:lstStyle/>
          <a:p>
            <a:pPr algn="r"/>
            <a:fld id="{4326E82E-36C7-4A75-9281-369E614B348F}" type="slidenum">
              <a:rPr lang="en-US" sz="1200"/>
              <a:pPr algn="r"/>
              <a:t>19</a:t>
            </a:fld>
            <a:endParaRPr lang="en-US" sz="1200" dirty="0"/>
          </a:p>
        </p:txBody>
      </p:sp>
      <p:sp>
        <p:nvSpPr>
          <p:cNvPr id="156675" name="Rectangle 2"/>
          <p:cNvSpPr>
            <a:spLocks noGrp="1" noRot="1" noChangeAspect="1" noChangeArrowheads="1" noTextEdit="1"/>
          </p:cNvSpPr>
          <p:nvPr>
            <p:ph type="sldImg"/>
          </p:nvPr>
        </p:nvSpPr>
        <p:spPr>
          <a:ln/>
        </p:spPr>
      </p:sp>
      <p:sp>
        <p:nvSpPr>
          <p:cNvPr id="156676" name="Rectangle 3"/>
          <p:cNvSpPr>
            <a:spLocks noGrp="1" noChangeArrowheads="1"/>
          </p:cNvSpPr>
          <p:nvPr>
            <p:ph type="body" idx="1"/>
          </p:nvPr>
        </p:nvSpPr>
        <p:spPr>
          <a:noFill/>
          <a:ln/>
        </p:spPr>
        <p:txBody>
          <a:bodyPr/>
          <a:lstStyle/>
          <a:p>
            <a:endParaRPr lang="en-US" dirty="0">
              <a:latin typeface="TimesNewRomanPS-BoldMT"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a:extLst>
              <a:ext uri="{FF2B5EF4-FFF2-40B4-BE49-F238E27FC236}">
                <a16:creationId xmlns:a16="http://schemas.microsoft.com/office/drawing/2014/main" id="{9622C739-3E46-4352-858B-4B39527C158F}"/>
              </a:ext>
            </a:extLst>
          </p:cNvPr>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baseline="30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baseline="30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baseline="30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baseline="30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baseline="30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9pPr>
          </a:lstStyle>
          <a:p>
            <a:pPr algn="r" eaLnBrk="1" hangingPunct="1"/>
            <a:fld id="{AB23784C-706D-4AC7-9577-EE085ADD2710}" type="slidenum">
              <a:rPr lang="en-US" altLang="en-US" sz="1200" baseline="0"/>
              <a:pPr algn="r" eaLnBrk="1" hangingPunct="1"/>
              <a:t>20</a:t>
            </a:fld>
            <a:endParaRPr lang="en-US" altLang="en-US" sz="1200" baseline="0"/>
          </a:p>
        </p:txBody>
      </p:sp>
      <p:sp>
        <p:nvSpPr>
          <p:cNvPr id="132099" name="Rectangle 2">
            <a:extLst>
              <a:ext uri="{FF2B5EF4-FFF2-40B4-BE49-F238E27FC236}">
                <a16:creationId xmlns:a16="http://schemas.microsoft.com/office/drawing/2014/main" id="{EEBBDDC0-8D04-41F8-9359-8E673BB7E3BF}"/>
              </a:ext>
            </a:extLst>
          </p:cNvPr>
          <p:cNvSpPr>
            <a:spLocks noGrp="1" noRot="1" noChangeAspect="1" noChangeArrowheads="1" noTextEdit="1"/>
          </p:cNvSpPr>
          <p:nvPr>
            <p:ph type="sldImg"/>
          </p:nvPr>
        </p:nvSpPr>
        <p:spPr>
          <a:ln/>
        </p:spPr>
      </p:sp>
      <p:sp>
        <p:nvSpPr>
          <p:cNvPr id="132100" name="Rectangle 3">
            <a:extLst>
              <a:ext uri="{FF2B5EF4-FFF2-40B4-BE49-F238E27FC236}">
                <a16:creationId xmlns:a16="http://schemas.microsoft.com/office/drawing/2014/main" id="{6637548F-BD31-4FAC-8909-AF76E01734D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3722487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a:fld id="{3B05CCDB-5324-4954-8D01-D95D425CC508}" type="slidenum">
              <a:rPr lang="en-US" sz="1200" baseline="0"/>
              <a:pPr algn="r"/>
              <a:t>3</a:t>
            </a:fld>
            <a:endParaRPr lang="en-US" sz="1200" baseline="0"/>
          </a:p>
        </p:txBody>
      </p:sp>
      <p:sp>
        <p:nvSpPr>
          <p:cNvPr id="116739" name="Rectangle 2"/>
          <p:cNvSpPr>
            <a:spLocks noGrp="1" noRot="1" noChangeAspect="1" noChangeArrowheads="1" noTextEdit="1"/>
          </p:cNvSpPr>
          <p:nvPr>
            <p:ph type="sldImg"/>
          </p:nvPr>
        </p:nvSpPr>
        <p:spPr>
          <a:ln/>
        </p:spPr>
      </p:sp>
      <p:sp>
        <p:nvSpPr>
          <p:cNvPr id="116740" name="Rectangle 3"/>
          <p:cNvSpPr>
            <a:spLocks noGrp="1" noChangeArrowheads="1"/>
          </p:cNvSpPr>
          <p:nvPr>
            <p:ph type="body" idx="1"/>
          </p:nvPr>
        </p:nvSpPr>
        <p:spPr>
          <a:noFill/>
          <a:ln/>
        </p:spPr>
        <p:txBody>
          <a:bodyPr/>
          <a:lstStyle/>
          <a:p>
            <a:endParaRPr lang="en-US" dirty="0">
              <a:latin typeface="TimesNewRomanPS-BoldMT"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a:extLst>
              <a:ext uri="{FF2B5EF4-FFF2-40B4-BE49-F238E27FC236}">
                <a16:creationId xmlns:a16="http://schemas.microsoft.com/office/drawing/2014/main" id="{64C504AA-92CC-4852-A748-AE880D3EE029}"/>
              </a:ext>
            </a:extLst>
          </p:cNvPr>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baseline="30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baseline="30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baseline="30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baseline="30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baseline="30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9pPr>
          </a:lstStyle>
          <a:p>
            <a:pPr algn="r" eaLnBrk="1" hangingPunct="1"/>
            <a:fld id="{AA0D8390-74F3-4F16-A0C7-036DDA6B8ABD}" type="slidenum">
              <a:rPr lang="en-US" altLang="en-US" sz="1200" baseline="0"/>
              <a:pPr algn="r" eaLnBrk="1" hangingPunct="1"/>
              <a:t>21</a:t>
            </a:fld>
            <a:endParaRPr lang="en-US" altLang="en-US" sz="1200" baseline="0"/>
          </a:p>
        </p:txBody>
      </p:sp>
      <p:sp>
        <p:nvSpPr>
          <p:cNvPr id="133123" name="Rectangle 2">
            <a:extLst>
              <a:ext uri="{FF2B5EF4-FFF2-40B4-BE49-F238E27FC236}">
                <a16:creationId xmlns:a16="http://schemas.microsoft.com/office/drawing/2014/main" id="{4930D0AC-A7E1-4129-AF6A-E7E8AFB9AD54}"/>
              </a:ext>
            </a:extLst>
          </p:cNvPr>
          <p:cNvSpPr>
            <a:spLocks noGrp="1" noRot="1" noChangeAspect="1" noChangeArrowheads="1" noTextEdit="1"/>
          </p:cNvSpPr>
          <p:nvPr>
            <p:ph type="sldImg"/>
          </p:nvPr>
        </p:nvSpPr>
        <p:spPr>
          <a:ln/>
        </p:spPr>
      </p:sp>
      <p:sp>
        <p:nvSpPr>
          <p:cNvPr id="133124" name="Rectangle 3">
            <a:extLst>
              <a:ext uri="{FF2B5EF4-FFF2-40B4-BE49-F238E27FC236}">
                <a16:creationId xmlns:a16="http://schemas.microsoft.com/office/drawing/2014/main" id="{F4A5D3AE-4ED9-4ED1-870D-F7B2F05DA4B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TimesNewRomanPS-BoldMT" charset="0"/>
            </a:endParaRPr>
          </a:p>
        </p:txBody>
      </p:sp>
    </p:spTree>
    <p:extLst>
      <p:ext uri="{BB962C8B-B14F-4D97-AF65-F5344CB8AC3E}">
        <p14:creationId xmlns:p14="http://schemas.microsoft.com/office/powerpoint/2010/main" val="16385411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a:extLst>
              <a:ext uri="{FF2B5EF4-FFF2-40B4-BE49-F238E27FC236}">
                <a16:creationId xmlns:a16="http://schemas.microsoft.com/office/drawing/2014/main" id="{E9036422-2A6C-4E97-B024-CEA2BEAB7441}"/>
              </a:ext>
            </a:extLst>
          </p:cNvPr>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baseline="30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baseline="30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baseline="30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baseline="30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baseline="30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9pPr>
          </a:lstStyle>
          <a:p>
            <a:pPr algn="r" eaLnBrk="1" hangingPunct="1"/>
            <a:fld id="{CDF161C3-3A3A-4A16-A059-0969628CC950}" type="slidenum">
              <a:rPr lang="en-US" altLang="en-US" sz="1200" baseline="0"/>
              <a:pPr algn="r" eaLnBrk="1" hangingPunct="1"/>
              <a:t>22</a:t>
            </a:fld>
            <a:endParaRPr lang="en-US" altLang="en-US" sz="1200" baseline="0"/>
          </a:p>
        </p:txBody>
      </p:sp>
      <p:sp>
        <p:nvSpPr>
          <p:cNvPr id="136195" name="Rectangle 2">
            <a:extLst>
              <a:ext uri="{FF2B5EF4-FFF2-40B4-BE49-F238E27FC236}">
                <a16:creationId xmlns:a16="http://schemas.microsoft.com/office/drawing/2014/main" id="{77905A85-C544-456D-9693-14F704CE57FA}"/>
              </a:ext>
            </a:extLst>
          </p:cNvPr>
          <p:cNvSpPr>
            <a:spLocks noGrp="1" noRot="1" noChangeAspect="1" noChangeArrowheads="1" noTextEdit="1"/>
          </p:cNvSpPr>
          <p:nvPr>
            <p:ph type="sldImg"/>
          </p:nvPr>
        </p:nvSpPr>
        <p:spPr>
          <a:ln/>
        </p:spPr>
      </p:sp>
      <p:sp>
        <p:nvSpPr>
          <p:cNvPr id="136196" name="Rectangle 3">
            <a:extLst>
              <a:ext uri="{FF2B5EF4-FFF2-40B4-BE49-F238E27FC236}">
                <a16:creationId xmlns:a16="http://schemas.microsoft.com/office/drawing/2014/main" id="{5321CFA8-F201-488A-A44E-41F373EBFCD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i="1" dirty="0"/>
              <a:t>.</a:t>
            </a:r>
            <a:endParaRPr lang="en-US" altLang="en-US" dirty="0"/>
          </a:p>
        </p:txBody>
      </p:sp>
    </p:spTree>
    <p:extLst>
      <p:ext uri="{BB962C8B-B14F-4D97-AF65-F5344CB8AC3E}">
        <p14:creationId xmlns:p14="http://schemas.microsoft.com/office/powerpoint/2010/main" val="3931913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a:extLst>
              <a:ext uri="{FF2B5EF4-FFF2-40B4-BE49-F238E27FC236}">
                <a16:creationId xmlns:a16="http://schemas.microsoft.com/office/drawing/2014/main" id="{E73D4CF4-3549-4323-8A26-40EF3BCEC65C}"/>
              </a:ext>
            </a:extLst>
          </p:cNvPr>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baseline="30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baseline="30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baseline="30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baseline="30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baseline="30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9pPr>
          </a:lstStyle>
          <a:p>
            <a:pPr algn="r" eaLnBrk="1" hangingPunct="1"/>
            <a:fld id="{A01287E5-3E92-47E7-A742-4555F331F787}" type="slidenum">
              <a:rPr lang="en-US" altLang="en-US" sz="1200" baseline="0"/>
              <a:pPr algn="r" eaLnBrk="1" hangingPunct="1"/>
              <a:t>23</a:t>
            </a:fld>
            <a:endParaRPr lang="en-US" altLang="en-US" sz="1200" baseline="0"/>
          </a:p>
        </p:txBody>
      </p:sp>
      <p:sp>
        <p:nvSpPr>
          <p:cNvPr id="137219" name="Rectangle 2">
            <a:extLst>
              <a:ext uri="{FF2B5EF4-FFF2-40B4-BE49-F238E27FC236}">
                <a16:creationId xmlns:a16="http://schemas.microsoft.com/office/drawing/2014/main" id="{03635766-9397-4170-8C10-1FF8CBA7DFF6}"/>
              </a:ext>
            </a:extLst>
          </p:cNvPr>
          <p:cNvSpPr>
            <a:spLocks noGrp="1" noRot="1" noChangeAspect="1" noChangeArrowheads="1" noTextEdit="1"/>
          </p:cNvSpPr>
          <p:nvPr>
            <p:ph type="sldImg"/>
          </p:nvPr>
        </p:nvSpPr>
        <p:spPr>
          <a:ln/>
        </p:spPr>
      </p:sp>
      <p:sp>
        <p:nvSpPr>
          <p:cNvPr id="137220" name="Rectangle 3">
            <a:extLst>
              <a:ext uri="{FF2B5EF4-FFF2-40B4-BE49-F238E27FC236}">
                <a16:creationId xmlns:a16="http://schemas.microsoft.com/office/drawing/2014/main" id="{CBC3FBA7-9F40-4A3B-9153-F87B041BB64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t>A Northern Passage at Last?</a:t>
            </a:r>
            <a:endParaRPr lang="en-US" altLang="en-US"/>
          </a:p>
          <a:p>
            <a:r>
              <a:rPr lang="en-US" altLang="en-US"/>
              <a:t>Over the past several decades, the extent of summer sea ice across the Arctic Ocean has been steadily shrinking. The orange line on this map indicates the average extent of summer sea ice between 1979 and 2000. The white area is the extent of sea ice in 2012; this was the lowest in recorded history. The purple lines indicate large expanses of open water connecting the Atlantic and Pacific Oceans.  </a:t>
            </a:r>
          </a:p>
          <a:p>
            <a:endParaRPr lang="en-US" altLang="en-US" dirty="0">
              <a:latin typeface="TimesNewRomanPS-BoldMT" charset="0"/>
            </a:endParaRPr>
          </a:p>
        </p:txBody>
      </p:sp>
    </p:spTree>
    <p:extLst>
      <p:ext uri="{BB962C8B-B14F-4D97-AF65-F5344CB8AC3E}">
        <p14:creationId xmlns:p14="http://schemas.microsoft.com/office/powerpoint/2010/main" val="4384519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a:extLst>
              <a:ext uri="{FF2B5EF4-FFF2-40B4-BE49-F238E27FC236}">
                <a16:creationId xmlns:a16="http://schemas.microsoft.com/office/drawing/2014/main" id="{7F869F5A-4548-43F9-9813-4A5FDEDD57CE}"/>
              </a:ext>
            </a:extLst>
          </p:cNvPr>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baseline="30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baseline="30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baseline="30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baseline="30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baseline="30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9pPr>
          </a:lstStyle>
          <a:p>
            <a:pPr algn="r" eaLnBrk="1" hangingPunct="1"/>
            <a:fld id="{28D5E077-D300-4847-A3FF-8591D1AF3C97}" type="slidenum">
              <a:rPr lang="en-US" altLang="en-US" sz="1200" baseline="0"/>
              <a:pPr algn="r" eaLnBrk="1" hangingPunct="1"/>
              <a:t>24</a:t>
            </a:fld>
            <a:endParaRPr lang="en-US" altLang="en-US" sz="1200" baseline="0"/>
          </a:p>
        </p:txBody>
      </p:sp>
      <p:sp>
        <p:nvSpPr>
          <p:cNvPr id="138243" name="Rectangle 2">
            <a:extLst>
              <a:ext uri="{FF2B5EF4-FFF2-40B4-BE49-F238E27FC236}">
                <a16:creationId xmlns:a16="http://schemas.microsoft.com/office/drawing/2014/main" id="{FA2EA20B-CB2D-4414-85F9-DC77BC04BC63}"/>
              </a:ext>
            </a:extLst>
          </p:cNvPr>
          <p:cNvSpPr>
            <a:spLocks noGrp="1" noRot="1" noChangeAspect="1" noChangeArrowheads="1" noTextEdit="1"/>
          </p:cNvSpPr>
          <p:nvPr>
            <p:ph type="sldImg"/>
          </p:nvPr>
        </p:nvSpPr>
        <p:spPr>
          <a:ln/>
        </p:spPr>
      </p:sp>
      <p:sp>
        <p:nvSpPr>
          <p:cNvPr id="138244" name="Rectangle 3">
            <a:extLst>
              <a:ext uri="{FF2B5EF4-FFF2-40B4-BE49-F238E27FC236}">
                <a16:creationId xmlns:a16="http://schemas.microsoft.com/office/drawing/2014/main" id="{D96C0352-5C88-4BD1-B6CA-0A9C74ECC68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0" dirty="0"/>
          </a:p>
        </p:txBody>
      </p:sp>
    </p:spTree>
    <p:extLst>
      <p:ext uri="{BB962C8B-B14F-4D97-AF65-F5344CB8AC3E}">
        <p14:creationId xmlns:p14="http://schemas.microsoft.com/office/powerpoint/2010/main" val="38721411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a:extLst>
              <a:ext uri="{FF2B5EF4-FFF2-40B4-BE49-F238E27FC236}">
                <a16:creationId xmlns:a16="http://schemas.microsoft.com/office/drawing/2014/main" id="{3096890E-B51C-47F3-9D0D-18F1AF7962AB}"/>
              </a:ext>
            </a:extLst>
          </p:cNvPr>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baseline="30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baseline="30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baseline="30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baseline="30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baseline="30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9pPr>
          </a:lstStyle>
          <a:p>
            <a:pPr algn="r" eaLnBrk="1" hangingPunct="1"/>
            <a:fld id="{EBF18E4F-FE06-4E16-A9D4-F7473E14D43B}" type="slidenum">
              <a:rPr lang="en-US" altLang="en-US" sz="1200" baseline="0"/>
              <a:pPr algn="r" eaLnBrk="1" hangingPunct="1"/>
              <a:t>25</a:t>
            </a:fld>
            <a:endParaRPr lang="en-US" altLang="en-US" sz="1200" baseline="0"/>
          </a:p>
        </p:txBody>
      </p:sp>
      <p:sp>
        <p:nvSpPr>
          <p:cNvPr id="139267" name="Rectangle 2">
            <a:extLst>
              <a:ext uri="{FF2B5EF4-FFF2-40B4-BE49-F238E27FC236}">
                <a16:creationId xmlns:a16="http://schemas.microsoft.com/office/drawing/2014/main" id="{6532FD78-03DD-4A00-8995-A7186E2D749B}"/>
              </a:ext>
            </a:extLst>
          </p:cNvPr>
          <p:cNvSpPr>
            <a:spLocks noGrp="1" noRot="1" noChangeAspect="1" noChangeArrowheads="1" noTextEdit="1"/>
          </p:cNvSpPr>
          <p:nvPr>
            <p:ph type="sldImg"/>
          </p:nvPr>
        </p:nvSpPr>
        <p:spPr>
          <a:ln/>
        </p:spPr>
      </p:sp>
      <p:sp>
        <p:nvSpPr>
          <p:cNvPr id="139268" name="Rectangle 3">
            <a:extLst>
              <a:ext uri="{FF2B5EF4-FFF2-40B4-BE49-F238E27FC236}">
                <a16:creationId xmlns:a16="http://schemas.microsoft.com/office/drawing/2014/main" id="{C22A8BE1-A1CF-4D20-B454-E48E59F3BE9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39586304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a:extLst>
              <a:ext uri="{FF2B5EF4-FFF2-40B4-BE49-F238E27FC236}">
                <a16:creationId xmlns:a16="http://schemas.microsoft.com/office/drawing/2014/main" id="{271D96DD-D807-49F0-AF80-27B1B119BB08}"/>
              </a:ext>
            </a:extLst>
          </p:cNvPr>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baseline="30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baseline="30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baseline="30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baseline="30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baseline="30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9pPr>
          </a:lstStyle>
          <a:p>
            <a:pPr algn="r" eaLnBrk="1" hangingPunct="1"/>
            <a:fld id="{F578E03A-3037-4DF9-BC60-DD333BF01E54}" type="slidenum">
              <a:rPr lang="en-US" altLang="en-US" sz="1200" baseline="0"/>
              <a:pPr algn="r" eaLnBrk="1" hangingPunct="1"/>
              <a:t>26</a:t>
            </a:fld>
            <a:endParaRPr lang="en-US" altLang="en-US" sz="1200" baseline="0"/>
          </a:p>
        </p:txBody>
      </p:sp>
      <p:sp>
        <p:nvSpPr>
          <p:cNvPr id="140291" name="Rectangle 2">
            <a:extLst>
              <a:ext uri="{FF2B5EF4-FFF2-40B4-BE49-F238E27FC236}">
                <a16:creationId xmlns:a16="http://schemas.microsoft.com/office/drawing/2014/main" id="{00B2EE3C-199B-40E7-AB90-6C97C6E9636C}"/>
              </a:ext>
            </a:extLst>
          </p:cNvPr>
          <p:cNvSpPr>
            <a:spLocks noGrp="1" noRot="1" noChangeAspect="1" noChangeArrowheads="1" noTextEdit="1"/>
          </p:cNvSpPr>
          <p:nvPr>
            <p:ph type="sldImg"/>
          </p:nvPr>
        </p:nvSpPr>
        <p:spPr>
          <a:ln/>
        </p:spPr>
      </p:sp>
      <p:sp>
        <p:nvSpPr>
          <p:cNvPr id="140292" name="Rectangle 3">
            <a:extLst>
              <a:ext uri="{FF2B5EF4-FFF2-40B4-BE49-F238E27FC236}">
                <a16:creationId xmlns:a16="http://schemas.microsoft.com/office/drawing/2014/main" id="{A871D19D-E0D2-4852-86D0-A37B669A8AC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11101459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7">
            <a:extLst>
              <a:ext uri="{FF2B5EF4-FFF2-40B4-BE49-F238E27FC236}">
                <a16:creationId xmlns:a16="http://schemas.microsoft.com/office/drawing/2014/main" id="{77E2D9B5-7C40-4220-AA8F-0E02F58C7DCC}"/>
              </a:ext>
            </a:extLst>
          </p:cNvPr>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baseline="30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baseline="30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baseline="30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baseline="30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baseline="30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9pPr>
          </a:lstStyle>
          <a:p>
            <a:pPr algn="r" eaLnBrk="1" hangingPunct="1"/>
            <a:fld id="{45D55F27-5865-4328-9AA1-CA697B2DBFCE}" type="slidenum">
              <a:rPr lang="en-US" altLang="en-US" sz="1200" baseline="0"/>
              <a:pPr algn="r" eaLnBrk="1" hangingPunct="1"/>
              <a:t>27</a:t>
            </a:fld>
            <a:endParaRPr lang="en-US" altLang="en-US" sz="1200" baseline="0"/>
          </a:p>
        </p:txBody>
      </p:sp>
      <p:sp>
        <p:nvSpPr>
          <p:cNvPr id="172035" name="Rectangle 2">
            <a:extLst>
              <a:ext uri="{FF2B5EF4-FFF2-40B4-BE49-F238E27FC236}">
                <a16:creationId xmlns:a16="http://schemas.microsoft.com/office/drawing/2014/main" id="{A820E9B7-5A1E-48F5-9205-B86AE91C5AD4}"/>
              </a:ext>
            </a:extLst>
          </p:cNvPr>
          <p:cNvSpPr>
            <a:spLocks noGrp="1" noRot="1" noChangeAspect="1" noChangeArrowheads="1" noTextEdit="1"/>
          </p:cNvSpPr>
          <p:nvPr>
            <p:ph type="sldImg"/>
          </p:nvPr>
        </p:nvSpPr>
        <p:spPr>
          <a:ln/>
        </p:spPr>
      </p:sp>
      <p:sp>
        <p:nvSpPr>
          <p:cNvPr id="172036" name="Rectangle 3">
            <a:extLst>
              <a:ext uri="{FF2B5EF4-FFF2-40B4-BE49-F238E27FC236}">
                <a16:creationId xmlns:a16="http://schemas.microsoft.com/office/drawing/2014/main" id="{98A17268-F73B-4203-8E9E-ABEC90D8EFB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0" dirty="0"/>
          </a:p>
        </p:txBody>
      </p:sp>
    </p:spTree>
    <p:extLst>
      <p:ext uri="{BB962C8B-B14F-4D97-AF65-F5344CB8AC3E}">
        <p14:creationId xmlns:p14="http://schemas.microsoft.com/office/powerpoint/2010/main" val="14575945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a:extLst>
              <a:ext uri="{FF2B5EF4-FFF2-40B4-BE49-F238E27FC236}">
                <a16:creationId xmlns:a16="http://schemas.microsoft.com/office/drawing/2014/main" id="{53F71153-3CB8-4EF8-B301-A8F1688202A7}"/>
              </a:ext>
            </a:extLst>
          </p:cNvPr>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baseline="30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baseline="30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baseline="30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baseline="30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baseline="30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9pPr>
          </a:lstStyle>
          <a:p>
            <a:pPr algn="r" eaLnBrk="1" hangingPunct="1"/>
            <a:fld id="{A06514E9-C3EA-48DA-AE7F-794DFBDDD01E}" type="slidenum">
              <a:rPr lang="en-US" altLang="en-US" sz="1200" baseline="0"/>
              <a:pPr algn="r" eaLnBrk="1" hangingPunct="1"/>
              <a:t>28</a:t>
            </a:fld>
            <a:endParaRPr lang="en-US" altLang="en-US" sz="1200" baseline="0"/>
          </a:p>
        </p:txBody>
      </p:sp>
      <p:sp>
        <p:nvSpPr>
          <p:cNvPr id="141315" name="Rectangle 2">
            <a:extLst>
              <a:ext uri="{FF2B5EF4-FFF2-40B4-BE49-F238E27FC236}">
                <a16:creationId xmlns:a16="http://schemas.microsoft.com/office/drawing/2014/main" id="{77DE69D4-EF7B-4261-9725-A7DE8528348A}"/>
              </a:ext>
            </a:extLst>
          </p:cNvPr>
          <p:cNvSpPr>
            <a:spLocks noGrp="1" noRot="1" noChangeAspect="1" noChangeArrowheads="1" noTextEdit="1"/>
          </p:cNvSpPr>
          <p:nvPr>
            <p:ph type="sldImg"/>
          </p:nvPr>
        </p:nvSpPr>
        <p:spPr>
          <a:ln/>
        </p:spPr>
      </p:sp>
      <p:sp>
        <p:nvSpPr>
          <p:cNvPr id="141316" name="Rectangle 3">
            <a:extLst>
              <a:ext uri="{FF2B5EF4-FFF2-40B4-BE49-F238E27FC236}">
                <a16:creationId xmlns:a16="http://schemas.microsoft.com/office/drawing/2014/main" id="{C5E29392-6163-4434-AC15-15A7420ABAC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TimesNewRomanPS-BoldMT" charset="0"/>
            </a:endParaRPr>
          </a:p>
        </p:txBody>
      </p:sp>
    </p:spTree>
    <p:extLst>
      <p:ext uri="{BB962C8B-B14F-4D97-AF65-F5344CB8AC3E}">
        <p14:creationId xmlns:p14="http://schemas.microsoft.com/office/powerpoint/2010/main" val="16927381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a:extLst>
              <a:ext uri="{FF2B5EF4-FFF2-40B4-BE49-F238E27FC236}">
                <a16:creationId xmlns:a16="http://schemas.microsoft.com/office/drawing/2014/main" id="{44A123EA-8742-4584-A34F-5EDCCDBA678C}"/>
              </a:ext>
            </a:extLst>
          </p:cNvPr>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baseline="30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baseline="30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baseline="30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baseline="30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baseline="30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9pPr>
          </a:lstStyle>
          <a:p>
            <a:pPr algn="r" eaLnBrk="1" hangingPunct="1"/>
            <a:fld id="{442A1C1A-6910-4179-B66E-0E81D0C8865F}" type="slidenum">
              <a:rPr lang="en-US" altLang="en-US" sz="1200" baseline="0"/>
              <a:pPr algn="r" eaLnBrk="1" hangingPunct="1"/>
              <a:t>29</a:t>
            </a:fld>
            <a:endParaRPr lang="en-US" altLang="en-US" sz="1200" baseline="0"/>
          </a:p>
        </p:txBody>
      </p:sp>
      <p:sp>
        <p:nvSpPr>
          <p:cNvPr id="142339" name="Rectangle 2">
            <a:extLst>
              <a:ext uri="{FF2B5EF4-FFF2-40B4-BE49-F238E27FC236}">
                <a16:creationId xmlns:a16="http://schemas.microsoft.com/office/drawing/2014/main" id="{1536303F-7182-4CD1-843A-7099C686746E}"/>
              </a:ext>
            </a:extLst>
          </p:cNvPr>
          <p:cNvSpPr>
            <a:spLocks noGrp="1" noRot="1" noChangeAspect="1" noChangeArrowheads="1" noTextEdit="1"/>
          </p:cNvSpPr>
          <p:nvPr>
            <p:ph type="sldImg"/>
          </p:nvPr>
        </p:nvSpPr>
        <p:spPr>
          <a:ln/>
        </p:spPr>
      </p:sp>
      <p:sp>
        <p:nvSpPr>
          <p:cNvPr id="142340" name="Rectangle 3">
            <a:extLst>
              <a:ext uri="{FF2B5EF4-FFF2-40B4-BE49-F238E27FC236}">
                <a16:creationId xmlns:a16="http://schemas.microsoft.com/office/drawing/2014/main" id="{E48204F1-EA19-4C1A-B60D-4D456BB1C22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6098630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a:extLst>
              <a:ext uri="{FF2B5EF4-FFF2-40B4-BE49-F238E27FC236}">
                <a16:creationId xmlns:a16="http://schemas.microsoft.com/office/drawing/2014/main" id="{00AEB588-162C-4F12-BABE-6B02632C4078}"/>
              </a:ext>
            </a:extLst>
          </p:cNvPr>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baseline="30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baseline="30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baseline="30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baseline="30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baseline="30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9pPr>
          </a:lstStyle>
          <a:p>
            <a:pPr algn="r" eaLnBrk="1" hangingPunct="1"/>
            <a:fld id="{715858B2-4351-443D-B27D-FAB14B31BFDD}" type="slidenum">
              <a:rPr lang="en-US" altLang="en-US" sz="1200" baseline="0"/>
              <a:pPr algn="r" eaLnBrk="1" hangingPunct="1"/>
              <a:t>30</a:t>
            </a:fld>
            <a:endParaRPr lang="en-US" altLang="en-US" sz="1200" baseline="0"/>
          </a:p>
        </p:txBody>
      </p:sp>
      <p:sp>
        <p:nvSpPr>
          <p:cNvPr id="143363" name="Rectangle 2">
            <a:extLst>
              <a:ext uri="{FF2B5EF4-FFF2-40B4-BE49-F238E27FC236}">
                <a16:creationId xmlns:a16="http://schemas.microsoft.com/office/drawing/2014/main" id="{1B949CB2-A4C9-4EDC-8263-E3E154F5057E}"/>
              </a:ext>
            </a:extLst>
          </p:cNvPr>
          <p:cNvSpPr>
            <a:spLocks noGrp="1" noRot="1" noChangeAspect="1" noChangeArrowheads="1" noTextEdit="1"/>
          </p:cNvSpPr>
          <p:nvPr>
            <p:ph type="sldImg"/>
          </p:nvPr>
        </p:nvSpPr>
        <p:spPr>
          <a:ln/>
        </p:spPr>
      </p:sp>
      <p:sp>
        <p:nvSpPr>
          <p:cNvPr id="143364" name="Rectangle 3">
            <a:extLst>
              <a:ext uri="{FF2B5EF4-FFF2-40B4-BE49-F238E27FC236}">
                <a16:creationId xmlns:a16="http://schemas.microsoft.com/office/drawing/2014/main" id="{4B3DFD4A-2DDC-4552-A4DC-1756A90CFE9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0" dirty="0"/>
          </a:p>
        </p:txBody>
      </p:sp>
    </p:spTree>
    <p:extLst>
      <p:ext uri="{BB962C8B-B14F-4D97-AF65-F5344CB8AC3E}">
        <p14:creationId xmlns:p14="http://schemas.microsoft.com/office/powerpoint/2010/main" val="11513044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a:fld id="{2A738834-91DF-402A-A4F6-458B6604E821}" type="slidenum">
              <a:rPr lang="en-US" sz="1200" baseline="0"/>
              <a:pPr algn="r"/>
              <a:t>4</a:t>
            </a:fld>
            <a:endParaRPr lang="en-US" sz="1200" baseline="0"/>
          </a:p>
        </p:txBody>
      </p:sp>
      <p:sp>
        <p:nvSpPr>
          <p:cNvPr id="117763" name="Rectangle 2"/>
          <p:cNvSpPr>
            <a:spLocks noGrp="1" noRot="1" noChangeAspect="1" noChangeArrowheads="1" noTextEdit="1"/>
          </p:cNvSpPr>
          <p:nvPr>
            <p:ph type="sldImg"/>
          </p:nvPr>
        </p:nvSpPr>
        <p:spPr>
          <a:ln/>
        </p:spPr>
      </p:sp>
      <p:sp>
        <p:nvSpPr>
          <p:cNvPr id="117764" name="Rectangle 3"/>
          <p:cNvSpPr>
            <a:spLocks noGrp="1" noChangeArrowheads="1"/>
          </p:cNvSpPr>
          <p:nvPr>
            <p:ph type="body" idx="1"/>
          </p:nvPr>
        </p:nvSpPr>
        <p:spPr>
          <a:noFill/>
          <a:ln/>
        </p:spPr>
        <p:txBody>
          <a:bodyPr/>
          <a:lstStyle/>
          <a:p>
            <a:endParaRPr lang="en-US" dirty="0">
              <a:latin typeface="TimesNewRomanPS-BoldMT"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lIns="91435" tIns="45718" rIns="91435" bIns="45718" anchor="b"/>
          <a:lstStyle/>
          <a:p>
            <a:pPr algn="r"/>
            <a:fld id="{A0E4A5AF-A8F3-45DC-ABF8-77408134DECA}" type="slidenum">
              <a:rPr lang="en-US" sz="1200"/>
              <a:pPr algn="r"/>
              <a:t>31</a:t>
            </a:fld>
            <a:endParaRPr lang="en-US" sz="1200" dirty="0"/>
          </a:p>
        </p:txBody>
      </p:sp>
      <p:sp>
        <p:nvSpPr>
          <p:cNvPr id="169987" name="Rectangle 2"/>
          <p:cNvSpPr>
            <a:spLocks noGrp="1" noRot="1" noChangeAspect="1" noChangeArrowheads="1" noTextEdit="1"/>
          </p:cNvSpPr>
          <p:nvPr>
            <p:ph type="sldImg"/>
          </p:nvPr>
        </p:nvSpPr>
        <p:spPr>
          <a:ln/>
        </p:spPr>
      </p:sp>
      <p:sp>
        <p:nvSpPr>
          <p:cNvPr id="169988" name="Rectangle 3"/>
          <p:cNvSpPr>
            <a:spLocks noGrp="1" noChangeArrowheads="1"/>
          </p:cNvSpPr>
          <p:nvPr>
            <p:ph type="body" idx="1"/>
          </p:nvPr>
        </p:nvSpPr>
        <p:spPr>
          <a:noFill/>
          <a:ln/>
        </p:spPr>
        <p:txBody>
          <a:bodyPr/>
          <a:lstStyle/>
          <a:p>
            <a:endParaRPr lang="en-US" dirty="0">
              <a:latin typeface="TimesNewRomanPS-BoldMT"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lIns="91435" tIns="45718" rIns="91435" bIns="45718" anchor="b"/>
          <a:lstStyle/>
          <a:p>
            <a:pPr algn="r"/>
            <a:fld id="{E1243AC2-C6BC-4C0E-92D7-6C215BE4E431}" type="slidenum">
              <a:rPr lang="en-US" sz="1200"/>
              <a:pPr algn="r"/>
              <a:t>32</a:t>
            </a:fld>
            <a:endParaRPr lang="en-US" sz="1200" dirty="0"/>
          </a:p>
        </p:txBody>
      </p:sp>
      <p:sp>
        <p:nvSpPr>
          <p:cNvPr id="171011" name="Rectangle 2"/>
          <p:cNvSpPr>
            <a:spLocks noGrp="1" noRot="1" noChangeAspect="1" noChangeArrowheads="1" noTextEdit="1"/>
          </p:cNvSpPr>
          <p:nvPr>
            <p:ph type="sldImg"/>
          </p:nvPr>
        </p:nvSpPr>
        <p:spPr>
          <a:ln/>
        </p:spPr>
      </p:sp>
      <p:sp>
        <p:nvSpPr>
          <p:cNvPr id="171012" name="Rectangle 3"/>
          <p:cNvSpPr>
            <a:spLocks noGrp="1" noChangeArrowheads="1"/>
          </p:cNvSpPr>
          <p:nvPr>
            <p:ph type="body" idx="1"/>
          </p:nvPr>
        </p:nvSpPr>
        <p:spPr>
          <a:noFill/>
          <a:ln/>
        </p:spPr>
        <p:txBody>
          <a:bodyPr/>
          <a:lstStyle/>
          <a:p>
            <a:endParaRPr lang="en-US" dirty="0">
              <a:latin typeface="TimesNewRomanPS-BoldMT"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lIns="91435" tIns="45718" rIns="91435" bIns="45718" anchor="b"/>
          <a:lstStyle/>
          <a:p>
            <a:pPr algn="r"/>
            <a:fld id="{C03C6B66-6F3F-48F3-ACE3-3A42482EF811}" type="slidenum">
              <a:rPr lang="en-US" sz="1200"/>
              <a:pPr algn="r"/>
              <a:t>33</a:t>
            </a:fld>
            <a:endParaRPr lang="en-US" sz="1200" dirty="0"/>
          </a:p>
        </p:txBody>
      </p:sp>
      <p:sp>
        <p:nvSpPr>
          <p:cNvPr id="172035" name="Rectangle 2"/>
          <p:cNvSpPr>
            <a:spLocks noGrp="1" noRot="1" noChangeAspect="1" noChangeArrowheads="1" noTextEdit="1"/>
          </p:cNvSpPr>
          <p:nvPr>
            <p:ph type="sldImg"/>
          </p:nvPr>
        </p:nvSpPr>
        <p:spPr>
          <a:ln/>
        </p:spPr>
      </p:sp>
      <p:sp>
        <p:nvSpPr>
          <p:cNvPr id="172036" name="Rectangle 3"/>
          <p:cNvSpPr>
            <a:spLocks noGrp="1" noChangeArrowheads="1"/>
          </p:cNvSpPr>
          <p:nvPr>
            <p:ph type="body" idx="1"/>
          </p:nvPr>
        </p:nvSpPr>
        <p:spPr>
          <a:noFill/>
          <a:ln/>
        </p:spPr>
        <p:txBody>
          <a:bodyPr/>
          <a:lstStyle/>
          <a:p>
            <a:endParaRPr lang="en-US" dirty="0">
              <a:latin typeface="TimesNewRomanPS-BoldMT"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lIns="91435" tIns="45718" rIns="91435" bIns="45718" anchor="b"/>
          <a:lstStyle/>
          <a:p>
            <a:pPr algn="r"/>
            <a:fld id="{C41DF2B8-9076-4F46-9488-DADF45DF5291}" type="slidenum">
              <a:rPr lang="en-US" sz="1200"/>
              <a:pPr algn="r"/>
              <a:t>34</a:t>
            </a:fld>
            <a:endParaRPr lang="en-US" sz="1200" dirty="0"/>
          </a:p>
        </p:txBody>
      </p:sp>
      <p:sp>
        <p:nvSpPr>
          <p:cNvPr id="179203" name="Rectangle 2"/>
          <p:cNvSpPr>
            <a:spLocks noGrp="1" noRot="1" noChangeAspect="1" noChangeArrowheads="1" noTextEdit="1"/>
          </p:cNvSpPr>
          <p:nvPr>
            <p:ph type="sldImg"/>
          </p:nvPr>
        </p:nvSpPr>
        <p:spPr>
          <a:ln/>
        </p:spPr>
      </p:sp>
      <p:sp>
        <p:nvSpPr>
          <p:cNvPr id="179204" name="Rectangle 3"/>
          <p:cNvSpPr>
            <a:spLocks noGrp="1" noChangeArrowheads="1"/>
          </p:cNvSpPr>
          <p:nvPr>
            <p:ph type="body" idx="1"/>
          </p:nvPr>
        </p:nvSpPr>
        <p:spPr>
          <a:noFill/>
          <a:ln/>
        </p:spPr>
        <p:txBody>
          <a:bodyPr/>
          <a:lstStyle/>
          <a:p>
            <a:endParaRPr lang="en-US" dirty="0">
              <a:latin typeface="TimesNewRomanPS-BoldMT"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lIns="91435" tIns="45718" rIns="91435" bIns="45718" anchor="b"/>
          <a:lstStyle/>
          <a:p>
            <a:pPr algn="r"/>
            <a:fld id="{1CAFF6A6-0946-43A1-AE30-A020927C4F11}" type="slidenum">
              <a:rPr lang="en-US" sz="1200"/>
              <a:pPr algn="r"/>
              <a:t>35</a:t>
            </a:fld>
            <a:endParaRPr lang="en-US" sz="1200" dirty="0"/>
          </a:p>
        </p:txBody>
      </p:sp>
      <p:sp>
        <p:nvSpPr>
          <p:cNvPr id="183299" name="Rectangle 2"/>
          <p:cNvSpPr>
            <a:spLocks noGrp="1" noRot="1" noChangeAspect="1" noChangeArrowheads="1" noTextEdit="1"/>
          </p:cNvSpPr>
          <p:nvPr>
            <p:ph type="sldImg"/>
          </p:nvPr>
        </p:nvSpPr>
        <p:spPr>
          <a:ln/>
        </p:spPr>
      </p:sp>
      <p:sp>
        <p:nvSpPr>
          <p:cNvPr id="183300" name="Rectangle 3"/>
          <p:cNvSpPr>
            <a:spLocks noGrp="1" noChangeArrowheads="1"/>
          </p:cNvSpPr>
          <p:nvPr>
            <p:ph type="body" idx="1"/>
          </p:nvPr>
        </p:nvSpPr>
        <p:spPr>
          <a:noFill/>
          <a:ln/>
        </p:spPr>
        <p:txBody>
          <a:bodyPr/>
          <a:lstStyle/>
          <a:p>
            <a:endParaRPr lang="en-US">
              <a:latin typeface="TimesNewRomanPS-BoldMT"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lIns="91435" tIns="45718" rIns="91435" bIns="45718" anchor="b"/>
          <a:lstStyle/>
          <a:p>
            <a:pPr algn="r"/>
            <a:fld id="{259BE1FF-1F7A-4DB9-922B-B56AD6C7CC79}" type="slidenum">
              <a:rPr lang="en-US" sz="1200"/>
              <a:pPr algn="r"/>
              <a:t>36</a:t>
            </a:fld>
            <a:endParaRPr lang="en-US" sz="1200" dirty="0"/>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lIns="91435" tIns="45718" rIns="91435" bIns="45718" anchor="b"/>
          <a:lstStyle/>
          <a:p>
            <a:pPr algn="r"/>
            <a:fld id="{40F9D3AA-0B7E-458C-93C2-2AB46F42A304}" type="slidenum">
              <a:rPr lang="en-US" sz="1200"/>
              <a:pPr algn="r"/>
              <a:t>37</a:t>
            </a:fld>
            <a:endParaRPr lang="en-US" sz="1200" dirty="0"/>
          </a:p>
        </p:txBody>
      </p:sp>
      <p:sp>
        <p:nvSpPr>
          <p:cNvPr id="186371" name="Rectangle 2"/>
          <p:cNvSpPr>
            <a:spLocks noGrp="1" noRot="1" noChangeAspect="1" noChangeArrowheads="1" noTextEdit="1"/>
          </p:cNvSpPr>
          <p:nvPr>
            <p:ph type="sldImg"/>
          </p:nvPr>
        </p:nvSpPr>
        <p:spPr>
          <a:ln/>
        </p:spPr>
      </p:sp>
      <p:sp>
        <p:nvSpPr>
          <p:cNvPr id="186372" name="Rectangle 3"/>
          <p:cNvSpPr>
            <a:spLocks noGrp="1" noChangeArrowheads="1"/>
          </p:cNvSpPr>
          <p:nvPr>
            <p:ph type="body" idx="1"/>
          </p:nvPr>
        </p:nvSpPr>
        <p:spPr>
          <a:noFill/>
          <a:ln/>
        </p:spPr>
        <p:txBody>
          <a:bodyPr/>
          <a:lstStyle/>
          <a:p>
            <a:endParaRPr lang="en-US" dirty="0">
              <a:latin typeface="TimesNewRomanPS-BoldMT"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lIns="91435" tIns="45718" rIns="91435" bIns="45718" anchor="b"/>
          <a:lstStyle/>
          <a:p>
            <a:pPr algn="r"/>
            <a:fld id="{D0BE6244-7142-44EE-8D96-13BCB173AD2D}" type="slidenum">
              <a:rPr lang="en-US" sz="1200"/>
              <a:pPr algn="r"/>
              <a:t>38</a:t>
            </a:fld>
            <a:endParaRPr lang="en-US" sz="1200" dirty="0"/>
          </a:p>
        </p:txBody>
      </p:sp>
      <p:sp>
        <p:nvSpPr>
          <p:cNvPr id="187395" name="Rectangle 2"/>
          <p:cNvSpPr>
            <a:spLocks noGrp="1" noRot="1" noChangeAspect="1" noChangeArrowheads="1" noTextEdit="1"/>
          </p:cNvSpPr>
          <p:nvPr>
            <p:ph type="sldImg"/>
          </p:nvPr>
        </p:nvSpPr>
        <p:spPr>
          <a:ln/>
        </p:spPr>
      </p:sp>
      <p:sp>
        <p:nvSpPr>
          <p:cNvPr id="187396" name="Rectangle 3"/>
          <p:cNvSpPr>
            <a:spLocks noGrp="1" noChangeArrowheads="1"/>
          </p:cNvSpPr>
          <p:nvPr>
            <p:ph type="body" idx="1"/>
          </p:nvPr>
        </p:nvSpPr>
        <p:spPr>
          <a:noFill/>
          <a:ln/>
        </p:spPr>
        <p:txBody>
          <a:bodyPr/>
          <a:lstStyle/>
          <a:p>
            <a:endParaRPr lang="en-US">
              <a:latin typeface="TimesNewRomanPS-BoldMT"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a:extLst>
              <a:ext uri="{FF2B5EF4-FFF2-40B4-BE49-F238E27FC236}">
                <a16:creationId xmlns:a16="http://schemas.microsoft.com/office/drawing/2014/main" id="{7ED31003-FE87-498C-98EE-32693841B56B}"/>
              </a:ext>
            </a:extLst>
          </p:cNvPr>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baseline="30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baseline="30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baseline="30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baseline="30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baseline="30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50000"/>
              </a:spcAft>
              <a:buClr>
                <a:srgbClr val="669900"/>
              </a:buClr>
              <a:buFont typeface="Wingdings" panose="05000000000000000000" pitchFamily="2" charset="2"/>
              <a:buChar char="§"/>
              <a:defRPr sz="2400" baseline="30000">
                <a:solidFill>
                  <a:schemeClr val="tx1"/>
                </a:solidFill>
                <a:latin typeface="Arial" panose="020B0604020202020204" pitchFamily="34" charset="0"/>
                <a:ea typeface="ＭＳ Ｐゴシック" panose="020B0600070205080204" pitchFamily="34" charset="-128"/>
              </a:defRPr>
            </a:lvl9pPr>
          </a:lstStyle>
          <a:p>
            <a:pPr algn="r" eaLnBrk="1" hangingPunct="1"/>
            <a:fld id="{6F0B9CDB-9418-47CC-9306-538A7D354499}" type="slidenum">
              <a:rPr lang="en-US" altLang="en-US" sz="1200" baseline="0"/>
              <a:pPr algn="r" eaLnBrk="1" hangingPunct="1"/>
              <a:t>39</a:t>
            </a:fld>
            <a:endParaRPr lang="en-US" altLang="en-US" sz="1200" baseline="0"/>
          </a:p>
        </p:txBody>
      </p:sp>
      <p:sp>
        <p:nvSpPr>
          <p:cNvPr id="155651" name="Rectangle 2">
            <a:extLst>
              <a:ext uri="{FF2B5EF4-FFF2-40B4-BE49-F238E27FC236}">
                <a16:creationId xmlns:a16="http://schemas.microsoft.com/office/drawing/2014/main" id="{60D5879A-14B8-4ADE-9AA4-88122EAB7E5B}"/>
              </a:ext>
            </a:extLst>
          </p:cNvPr>
          <p:cNvSpPr>
            <a:spLocks noGrp="1" noRot="1" noChangeAspect="1" noChangeArrowheads="1" noTextEdit="1"/>
          </p:cNvSpPr>
          <p:nvPr>
            <p:ph type="sldImg"/>
          </p:nvPr>
        </p:nvSpPr>
        <p:spPr>
          <a:ln/>
        </p:spPr>
      </p:sp>
      <p:sp>
        <p:nvSpPr>
          <p:cNvPr id="155652" name="Rectangle 3">
            <a:extLst>
              <a:ext uri="{FF2B5EF4-FFF2-40B4-BE49-F238E27FC236}">
                <a16:creationId xmlns:a16="http://schemas.microsoft.com/office/drawing/2014/main" id="{C3CF31AB-4436-4D72-9BC3-C998F49B266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0" dirty="0"/>
          </a:p>
        </p:txBody>
      </p:sp>
    </p:spTree>
    <p:extLst>
      <p:ext uri="{BB962C8B-B14F-4D97-AF65-F5344CB8AC3E}">
        <p14:creationId xmlns:p14="http://schemas.microsoft.com/office/powerpoint/2010/main" val="138949059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lIns="91435" tIns="45718" rIns="91435" bIns="45718" anchor="b"/>
          <a:lstStyle/>
          <a:p>
            <a:pPr algn="r"/>
            <a:fld id="{3126A625-7833-4BCE-827A-FF87FFDA6A68}" type="slidenum">
              <a:rPr lang="en-US" sz="1200"/>
              <a:pPr algn="r"/>
              <a:t>40</a:t>
            </a:fld>
            <a:endParaRPr lang="en-US" sz="1200" dirty="0"/>
          </a:p>
        </p:txBody>
      </p:sp>
      <p:sp>
        <p:nvSpPr>
          <p:cNvPr id="189443" name="Rectangle 2"/>
          <p:cNvSpPr>
            <a:spLocks noGrp="1" noRot="1" noChangeAspect="1" noChangeArrowheads="1" noTextEdit="1"/>
          </p:cNvSpPr>
          <p:nvPr>
            <p:ph type="sldImg"/>
          </p:nvPr>
        </p:nvSpPr>
        <p:spPr>
          <a:ln/>
        </p:spPr>
      </p:sp>
      <p:sp>
        <p:nvSpPr>
          <p:cNvPr id="189444" name="Rectangle 3"/>
          <p:cNvSpPr>
            <a:spLocks noGrp="1" noChangeArrowheads="1"/>
          </p:cNvSpPr>
          <p:nvPr>
            <p:ph type="body" idx="1"/>
          </p:nvPr>
        </p:nvSpPr>
        <p:spPr>
          <a:noFill/>
          <a:ln/>
        </p:spPr>
        <p:txBody>
          <a:bodyPr/>
          <a:lstStyle/>
          <a:p>
            <a:endParaRPr lang="en-US">
              <a:latin typeface="TimesNewRomanPS-BoldMT"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a:fld id="{AAFC3F68-9AFD-496C-ABB3-6FF2ACFF2A7E}" type="slidenum">
              <a:rPr lang="en-US" sz="1200" baseline="0"/>
              <a:pPr algn="r"/>
              <a:t>5</a:t>
            </a:fld>
            <a:endParaRPr lang="en-US" sz="1200" baseline="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noFill/>
          <a:ln/>
        </p:spPr>
        <p:txBody>
          <a:bodyPr/>
          <a:lstStyle/>
          <a:p>
            <a:endParaRPr lang="en-US" dirty="0">
              <a:latin typeface="TimesNewRomanPS-BoldMT"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lIns="91435" tIns="45718" rIns="91435" bIns="45718" anchor="b"/>
          <a:lstStyle/>
          <a:p>
            <a:pPr algn="r"/>
            <a:fld id="{DF91FB61-BE8A-44B7-AD2D-ABC310EDF280}" type="slidenum">
              <a:rPr lang="en-US" sz="1200"/>
              <a:pPr algn="r"/>
              <a:t>41</a:t>
            </a:fld>
            <a:endParaRPr lang="en-US" sz="1200" dirty="0"/>
          </a:p>
        </p:txBody>
      </p:sp>
      <p:sp>
        <p:nvSpPr>
          <p:cNvPr id="191491" name="Rectangle 2"/>
          <p:cNvSpPr>
            <a:spLocks noGrp="1" noRot="1" noChangeAspect="1" noChangeArrowheads="1" noTextEdit="1"/>
          </p:cNvSpPr>
          <p:nvPr>
            <p:ph type="sldImg"/>
          </p:nvPr>
        </p:nvSpPr>
        <p:spPr>
          <a:ln/>
        </p:spPr>
      </p:sp>
      <p:sp>
        <p:nvSpPr>
          <p:cNvPr id="191492" name="Rectangle 3"/>
          <p:cNvSpPr>
            <a:spLocks noGrp="1" noChangeArrowheads="1"/>
          </p:cNvSpPr>
          <p:nvPr>
            <p:ph type="body" idx="1"/>
          </p:nvPr>
        </p:nvSpPr>
        <p:spPr>
          <a:noFill/>
          <a:ln/>
        </p:spPr>
        <p:txBody>
          <a:bodyPr/>
          <a:lstStyle/>
          <a:p>
            <a:endParaRPr lang="en-US" dirty="0">
              <a:latin typeface="TimesNewRomanPS-BoldMT"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lIns="91435" tIns="45718" rIns="91435" bIns="45718" anchor="b"/>
          <a:lstStyle/>
          <a:p>
            <a:pPr algn="r"/>
            <a:fld id="{B1AC765A-4316-48EA-8699-1BCBB18F7E7D}" type="slidenum">
              <a:rPr lang="en-US" sz="1200"/>
              <a:pPr algn="r"/>
              <a:t>42</a:t>
            </a:fld>
            <a:endParaRPr lang="en-US" sz="1200" dirty="0"/>
          </a:p>
        </p:txBody>
      </p:sp>
      <p:sp>
        <p:nvSpPr>
          <p:cNvPr id="192515" name="Rectangle 2"/>
          <p:cNvSpPr>
            <a:spLocks noGrp="1" noRot="1" noChangeAspect="1" noChangeArrowheads="1" noTextEdit="1"/>
          </p:cNvSpPr>
          <p:nvPr>
            <p:ph type="sldImg"/>
          </p:nvPr>
        </p:nvSpPr>
        <p:spPr>
          <a:ln/>
        </p:spPr>
      </p:sp>
      <p:sp>
        <p:nvSpPr>
          <p:cNvPr id="192516" name="Rectangle 3"/>
          <p:cNvSpPr>
            <a:spLocks noGrp="1" noChangeArrowheads="1"/>
          </p:cNvSpPr>
          <p:nvPr>
            <p:ph type="body" idx="1"/>
          </p:nvPr>
        </p:nvSpPr>
        <p:spPr>
          <a:noFill/>
          <a:ln/>
        </p:spPr>
        <p:txBody>
          <a:bodyPr/>
          <a:lstStyle/>
          <a:p>
            <a:endParaRPr lang="en-US" dirty="0">
              <a:latin typeface="TimesNewRomanPS-BoldMT"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lIns="91435" tIns="45718" rIns="91435" bIns="45718" anchor="b"/>
          <a:lstStyle/>
          <a:p>
            <a:pPr algn="r"/>
            <a:fld id="{387CB9A4-032B-4C19-8D6F-D23AE7BD8354}" type="slidenum">
              <a:rPr lang="en-US" sz="1200"/>
              <a:pPr algn="r"/>
              <a:t>43</a:t>
            </a:fld>
            <a:endParaRPr lang="en-US" sz="1200" dirty="0"/>
          </a:p>
        </p:txBody>
      </p:sp>
      <p:sp>
        <p:nvSpPr>
          <p:cNvPr id="193539" name="Rectangle 2"/>
          <p:cNvSpPr>
            <a:spLocks noGrp="1" noRot="1" noChangeAspect="1" noChangeArrowheads="1" noTextEdit="1"/>
          </p:cNvSpPr>
          <p:nvPr>
            <p:ph type="sldImg"/>
          </p:nvPr>
        </p:nvSpPr>
        <p:spPr>
          <a:ln/>
        </p:spPr>
      </p:sp>
      <p:sp>
        <p:nvSpPr>
          <p:cNvPr id="193540" name="Rectangle 3"/>
          <p:cNvSpPr>
            <a:spLocks noGrp="1" noChangeArrowheads="1"/>
          </p:cNvSpPr>
          <p:nvPr>
            <p:ph type="body" idx="1"/>
          </p:nvPr>
        </p:nvSpPr>
        <p:spPr>
          <a:noFill/>
          <a:ln/>
        </p:spPr>
        <p:txBody>
          <a:bodyPr/>
          <a:lstStyle/>
          <a:p>
            <a:endParaRPr lang="en-US" dirty="0">
              <a:latin typeface="TimesNewRomanPS-BoldMT"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lIns="91435" tIns="45718" rIns="91435" bIns="45718" anchor="b"/>
          <a:lstStyle/>
          <a:p>
            <a:pPr algn="r"/>
            <a:fld id="{503AC472-D447-41DF-A191-115C8ACE0D4A}" type="slidenum">
              <a:rPr lang="en-US" sz="1200"/>
              <a:pPr algn="r"/>
              <a:t>44</a:t>
            </a:fld>
            <a:endParaRPr lang="en-US" sz="1200" dirty="0"/>
          </a:p>
        </p:txBody>
      </p:sp>
      <p:sp>
        <p:nvSpPr>
          <p:cNvPr id="198659" name="Rectangle 2"/>
          <p:cNvSpPr>
            <a:spLocks noGrp="1" noRot="1" noChangeAspect="1" noChangeArrowheads="1" noTextEdit="1"/>
          </p:cNvSpPr>
          <p:nvPr>
            <p:ph type="sldImg"/>
          </p:nvPr>
        </p:nvSpPr>
        <p:spPr>
          <a:ln/>
        </p:spPr>
      </p:sp>
      <p:sp>
        <p:nvSpPr>
          <p:cNvPr id="198660" name="Rectangle 3"/>
          <p:cNvSpPr>
            <a:spLocks noGrp="1" noChangeArrowheads="1"/>
          </p:cNvSpPr>
          <p:nvPr>
            <p:ph type="body" idx="1"/>
          </p:nvPr>
        </p:nvSpPr>
        <p:spPr>
          <a:noFill/>
          <a:ln/>
        </p:spPr>
        <p:txBody>
          <a:bodyPr/>
          <a:lstStyle/>
          <a:p>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lIns="91435" tIns="45718" rIns="91435" bIns="45718" anchor="b"/>
          <a:lstStyle/>
          <a:p>
            <a:pPr algn="r"/>
            <a:fld id="{D4B5DB60-0965-4672-A3F9-3B2E320B60B2}" type="slidenum">
              <a:rPr lang="en-US" sz="1200"/>
              <a:pPr algn="r"/>
              <a:t>45</a:t>
            </a:fld>
            <a:endParaRPr lang="en-US" sz="1200" dirty="0"/>
          </a:p>
        </p:txBody>
      </p:sp>
      <p:sp>
        <p:nvSpPr>
          <p:cNvPr id="199683" name="Rectangle 2"/>
          <p:cNvSpPr>
            <a:spLocks noGrp="1" noRot="1" noChangeAspect="1" noChangeArrowheads="1" noTextEdit="1"/>
          </p:cNvSpPr>
          <p:nvPr>
            <p:ph type="sldImg"/>
          </p:nvPr>
        </p:nvSpPr>
        <p:spPr>
          <a:ln/>
        </p:spPr>
      </p:sp>
      <p:sp>
        <p:nvSpPr>
          <p:cNvPr id="199684" name="Rectangle 3"/>
          <p:cNvSpPr>
            <a:spLocks noGrp="1" noChangeArrowheads="1"/>
          </p:cNvSpPr>
          <p:nvPr>
            <p:ph type="body" idx="1"/>
          </p:nvPr>
        </p:nvSpPr>
        <p:spPr>
          <a:noFill/>
          <a:ln/>
        </p:spPr>
        <p:txBody>
          <a:bodyPr/>
          <a:lstStyle/>
          <a:p>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lIns="91435" tIns="45718" rIns="91435" bIns="45718" anchor="b"/>
          <a:lstStyle/>
          <a:p>
            <a:pPr algn="r"/>
            <a:fld id="{A11E6DFE-2268-4AAF-8795-5412C69868B6}" type="slidenum">
              <a:rPr lang="en-US" sz="1200"/>
              <a:pPr algn="r"/>
              <a:t>46</a:t>
            </a:fld>
            <a:endParaRPr lang="en-US" sz="1200" dirty="0"/>
          </a:p>
        </p:txBody>
      </p:sp>
      <p:sp>
        <p:nvSpPr>
          <p:cNvPr id="200707" name="Rectangle 2"/>
          <p:cNvSpPr>
            <a:spLocks noGrp="1" noRot="1" noChangeAspect="1" noChangeArrowheads="1" noTextEdit="1"/>
          </p:cNvSpPr>
          <p:nvPr>
            <p:ph type="sldImg"/>
          </p:nvPr>
        </p:nvSpPr>
        <p:spPr>
          <a:ln/>
        </p:spPr>
      </p:sp>
      <p:sp>
        <p:nvSpPr>
          <p:cNvPr id="200708" name="Rectangle 3"/>
          <p:cNvSpPr>
            <a:spLocks noGrp="1" noChangeArrowheads="1"/>
          </p:cNvSpPr>
          <p:nvPr>
            <p:ph type="body" idx="1"/>
          </p:nvPr>
        </p:nvSpPr>
        <p:spPr>
          <a:noFill/>
          <a:ln/>
        </p:spPr>
        <p:txBody>
          <a:bodyPr/>
          <a:lstStyle/>
          <a:p>
            <a:endParaRPr lang="en-US" dirty="0">
              <a:latin typeface="TimesNewRomanPS-BoldMT"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lIns="91435" tIns="45718" rIns="91435" bIns="45718" anchor="b"/>
          <a:lstStyle/>
          <a:p>
            <a:pPr algn="r"/>
            <a:fld id="{B4EB518E-ADF5-46A4-ADFC-7B8625FA74A4}" type="slidenum">
              <a:rPr lang="en-US" sz="1200"/>
              <a:pPr algn="r"/>
              <a:t>47</a:t>
            </a:fld>
            <a:endParaRPr lang="en-US" sz="1200" dirty="0"/>
          </a:p>
        </p:txBody>
      </p:sp>
      <p:sp>
        <p:nvSpPr>
          <p:cNvPr id="201731" name="Rectangle 2"/>
          <p:cNvSpPr>
            <a:spLocks noGrp="1" noRot="1" noChangeAspect="1" noChangeArrowheads="1" noTextEdit="1"/>
          </p:cNvSpPr>
          <p:nvPr>
            <p:ph type="sldImg"/>
          </p:nvPr>
        </p:nvSpPr>
        <p:spPr>
          <a:ln/>
        </p:spPr>
      </p:sp>
      <p:sp>
        <p:nvSpPr>
          <p:cNvPr id="201732" name="Rectangle 3"/>
          <p:cNvSpPr>
            <a:spLocks noGrp="1" noChangeArrowheads="1"/>
          </p:cNvSpPr>
          <p:nvPr>
            <p:ph type="body" idx="1"/>
          </p:nvPr>
        </p:nvSpPr>
        <p:spPr>
          <a:noFill/>
          <a:ln/>
        </p:spPr>
        <p:txBody>
          <a:bodyPr/>
          <a:lstStyle/>
          <a:p>
            <a:endParaRPr lang="en-US" dirty="0">
              <a:latin typeface="TimesNewRomanPS-BoldMT"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lIns="91435" tIns="45718" rIns="91435" bIns="45718" anchor="b"/>
          <a:lstStyle/>
          <a:p>
            <a:pPr algn="r"/>
            <a:fld id="{5CA9B2E5-E16D-4CA8-B15B-73A5FE6E7E36}" type="slidenum">
              <a:rPr lang="en-US" sz="1200"/>
              <a:pPr algn="r"/>
              <a:t>48</a:t>
            </a:fld>
            <a:endParaRPr lang="en-US" sz="1200" dirty="0"/>
          </a:p>
        </p:txBody>
      </p:sp>
      <p:sp>
        <p:nvSpPr>
          <p:cNvPr id="202755" name="Rectangle 2"/>
          <p:cNvSpPr>
            <a:spLocks noGrp="1" noRot="1" noChangeAspect="1" noChangeArrowheads="1" noTextEdit="1"/>
          </p:cNvSpPr>
          <p:nvPr>
            <p:ph type="sldImg"/>
          </p:nvPr>
        </p:nvSpPr>
        <p:spPr>
          <a:ln/>
        </p:spPr>
      </p:sp>
      <p:sp>
        <p:nvSpPr>
          <p:cNvPr id="202756" name="Rectangle 3"/>
          <p:cNvSpPr>
            <a:spLocks noGrp="1" noChangeArrowheads="1"/>
          </p:cNvSpPr>
          <p:nvPr>
            <p:ph type="body" idx="1"/>
          </p:nvPr>
        </p:nvSpPr>
        <p:spPr>
          <a:noFill/>
          <a:ln/>
        </p:spPr>
        <p:txBody>
          <a:bodyPr/>
          <a:lstStyle/>
          <a:p>
            <a:endParaRPr lang="en-US" dirty="0">
              <a:latin typeface="TimesNewRomanPS-BoldMT"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lIns="91435" tIns="45718" rIns="91435" bIns="45718" anchor="b"/>
          <a:lstStyle/>
          <a:p>
            <a:pPr algn="r"/>
            <a:fld id="{1358F74B-E86B-4FE0-B3C5-A98CD40D838B}" type="slidenum">
              <a:rPr lang="en-US" sz="1200"/>
              <a:pPr algn="r"/>
              <a:t>49</a:t>
            </a:fld>
            <a:endParaRPr lang="en-US" sz="1200" dirty="0"/>
          </a:p>
        </p:txBody>
      </p:sp>
      <p:sp>
        <p:nvSpPr>
          <p:cNvPr id="204803" name="Rectangle 2"/>
          <p:cNvSpPr>
            <a:spLocks noGrp="1" noRot="1" noChangeAspect="1" noChangeArrowheads="1" noTextEdit="1"/>
          </p:cNvSpPr>
          <p:nvPr>
            <p:ph type="sldImg"/>
          </p:nvPr>
        </p:nvSpPr>
        <p:spPr>
          <a:ln/>
        </p:spPr>
      </p:sp>
      <p:sp>
        <p:nvSpPr>
          <p:cNvPr id="204804" name="Rectangle 3"/>
          <p:cNvSpPr>
            <a:spLocks noGrp="1" noChangeArrowheads="1"/>
          </p:cNvSpPr>
          <p:nvPr>
            <p:ph type="body" idx="1"/>
          </p:nvPr>
        </p:nvSpPr>
        <p:spPr>
          <a:noFill/>
          <a:ln/>
        </p:spPr>
        <p:txBody>
          <a:bodyPr/>
          <a:lstStyle/>
          <a:p>
            <a:endParaRPr lang="en-US" dirty="0">
              <a:latin typeface="TimesNewRomanPS-BoldMT"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a:fld id="{091DB300-7552-498B-9BD7-BEFF24CBB1F5}" type="slidenum">
              <a:rPr lang="en-US" sz="1200" baseline="0"/>
              <a:pPr algn="r"/>
              <a:t>6</a:t>
            </a:fld>
            <a:endParaRPr lang="en-US" sz="1200" baseline="0"/>
          </a:p>
        </p:txBody>
      </p:sp>
      <p:sp>
        <p:nvSpPr>
          <p:cNvPr id="132099" name="Rectangle 2"/>
          <p:cNvSpPr>
            <a:spLocks noGrp="1" noRot="1" noChangeAspect="1" noChangeArrowheads="1" noTextEdit="1"/>
          </p:cNvSpPr>
          <p:nvPr>
            <p:ph type="sldImg"/>
          </p:nvPr>
        </p:nvSpPr>
        <p:spPr>
          <a:ln/>
        </p:spPr>
      </p:sp>
      <p:sp>
        <p:nvSpPr>
          <p:cNvPr id="132100" name="Rectangle 3"/>
          <p:cNvSpPr>
            <a:spLocks noGrp="1" noChangeArrowheads="1"/>
          </p:cNvSpPr>
          <p:nvPr>
            <p:ph type="body" idx="1"/>
          </p:nvPr>
        </p:nvSpPr>
        <p:spPr>
          <a:noFill/>
          <a:ln/>
        </p:spPr>
        <p:txBody>
          <a:bodyPr/>
          <a:lstStyle/>
          <a:p>
            <a:endParaRPr lang="en-US" dirty="0">
              <a:latin typeface="TimesNewRomanPS-BoldMT"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a:fld id="{6466FDC3-4B73-48E6-A031-E9FF93451046}" type="slidenum">
              <a:rPr lang="en-US" sz="1200" baseline="0"/>
              <a:pPr algn="r"/>
              <a:t>7</a:t>
            </a:fld>
            <a:endParaRPr lang="en-US" sz="1200" baseline="0"/>
          </a:p>
        </p:txBody>
      </p:sp>
      <p:sp>
        <p:nvSpPr>
          <p:cNvPr id="133123" name="Rectangle 2"/>
          <p:cNvSpPr>
            <a:spLocks noGrp="1" noRot="1" noChangeAspect="1" noChangeArrowheads="1" noTextEdit="1"/>
          </p:cNvSpPr>
          <p:nvPr>
            <p:ph type="sldImg"/>
          </p:nvPr>
        </p:nvSpPr>
        <p:spPr>
          <a:ln/>
        </p:spPr>
      </p:sp>
      <p:sp>
        <p:nvSpPr>
          <p:cNvPr id="133124" name="Rectangle 3"/>
          <p:cNvSpPr>
            <a:spLocks noGrp="1" noChangeArrowheads="1"/>
          </p:cNvSpPr>
          <p:nvPr>
            <p:ph type="body" idx="1"/>
          </p:nvPr>
        </p:nvSpPr>
        <p:spPr>
          <a:noFill/>
          <a:ln/>
        </p:spPr>
        <p:txBody>
          <a:bodyPr/>
          <a:lstStyle/>
          <a:p>
            <a:endParaRPr lang="en-US" dirty="0">
              <a:latin typeface="TimesNewRomanPS-BoldMT"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a:fld id="{C2A70CB7-88D2-46F3-815E-61382B825E5E}" type="slidenum">
              <a:rPr lang="en-US" sz="1200" baseline="0"/>
              <a:pPr algn="r"/>
              <a:t>8</a:t>
            </a:fld>
            <a:endParaRPr lang="en-US" sz="1200" baseline="0"/>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a:ln/>
        </p:spPr>
        <p:txBody>
          <a:bodyPr/>
          <a:lstStyle/>
          <a:p>
            <a:endParaRPr lang="en-US" dirty="0">
              <a:latin typeface="TimesNewRomanPS-BoldMT"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a:fld id="{B0589DE6-F427-4CD2-955C-AAA47D3EEE5F}" type="slidenum">
              <a:rPr lang="en-US" sz="1200" baseline="0"/>
              <a:pPr algn="r"/>
              <a:t>9</a:t>
            </a:fld>
            <a:endParaRPr lang="en-US" sz="1200" baseline="0"/>
          </a:p>
        </p:txBody>
      </p:sp>
      <p:sp>
        <p:nvSpPr>
          <p:cNvPr id="141315" name="Rectangle 2"/>
          <p:cNvSpPr>
            <a:spLocks noGrp="1" noRot="1" noChangeAspect="1" noChangeArrowheads="1" noTextEdit="1"/>
          </p:cNvSpPr>
          <p:nvPr>
            <p:ph type="sldImg"/>
          </p:nvPr>
        </p:nvSpPr>
        <p:spPr>
          <a:ln/>
        </p:spPr>
      </p:sp>
      <p:sp>
        <p:nvSpPr>
          <p:cNvPr id="141316" name="Rectangle 3"/>
          <p:cNvSpPr>
            <a:spLocks noGrp="1" noChangeArrowheads="1"/>
          </p:cNvSpPr>
          <p:nvPr>
            <p:ph type="body" idx="1"/>
          </p:nvPr>
        </p:nvSpPr>
        <p:spPr>
          <a:noFill/>
          <a:ln/>
        </p:spPr>
        <p:txBody>
          <a:bodyPr/>
          <a:lstStyle/>
          <a:p>
            <a:endParaRPr lang="en-US" dirty="0">
              <a:latin typeface="TimesNewRomanPS-BoldMT"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a:fld id="{22AF5168-EA06-4BAB-A54C-B43998C3DFDE}" type="slidenum">
              <a:rPr lang="en-US" sz="1200" baseline="0"/>
              <a:pPr algn="r"/>
              <a:t>10</a:t>
            </a:fld>
            <a:endParaRPr lang="en-US" sz="1200" baseline="0"/>
          </a:p>
        </p:txBody>
      </p:sp>
      <p:sp>
        <p:nvSpPr>
          <p:cNvPr id="142339" name="Rectangle 2"/>
          <p:cNvSpPr>
            <a:spLocks noGrp="1" noRot="1" noChangeAspect="1" noChangeArrowheads="1" noTextEdit="1"/>
          </p:cNvSpPr>
          <p:nvPr>
            <p:ph type="sldImg"/>
          </p:nvPr>
        </p:nvSpPr>
        <p:spPr>
          <a:ln/>
        </p:spPr>
      </p:sp>
      <p:sp>
        <p:nvSpPr>
          <p:cNvPr id="142340" name="Rectangle 3"/>
          <p:cNvSpPr>
            <a:spLocks noGrp="1" noChangeArrowheads="1"/>
          </p:cNvSpPr>
          <p:nvPr>
            <p:ph type="body" idx="1"/>
          </p:nvPr>
        </p:nvSpPr>
        <p:spPr>
          <a:noFill/>
          <a:ln/>
        </p:spPr>
        <p:txBody>
          <a:bodyPr/>
          <a:lstStyle/>
          <a:p>
            <a:endParaRPr lang="en-US" dirty="0">
              <a:latin typeface="TimesNewRomanPS-BoldMT"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a:t>Click to edit Master title style</a:t>
            </a:r>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a:t>Click to edit Master subtitle style</a:t>
            </a:r>
          </a:p>
        </p:txBody>
      </p:sp>
      <p:sp>
        <p:nvSpPr>
          <p:cNvPr id="7" name="Date Placeholder 6"/>
          <p:cNvSpPr>
            <a:spLocks noGrp="1"/>
          </p:cNvSpPr>
          <p:nvPr>
            <p:ph type="dt" sz="half" idx="10"/>
          </p:nvPr>
        </p:nvSpPr>
        <p:spPr/>
        <p:txBody>
          <a:bodyPr/>
          <a:lstStyle/>
          <a:p>
            <a:fld id="{5C66CA43-215C-493B-837B-F23BF522DF00}" type="datetimeFigureOut">
              <a:rPr lang="en-US" smtClean="0"/>
              <a:t>2/12/2021</a:t>
            </a:fld>
            <a:endParaRPr lang="en-US"/>
          </a:p>
        </p:txBody>
      </p:sp>
      <p:sp>
        <p:nvSpPr>
          <p:cNvPr id="20" name="Footer Placeholder 19"/>
          <p:cNvSpPr>
            <a:spLocks noGrp="1"/>
          </p:cNvSpPr>
          <p:nvPr>
            <p:ph type="ftr" sz="quarter" idx="11"/>
          </p:nvPr>
        </p:nvSpPr>
        <p:spPr/>
        <p:txBody>
          <a:bodyPr/>
          <a:lstStyle/>
          <a:p>
            <a:endParaRPr lang="en-US"/>
          </a:p>
        </p:txBody>
      </p:sp>
      <p:sp>
        <p:nvSpPr>
          <p:cNvPr id="10" name="Slide Number Placeholder 9"/>
          <p:cNvSpPr>
            <a:spLocks noGrp="1"/>
          </p:cNvSpPr>
          <p:nvPr>
            <p:ph type="sldNum" sz="quarter" idx="12"/>
          </p:nvPr>
        </p:nvSpPr>
        <p:spPr/>
        <p:txBody>
          <a:bodyPr/>
          <a:lstStyle/>
          <a:p>
            <a:fld id="{0F98B67C-6177-4DF8-AB54-F6EF974E0263}" type="slidenum">
              <a:rPr lang="en-US" smtClean="0"/>
              <a:t>‹#›</a:t>
            </a:fld>
            <a:endParaRPr lang="en-US"/>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5C66CA43-215C-493B-837B-F23BF522DF00}" type="datetimeFigureOut">
              <a:rPr lang="en-US" smtClean="0"/>
              <a:t>2/12/2021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98B67C-6177-4DF8-AB54-F6EF974E0263}"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1143000" y="274640"/>
            <a:ext cx="55626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5C66CA43-215C-493B-837B-F23BF522DF00}" type="datetimeFigureOut">
              <a:rPr lang="en-US" smtClean="0"/>
              <a:t>2/12/2021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98B67C-6177-4DF8-AB54-F6EF974E0263}"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5C66CA43-215C-493B-837B-F23BF522DF00}" type="datetimeFigureOut">
              <a:rPr lang="en-US" smtClean="0"/>
              <a:t>2/12/2021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98B67C-6177-4DF8-AB54-F6EF974E0263}"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a:t>Click to edit Master title style</a:t>
            </a:r>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5C66CA43-215C-493B-837B-F23BF522DF00}" type="datetimeFigureOut">
              <a:rPr lang="en-US" smtClean="0"/>
              <a:t>2/12/2021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98B67C-6177-4DF8-AB54-F6EF974E0263}" type="slidenum">
              <a:rPr lang="en-US" smtClean="0"/>
              <a:t>‹#›</a:t>
            </a:fld>
            <a:endParaRPr lang="en-US"/>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p>
            <a:r>
              <a:rPr kumimoji="0" lang="en-US"/>
              <a:t>Click to edit Master title style</a:t>
            </a:r>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5C66CA43-215C-493B-837B-F23BF522DF00}" type="datetimeFigureOut">
              <a:rPr lang="en-US" smtClean="0"/>
              <a:t>2/12/2021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98B67C-6177-4DF8-AB54-F6EF974E0263}"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a:t>Click to edit Master title style</a:t>
            </a:r>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5C66CA43-215C-493B-837B-F23BF522DF00}" type="datetimeFigureOut">
              <a:rPr lang="en-US" smtClean="0"/>
              <a:t>2/12/2021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98B67C-6177-4DF8-AB54-F6EF974E0263}"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p>
            <a:r>
              <a:rPr kumimoji="0" lang="en-US"/>
              <a:t>Click to edit Master title style</a:t>
            </a:r>
          </a:p>
        </p:txBody>
      </p:sp>
      <p:sp>
        <p:nvSpPr>
          <p:cNvPr id="3" name="Date Placeholder 2"/>
          <p:cNvSpPr>
            <a:spLocks noGrp="1"/>
          </p:cNvSpPr>
          <p:nvPr>
            <p:ph type="dt" sz="half" idx="10"/>
          </p:nvPr>
        </p:nvSpPr>
        <p:spPr/>
        <p:txBody>
          <a:bodyPr/>
          <a:lstStyle/>
          <a:p>
            <a:fld id="{5C66CA43-215C-493B-837B-F23BF522DF00}" type="datetimeFigureOut">
              <a:rPr lang="en-US" smtClean="0"/>
              <a:t>2/12/2021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98B67C-6177-4DF8-AB54-F6EF974E0263}"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Date Placeholder 1"/>
          <p:cNvSpPr>
            <a:spLocks noGrp="1"/>
          </p:cNvSpPr>
          <p:nvPr>
            <p:ph type="dt" sz="half" idx="10"/>
          </p:nvPr>
        </p:nvSpPr>
        <p:spPr/>
        <p:txBody>
          <a:bodyPr/>
          <a:lstStyle/>
          <a:p>
            <a:fld id="{5C66CA43-215C-493B-837B-F23BF522DF00}" type="datetimeFigureOut">
              <a:rPr lang="en-US" smtClean="0"/>
              <a:t>2/12/2021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98B67C-6177-4DF8-AB54-F6EF974E0263}" type="slidenum">
              <a:rPr lang="en-US" smtClean="0"/>
              <a:t>‹#›</a:t>
            </a:fld>
            <a:endParaRPr lang="en-US"/>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a:t>Click to edit Master title style</a:t>
            </a:r>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5C66CA43-215C-493B-837B-F23BF522DF00}" type="datetimeFigureOut">
              <a:rPr lang="en-US" smtClean="0"/>
              <a:t>2/12/2021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98B67C-6177-4DF8-AB54-F6EF974E0263}"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a:t>Click to edit Master title style</a:t>
            </a:r>
          </a:p>
        </p:txBody>
      </p:sp>
      <p:sp>
        <p:nvSpPr>
          <p:cNvPr id="5" name="Date Placeholder 4"/>
          <p:cNvSpPr>
            <a:spLocks noGrp="1"/>
          </p:cNvSpPr>
          <p:nvPr>
            <p:ph type="dt" sz="half" idx="10"/>
          </p:nvPr>
        </p:nvSpPr>
        <p:spPr/>
        <p:txBody>
          <a:bodyPr/>
          <a:lstStyle/>
          <a:p>
            <a:fld id="{5C66CA43-215C-493B-837B-F23BF522DF00}" type="datetimeFigureOut">
              <a:rPr lang="en-US" smtClean="0"/>
              <a:t>2/12/2021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98B67C-6177-4DF8-AB54-F6EF974E0263}" type="slidenum">
              <a:rPr lang="en-US" smtClean="0"/>
              <a:t>‹#›</a:t>
            </a:fld>
            <a:endParaRPr lang="en-US"/>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p>
            <a:r>
              <a:rPr kumimoji="0" lang="en-US"/>
              <a:t>Click to edit Master title style</a:t>
            </a:r>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5C66CA43-215C-493B-837B-F23BF522DF00}" type="datetimeFigureOut">
              <a:rPr lang="en-US" smtClean="0"/>
              <a:t>2/12/2021</a:t>
            </a:fld>
            <a:endParaRPr lang="en-US"/>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0F98B67C-6177-4DF8-AB54-F6EF974E0263}" type="slidenum">
              <a:rPr lang="en-US" smtClean="0"/>
              <a:t>‹#›</a:t>
            </a:fld>
            <a:endParaRPr lang="en-US"/>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Chapter 9</a:t>
            </a:r>
          </a:p>
        </p:txBody>
      </p:sp>
      <p:sp>
        <p:nvSpPr>
          <p:cNvPr id="5" name="Text Placeholder 4"/>
          <p:cNvSpPr>
            <a:spLocks noGrp="1"/>
          </p:cNvSpPr>
          <p:nvPr>
            <p:ph type="body" idx="1"/>
          </p:nvPr>
        </p:nvSpPr>
        <p:spPr>
          <a:xfrm>
            <a:off x="2675374" y="1090613"/>
            <a:ext cx="6400800" cy="1509712"/>
          </a:xfrm>
        </p:spPr>
        <p:txBody>
          <a:bodyPr/>
          <a:lstStyle/>
          <a:p>
            <a:r>
              <a:rPr lang="en-US" dirty="0"/>
              <a:t>Climate Change &amp; Global Warming</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12"/>
          <p:cNvSpPr>
            <a:spLocks noGrp="1" noChangeArrowheads="1"/>
          </p:cNvSpPr>
          <p:nvPr>
            <p:ph type="title"/>
          </p:nvPr>
        </p:nvSpPr>
        <p:spPr/>
        <p:txBody>
          <a:bodyPr/>
          <a:lstStyle/>
          <a:p>
            <a:pPr eaLnBrk="1" hangingPunct="1"/>
            <a:r>
              <a:rPr lang="en-US" dirty="0"/>
              <a:t>Causes of Global Warming</a:t>
            </a:r>
          </a:p>
        </p:txBody>
      </p:sp>
      <p:sp>
        <p:nvSpPr>
          <p:cNvPr id="35844" name="Rectangle 13"/>
          <p:cNvSpPr>
            <a:spLocks noGrp="1" noChangeArrowheads="1"/>
          </p:cNvSpPr>
          <p:nvPr>
            <p:ph idx="1"/>
          </p:nvPr>
        </p:nvSpPr>
        <p:spPr/>
        <p:txBody>
          <a:bodyPr/>
          <a:lstStyle/>
          <a:p>
            <a:pPr eaLnBrk="1" hangingPunct="1">
              <a:lnSpc>
                <a:spcPct val="90000"/>
              </a:lnSpc>
            </a:pPr>
            <a:r>
              <a:rPr lang="en-US"/>
              <a:t>Greenhouse effect</a:t>
            </a:r>
          </a:p>
          <a:p>
            <a:pPr lvl="1" eaLnBrk="1" hangingPunct="1">
              <a:lnSpc>
                <a:spcPct val="90000"/>
              </a:lnSpc>
            </a:pPr>
            <a:r>
              <a:rPr lang="en-US"/>
              <a:t>Gas molecules absorb heat</a:t>
            </a:r>
          </a:p>
          <a:p>
            <a:pPr lvl="1" eaLnBrk="1" hangingPunct="1">
              <a:lnSpc>
                <a:spcPct val="90000"/>
              </a:lnSpc>
            </a:pPr>
            <a:r>
              <a:rPr lang="en-US"/>
              <a:t>Such gases called </a:t>
            </a:r>
            <a:r>
              <a:rPr lang="en-US" i="1"/>
              <a:t>greenhouse gases</a:t>
            </a:r>
            <a:endParaRPr lang="en-US"/>
          </a:p>
          <a:p>
            <a:pPr lvl="2" eaLnBrk="1" hangingPunct="1">
              <a:lnSpc>
                <a:spcPct val="90000"/>
              </a:lnSpc>
            </a:pPr>
            <a:r>
              <a:rPr lang="en-US"/>
              <a:t>Water vapor (H</a:t>
            </a:r>
            <a:r>
              <a:rPr lang="en-US" baseline="-25000"/>
              <a:t>2</a:t>
            </a:r>
            <a:r>
              <a:rPr lang="en-US"/>
              <a:t>O) </a:t>
            </a:r>
          </a:p>
          <a:p>
            <a:pPr lvl="3" eaLnBrk="1" hangingPunct="1">
              <a:lnSpc>
                <a:spcPct val="90000"/>
              </a:lnSpc>
            </a:pPr>
            <a:r>
              <a:rPr lang="en-US"/>
              <a:t>Most abundant naturally occurring</a:t>
            </a:r>
          </a:p>
          <a:p>
            <a:pPr lvl="2" eaLnBrk="1" hangingPunct="1">
              <a:lnSpc>
                <a:spcPct val="90000"/>
              </a:lnSpc>
            </a:pPr>
            <a:r>
              <a:rPr lang="en-US"/>
              <a:t>Carbon dioxide (CO</a:t>
            </a:r>
            <a:r>
              <a:rPr lang="en-US" baseline="-25000"/>
              <a:t>2</a:t>
            </a:r>
            <a:r>
              <a:rPr lang="en-US"/>
              <a:t>)</a:t>
            </a:r>
          </a:p>
          <a:p>
            <a:pPr lvl="2" eaLnBrk="1" hangingPunct="1">
              <a:lnSpc>
                <a:spcPct val="90000"/>
              </a:lnSpc>
            </a:pPr>
            <a:r>
              <a:rPr lang="en-US"/>
              <a:t>Methane (CH</a:t>
            </a:r>
            <a:r>
              <a:rPr lang="en-US" baseline="-25000"/>
              <a:t>4</a:t>
            </a:r>
            <a:r>
              <a:rPr lang="en-US"/>
              <a:t>)</a:t>
            </a:r>
          </a:p>
          <a:p>
            <a:pPr lvl="2" eaLnBrk="1" hangingPunct="1">
              <a:lnSpc>
                <a:spcPct val="90000"/>
              </a:lnSpc>
            </a:pPr>
            <a:r>
              <a:rPr lang="en-US"/>
              <a:t>Nitrous oxide (N</a:t>
            </a:r>
            <a:r>
              <a:rPr lang="en-US" baseline="-25000"/>
              <a:t>2</a:t>
            </a:r>
            <a:r>
              <a:rPr lang="en-US"/>
              <a:t>O)</a:t>
            </a:r>
          </a:p>
          <a:p>
            <a:pPr eaLnBrk="1" hangingPunct="1">
              <a:lnSpc>
                <a:spcPct val="90000"/>
              </a:lnSpc>
            </a:pPr>
            <a:r>
              <a:rPr lang="en-US"/>
              <a:t>Trap heat from Earth's surface</a:t>
            </a:r>
          </a:p>
          <a:p>
            <a:pPr eaLnBrk="1" hangingPunct="1">
              <a:lnSpc>
                <a:spcPct val="90000"/>
              </a:lnSpc>
            </a:pPr>
            <a:endParaRPr lang="en-US"/>
          </a:p>
          <a:p>
            <a:pPr eaLnBrk="1" hangingPunct="1">
              <a:lnSpc>
                <a:spcPct val="90000"/>
              </a:lnSpc>
            </a:pPr>
            <a:endParaRPr lang="en-US"/>
          </a:p>
        </p:txBody>
      </p:sp>
      <p:sp>
        <p:nvSpPr>
          <p:cNvPr id="5" name="Footer Placeholder 3"/>
          <p:cNvSpPr>
            <a:spLocks noGrp="1"/>
          </p:cNvSpPr>
          <p:nvPr>
            <p:ph type="ftr" sz="quarter" idx="11"/>
          </p:nvPr>
        </p:nvSpPr>
        <p:spPr/>
        <p:txBody>
          <a:bodyPr/>
          <a:lstStyle/>
          <a:p>
            <a:pPr>
              <a:defRPr/>
            </a:pPr>
            <a:r>
              <a:rPr lang="en-GB"/>
              <a:t>© 2013 Pearson Education, Inc.</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172.24.191.117\macdata_vol4\08VOL4\Graphics\Powerpoint\PEARSON\PE027-CHRISTENSEN_3e\Final files\ch09\Label\09_17_Figure_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7593" y="528826"/>
            <a:ext cx="7008814" cy="58003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70333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8"/>
          <p:cNvSpPr>
            <a:spLocks noGrp="1" noChangeArrowheads="1"/>
          </p:cNvSpPr>
          <p:nvPr>
            <p:ph type="title"/>
          </p:nvPr>
        </p:nvSpPr>
        <p:spPr/>
        <p:txBody>
          <a:bodyPr/>
          <a:lstStyle/>
          <a:p>
            <a:pPr eaLnBrk="1" hangingPunct="1"/>
            <a:r>
              <a:rPr lang="en-US" dirty="0"/>
              <a:t>Causes of Global Warming</a:t>
            </a:r>
          </a:p>
        </p:txBody>
      </p:sp>
      <p:sp>
        <p:nvSpPr>
          <p:cNvPr id="37892" name="Rectangle 9"/>
          <p:cNvSpPr>
            <a:spLocks noGrp="1" noChangeArrowheads="1"/>
          </p:cNvSpPr>
          <p:nvPr>
            <p:ph idx="1"/>
          </p:nvPr>
        </p:nvSpPr>
        <p:spPr/>
        <p:txBody>
          <a:bodyPr/>
          <a:lstStyle/>
          <a:p>
            <a:pPr eaLnBrk="1" hangingPunct="1"/>
            <a:r>
              <a:rPr lang="en-US"/>
              <a:t>Human impacts</a:t>
            </a:r>
          </a:p>
          <a:p>
            <a:pPr lvl="1" eaLnBrk="1" hangingPunct="1"/>
            <a:r>
              <a:rPr lang="en-US"/>
              <a:t>Anthropogenic (human caused) increases</a:t>
            </a:r>
          </a:p>
          <a:p>
            <a:pPr lvl="2" eaLnBrk="1" hangingPunct="1"/>
            <a:r>
              <a:rPr lang="en-US"/>
              <a:t>CO</a:t>
            </a:r>
            <a:r>
              <a:rPr lang="en-US" baseline="-25000"/>
              <a:t>2</a:t>
            </a:r>
            <a:endParaRPr lang="en-US"/>
          </a:p>
          <a:p>
            <a:pPr lvl="3" eaLnBrk="1" hangingPunct="1"/>
            <a:r>
              <a:rPr lang="en-US"/>
              <a:t>Deforestation</a:t>
            </a:r>
          </a:p>
          <a:p>
            <a:pPr lvl="3" eaLnBrk="1" hangingPunct="1"/>
            <a:r>
              <a:rPr lang="en-US"/>
              <a:t>Fossil fuels</a:t>
            </a:r>
          </a:p>
          <a:p>
            <a:pPr lvl="1" eaLnBrk="1" hangingPunct="1"/>
            <a:r>
              <a:rPr lang="en-US"/>
              <a:t>Synthetic greenhouse gases</a:t>
            </a:r>
          </a:p>
          <a:p>
            <a:pPr lvl="2" eaLnBrk="1" hangingPunct="1"/>
            <a:r>
              <a:rPr lang="en-US"/>
              <a:t> Chlorofluorocarbon (CFC) compounds</a:t>
            </a:r>
          </a:p>
        </p:txBody>
      </p:sp>
      <p:sp>
        <p:nvSpPr>
          <p:cNvPr id="5" name="Footer Placeholder 3"/>
          <p:cNvSpPr>
            <a:spLocks noGrp="1"/>
          </p:cNvSpPr>
          <p:nvPr>
            <p:ph type="ftr" sz="quarter" idx="11"/>
          </p:nvPr>
        </p:nvSpPr>
        <p:spPr/>
        <p:txBody>
          <a:bodyPr/>
          <a:lstStyle/>
          <a:p>
            <a:pPr>
              <a:defRPr/>
            </a:pPr>
            <a:r>
              <a:rPr lang="en-GB"/>
              <a:t>© 2013 Pearson Education, Inc.</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172.24.191.117\macdata_vol4\08VOL4\Graphics\Powerpoint\PEARSON\PE027-CHRISTENSEN_3e\Final files\ch09\Label\09_18_Figure_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507077"/>
            <a:ext cx="8229600" cy="38438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620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10">
            <a:extLst>
              <a:ext uri="{FF2B5EF4-FFF2-40B4-BE49-F238E27FC236}">
                <a16:creationId xmlns:a16="http://schemas.microsoft.com/office/drawing/2014/main" id="{4E232CB1-5631-4FAF-978B-BB1348DFA86E}"/>
              </a:ext>
            </a:extLst>
          </p:cNvPr>
          <p:cNvSpPr>
            <a:spLocks noGrp="1" noChangeArrowheads="1"/>
          </p:cNvSpPr>
          <p:nvPr>
            <p:ph type="title"/>
          </p:nvPr>
        </p:nvSpPr>
        <p:spPr>
          <a:xfrm>
            <a:off x="990600" y="118659"/>
            <a:ext cx="7537944" cy="709077"/>
          </a:xfrm>
        </p:spPr>
        <p:txBody>
          <a:bodyPr>
            <a:normAutofit fontScale="90000"/>
          </a:bodyPr>
          <a:lstStyle/>
          <a:p>
            <a:pPr eaLnBrk="1" hangingPunct="1"/>
            <a:r>
              <a:rPr lang="en-US" altLang="en-US" dirty="0"/>
              <a:t>9.3 Causes of Global Warming</a:t>
            </a:r>
          </a:p>
        </p:txBody>
      </p:sp>
      <p:sp>
        <p:nvSpPr>
          <p:cNvPr id="33796" name="Rectangle 11">
            <a:extLst>
              <a:ext uri="{FF2B5EF4-FFF2-40B4-BE49-F238E27FC236}">
                <a16:creationId xmlns:a16="http://schemas.microsoft.com/office/drawing/2014/main" id="{34B1FB87-63FF-47A0-92FB-47ECDCB215CA}"/>
              </a:ext>
            </a:extLst>
          </p:cNvPr>
          <p:cNvSpPr>
            <a:spLocks noGrp="1" noChangeArrowheads="1"/>
          </p:cNvSpPr>
          <p:nvPr>
            <p:ph type="body" idx="1"/>
          </p:nvPr>
        </p:nvSpPr>
        <p:spPr>
          <a:xfrm>
            <a:off x="1066800" y="905616"/>
            <a:ext cx="7427832" cy="5020844"/>
          </a:xfrm>
        </p:spPr>
        <p:txBody>
          <a:bodyPr/>
          <a:lstStyle/>
          <a:p>
            <a:pPr marL="447675" indent="-422275" eaLnBrk="1" hangingPunct="1"/>
            <a:r>
              <a:rPr lang="en-US" altLang="en-US" sz="2800" dirty="0"/>
              <a:t>Impact of anthropogenic greenhouse gases</a:t>
            </a:r>
          </a:p>
          <a:p>
            <a:pPr marL="862013" lvl="1" indent="-414338" eaLnBrk="1" hangingPunct="1"/>
            <a:r>
              <a:rPr lang="en-US" altLang="en-US" sz="2400" dirty="0"/>
              <a:t>Global warming potential (GWP)</a:t>
            </a:r>
          </a:p>
          <a:p>
            <a:pPr marL="1257300" lvl="2" indent="-395288" eaLnBrk="1" hangingPunct="1"/>
            <a:r>
              <a:rPr lang="en-US" altLang="en-US" sz="2000" dirty="0"/>
              <a:t>Measure of long-term impact</a:t>
            </a:r>
          </a:p>
          <a:p>
            <a:pPr marL="1257300" lvl="2" indent="-395288" eaLnBrk="1" hangingPunct="1"/>
            <a:r>
              <a:rPr lang="en-US" altLang="en-US" sz="2000" dirty="0"/>
              <a:t>Capacity to absorb infrared light/retain heat</a:t>
            </a:r>
          </a:p>
          <a:p>
            <a:pPr marL="1679575" lvl="3" indent="-412750" eaLnBrk="1" hangingPunct="1"/>
            <a:r>
              <a:rPr lang="en-US" altLang="en-US" sz="1800" dirty="0"/>
              <a:t>Atmospheric residence time</a:t>
            </a:r>
          </a:p>
          <a:p>
            <a:pPr marL="1679575" lvl="3" indent="-412750" eaLnBrk="1" hangingPunct="1"/>
            <a:r>
              <a:rPr lang="en-US" altLang="en-US" sz="1800" dirty="0"/>
              <a:t>CO</a:t>
            </a:r>
            <a:r>
              <a:rPr lang="en-US" altLang="en-US" sz="1800" baseline="-25000" dirty="0"/>
              <a:t>2</a:t>
            </a:r>
            <a:r>
              <a:rPr lang="en-US" altLang="en-US" sz="1800" dirty="0"/>
              <a:t> baseline</a:t>
            </a:r>
          </a:p>
          <a:p>
            <a:pPr marL="862013" lvl="1" indent="-414338" eaLnBrk="1" hangingPunct="1"/>
            <a:r>
              <a:rPr lang="en-US" altLang="en-US" sz="2400" dirty="0"/>
              <a:t>Gases on steady rise</a:t>
            </a:r>
          </a:p>
          <a:p>
            <a:pPr marL="862013" lvl="1" indent="-414338" eaLnBrk="1" hangingPunct="1"/>
            <a:r>
              <a:rPr lang="en-US" altLang="en-US" sz="2400" dirty="0"/>
              <a:t>Black carbon</a:t>
            </a:r>
          </a:p>
        </p:txBody>
      </p:sp>
    </p:spTree>
    <p:extLst>
      <p:ext uri="{BB962C8B-B14F-4D97-AF65-F5344CB8AC3E}">
        <p14:creationId xmlns:p14="http://schemas.microsoft.com/office/powerpoint/2010/main" val="40680764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3"/>
          <p:cNvSpPr>
            <a:spLocks noGrp="1"/>
          </p:cNvSpPr>
          <p:nvPr>
            <p:ph type="ftr" sz="quarter" idx="11"/>
          </p:nvPr>
        </p:nvSpPr>
        <p:spPr/>
        <p:txBody>
          <a:bodyPr/>
          <a:lstStyle/>
          <a:p>
            <a:pPr>
              <a:defRPr/>
            </a:pPr>
            <a:r>
              <a:rPr lang="en-GB"/>
              <a:t>© 2013 Pearson Education, Inc.</a:t>
            </a:r>
          </a:p>
        </p:txBody>
      </p:sp>
      <p:pic>
        <p:nvPicPr>
          <p:cNvPr id="43011" name="Picture 10" descr="EAY_1e_Figure_08_20_L"/>
          <p:cNvPicPr preferRelativeResize="0">
            <a:picLocks noChangeAspect="1" noChangeArrowheads="1"/>
          </p:cNvPicPr>
          <p:nvPr/>
        </p:nvPicPr>
        <p:blipFill>
          <a:blip r:embed="rId3" cstate="print"/>
          <a:srcRect b="2625"/>
          <a:stretch>
            <a:fillRect/>
          </a:stretch>
        </p:blipFill>
        <p:spPr bwMode="auto">
          <a:xfrm>
            <a:off x="415925" y="407988"/>
            <a:ext cx="8226425" cy="5843587"/>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3"/>
          <p:cNvSpPr>
            <a:spLocks noGrp="1"/>
          </p:cNvSpPr>
          <p:nvPr>
            <p:ph type="ftr" sz="quarter" idx="11"/>
          </p:nvPr>
        </p:nvSpPr>
        <p:spPr/>
        <p:txBody>
          <a:bodyPr/>
          <a:lstStyle/>
          <a:p>
            <a:pPr>
              <a:defRPr/>
            </a:pPr>
            <a:r>
              <a:rPr lang="en-GB"/>
              <a:t>© 2013 Pearson Education, Inc.</a:t>
            </a:r>
          </a:p>
        </p:txBody>
      </p:sp>
      <p:pic>
        <p:nvPicPr>
          <p:cNvPr id="46083" name="Picture 10" descr="EAY_1e_Figure_08_21_L"/>
          <p:cNvPicPr preferRelativeResize="0">
            <a:picLocks noChangeAspect="1" noChangeArrowheads="1"/>
          </p:cNvPicPr>
          <p:nvPr/>
        </p:nvPicPr>
        <p:blipFill>
          <a:blip r:embed="rId3" cstate="print"/>
          <a:srcRect b="2895"/>
          <a:stretch>
            <a:fillRect/>
          </a:stretch>
        </p:blipFill>
        <p:spPr bwMode="auto">
          <a:xfrm>
            <a:off x="1516063" y="247650"/>
            <a:ext cx="6188075" cy="6121400"/>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172.24.191.117\macdata_vol4\08VOL4\Graphics\Powerpoint\PEARSON\PE027-CHRISTENSEN_3e\Final files\ch09\Label\09_21_Figure_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6156" y="495151"/>
            <a:ext cx="7231688" cy="58676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5369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Rectangle 8"/>
          <p:cNvSpPr>
            <a:spLocks noGrp="1" noChangeArrowheads="1"/>
          </p:cNvSpPr>
          <p:nvPr>
            <p:ph type="title"/>
          </p:nvPr>
        </p:nvSpPr>
        <p:spPr/>
        <p:txBody>
          <a:bodyPr/>
          <a:lstStyle/>
          <a:p>
            <a:pPr eaLnBrk="1" hangingPunct="1"/>
            <a:r>
              <a:rPr lang="en-US" dirty="0"/>
              <a:t>Causes of Global Warming</a:t>
            </a:r>
          </a:p>
        </p:txBody>
      </p:sp>
      <p:sp>
        <p:nvSpPr>
          <p:cNvPr id="49156" name="Rectangle 9"/>
          <p:cNvSpPr>
            <a:spLocks noGrp="1" noChangeArrowheads="1"/>
          </p:cNvSpPr>
          <p:nvPr>
            <p:ph idx="1"/>
          </p:nvPr>
        </p:nvSpPr>
        <p:spPr/>
        <p:txBody>
          <a:bodyPr/>
          <a:lstStyle/>
          <a:p>
            <a:pPr eaLnBrk="1" hangingPunct="1"/>
            <a:r>
              <a:rPr lang="en-US"/>
              <a:t>Sources of greenhouse gases</a:t>
            </a:r>
          </a:p>
          <a:p>
            <a:pPr lvl="1" eaLnBrk="1" hangingPunct="1"/>
            <a:r>
              <a:rPr lang="en-US"/>
              <a:t>Total greenhouse emissions expressed in carbon dioxide equivalents (CO</a:t>
            </a:r>
            <a:r>
              <a:rPr lang="en-US" baseline="-25000"/>
              <a:t>2</a:t>
            </a:r>
            <a:r>
              <a:rPr lang="en-US"/>
              <a:t>e)</a:t>
            </a:r>
          </a:p>
          <a:p>
            <a:pPr lvl="2" eaLnBrk="1" hangingPunct="1"/>
            <a:r>
              <a:rPr lang="en-US"/>
              <a:t>Burning fossil fuel</a:t>
            </a:r>
          </a:p>
          <a:p>
            <a:pPr lvl="2" eaLnBrk="1" hangingPunct="1"/>
            <a:r>
              <a:rPr lang="en-US"/>
              <a:t>Industrial processes</a:t>
            </a:r>
          </a:p>
          <a:p>
            <a:pPr eaLnBrk="1" hangingPunct="1"/>
            <a:r>
              <a:rPr lang="en-US"/>
              <a:t>Vary widely among countries</a:t>
            </a:r>
          </a:p>
          <a:p>
            <a:pPr lvl="1" eaLnBrk="1" hangingPunct="1"/>
            <a:r>
              <a:rPr lang="en-US"/>
              <a:t>Industrial vs. developing</a:t>
            </a:r>
          </a:p>
        </p:txBody>
      </p:sp>
      <p:sp>
        <p:nvSpPr>
          <p:cNvPr id="5" name="Footer Placeholder 3"/>
          <p:cNvSpPr>
            <a:spLocks noGrp="1"/>
          </p:cNvSpPr>
          <p:nvPr>
            <p:ph type="ftr" sz="quarter" idx="11"/>
          </p:nvPr>
        </p:nvSpPr>
        <p:spPr/>
        <p:txBody>
          <a:bodyPr/>
          <a:lstStyle/>
          <a:p>
            <a:pPr>
              <a:defRPr/>
            </a:pPr>
            <a:r>
              <a:rPr lang="en-GB"/>
              <a:t>© 2013 Pearson Education, Inc.</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3"/>
          <p:cNvSpPr>
            <a:spLocks noGrp="1"/>
          </p:cNvSpPr>
          <p:nvPr>
            <p:ph type="ftr" sz="quarter" idx="11"/>
          </p:nvPr>
        </p:nvSpPr>
        <p:spPr/>
        <p:txBody>
          <a:bodyPr/>
          <a:lstStyle/>
          <a:p>
            <a:pPr>
              <a:defRPr/>
            </a:pPr>
            <a:r>
              <a:rPr lang="en-GB"/>
              <a:t>© 2013 Pearson Education, Inc.</a:t>
            </a:r>
          </a:p>
        </p:txBody>
      </p:sp>
      <p:pic>
        <p:nvPicPr>
          <p:cNvPr id="50179" name="Picture 10" descr="EAY_1e_Figure_08_22_L"/>
          <p:cNvPicPr>
            <a:picLocks noChangeAspect="1" noChangeArrowheads="1"/>
          </p:cNvPicPr>
          <p:nvPr/>
        </p:nvPicPr>
        <p:blipFill>
          <a:blip r:embed="rId3" cstate="print"/>
          <a:srcRect b="3308"/>
          <a:stretch>
            <a:fillRect/>
          </a:stretch>
        </p:blipFill>
        <p:spPr bwMode="auto">
          <a:xfrm>
            <a:off x="257175" y="981075"/>
            <a:ext cx="8628063" cy="4733925"/>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pPr eaLnBrk="1" hangingPunct="1"/>
            <a:r>
              <a:rPr lang="en-US"/>
              <a:t>Arctic Meltdown</a:t>
            </a:r>
          </a:p>
        </p:txBody>
      </p:sp>
      <p:sp>
        <p:nvSpPr>
          <p:cNvPr id="5124" name="Rectangle 3"/>
          <p:cNvSpPr>
            <a:spLocks noGrp="1" noChangeArrowheads="1"/>
          </p:cNvSpPr>
          <p:nvPr>
            <p:ph idx="1"/>
          </p:nvPr>
        </p:nvSpPr>
        <p:spPr/>
        <p:txBody>
          <a:bodyPr>
            <a:normAutofit/>
          </a:bodyPr>
          <a:lstStyle/>
          <a:p>
            <a:pPr eaLnBrk="1" hangingPunct="1"/>
            <a:r>
              <a:rPr lang="en-US" dirty="0"/>
              <a:t>Earth's atmosphere is warming</a:t>
            </a:r>
          </a:p>
          <a:p>
            <a:pPr eaLnBrk="1" hangingPunct="1"/>
            <a:r>
              <a:rPr lang="en-US" dirty="0"/>
              <a:t>Yearly average temperatures increased in the Arctic twice as fast as the tropics and temperate areas</a:t>
            </a:r>
          </a:p>
          <a:p>
            <a:pPr lvl="1" eaLnBrk="1" hangingPunct="1">
              <a:spcBef>
                <a:spcPct val="0"/>
              </a:spcBef>
            </a:pPr>
            <a:r>
              <a:rPr lang="en-US" dirty="0"/>
              <a:t>90% of Arctic glaciers are retreating at fast rates</a:t>
            </a:r>
          </a:p>
          <a:p>
            <a:pPr lvl="1" eaLnBrk="1" hangingPunct="1">
              <a:spcBef>
                <a:spcPct val="0"/>
              </a:spcBef>
            </a:pPr>
            <a:r>
              <a:rPr lang="en-US" dirty="0"/>
              <a:t>Sea ice has been declining </a:t>
            </a:r>
          </a:p>
          <a:p>
            <a:pPr lvl="1" eaLnBrk="1" hangingPunct="1">
              <a:spcBef>
                <a:spcPct val="0"/>
              </a:spcBef>
            </a:pPr>
            <a:r>
              <a:rPr lang="en-US" dirty="0"/>
              <a:t>Permafrost is melting during summers</a:t>
            </a:r>
          </a:p>
          <a:p>
            <a:pPr lvl="1" eaLnBrk="1" hangingPunct="1">
              <a:spcBef>
                <a:spcPct val="0"/>
              </a:spcBef>
            </a:pPr>
            <a:r>
              <a:rPr lang="en-US" dirty="0"/>
              <a:t>Fires are more common</a:t>
            </a:r>
          </a:p>
          <a:p>
            <a:pPr lvl="1" eaLnBrk="1" hangingPunct="1">
              <a:spcBef>
                <a:spcPct val="0"/>
              </a:spcBef>
            </a:pPr>
            <a:r>
              <a:rPr lang="en-US" dirty="0"/>
              <a:t>Animal populations decreasing</a:t>
            </a:r>
          </a:p>
        </p:txBody>
      </p:sp>
      <p:sp>
        <p:nvSpPr>
          <p:cNvPr id="5" name="Footer Placeholder 3"/>
          <p:cNvSpPr>
            <a:spLocks noGrp="1"/>
          </p:cNvSpPr>
          <p:nvPr>
            <p:ph type="ftr" sz="quarter" idx="11"/>
          </p:nvPr>
        </p:nvSpPr>
        <p:spPr/>
        <p:txBody>
          <a:bodyPr/>
          <a:lstStyle/>
          <a:p>
            <a:pPr>
              <a:defRPr/>
            </a:pPr>
            <a:r>
              <a:rPr lang="en-GB"/>
              <a:t>© 2013 Pearson Education, Inc.</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172.24.191.117\macdata_vol4\08VOL4\Graphics\Powerpoint\PEARSON\PE027-CHRISTENSEN_3e\Final files\ch09\Label\09_23_Figure_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16200" y="519853"/>
            <a:ext cx="3911600" cy="58182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42378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10">
            <a:extLst>
              <a:ext uri="{FF2B5EF4-FFF2-40B4-BE49-F238E27FC236}">
                <a16:creationId xmlns:a16="http://schemas.microsoft.com/office/drawing/2014/main" id="{7624203A-DC1B-4693-AC38-86CE00CB573E}"/>
              </a:ext>
            </a:extLst>
          </p:cNvPr>
          <p:cNvSpPr>
            <a:spLocks noGrp="1" noChangeArrowheads="1"/>
          </p:cNvSpPr>
          <p:nvPr>
            <p:ph type="title"/>
          </p:nvPr>
        </p:nvSpPr>
        <p:spPr>
          <a:xfrm>
            <a:off x="1066800" y="83492"/>
            <a:ext cx="7470536" cy="739222"/>
          </a:xfrm>
        </p:spPr>
        <p:txBody>
          <a:bodyPr>
            <a:normAutofit fontScale="90000"/>
          </a:bodyPr>
          <a:lstStyle/>
          <a:p>
            <a:pPr eaLnBrk="1" hangingPunct="1"/>
            <a:r>
              <a:rPr lang="en-US" altLang="en-US" dirty="0"/>
              <a:t>9.4 Consequences of Global Warming</a:t>
            </a:r>
          </a:p>
        </p:txBody>
      </p:sp>
      <p:sp>
        <p:nvSpPr>
          <p:cNvPr id="40964" name="Rectangle 11">
            <a:extLst>
              <a:ext uri="{FF2B5EF4-FFF2-40B4-BE49-F238E27FC236}">
                <a16:creationId xmlns:a16="http://schemas.microsoft.com/office/drawing/2014/main" id="{B81603C3-E290-47D2-AF9E-7902F802BC06}"/>
              </a:ext>
            </a:extLst>
          </p:cNvPr>
          <p:cNvSpPr>
            <a:spLocks noGrp="1" noChangeArrowheads="1"/>
          </p:cNvSpPr>
          <p:nvPr>
            <p:ph type="body" idx="1"/>
          </p:nvPr>
        </p:nvSpPr>
        <p:spPr>
          <a:xfrm>
            <a:off x="1295400" y="893466"/>
            <a:ext cx="7199232" cy="4525963"/>
          </a:xfrm>
        </p:spPr>
        <p:txBody>
          <a:bodyPr/>
          <a:lstStyle/>
          <a:p>
            <a:pPr marL="447675" indent="-422275" eaLnBrk="1" hangingPunct="1"/>
            <a:r>
              <a:rPr lang="en-US" altLang="en-US" sz="2800" dirty="0"/>
              <a:t>Climate pattern changing</a:t>
            </a:r>
          </a:p>
          <a:p>
            <a:pPr marL="862013" lvl="1" indent="-414338" eaLnBrk="1" hangingPunct="1"/>
            <a:r>
              <a:rPr lang="en-US" altLang="en-US" sz="2400" dirty="0"/>
              <a:t>Drier and wetter</a:t>
            </a:r>
          </a:p>
          <a:p>
            <a:pPr marL="447675" indent="-422275" eaLnBrk="1" hangingPunct="1"/>
            <a:r>
              <a:rPr lang="en-US" altLang="en-US" sz="2800" dirty="0"/>
              <a:t>Melting glaciers and ice sheets</a:t>
            </a:r>
          </a:p>
          <a:p>
            <a:pPr marL="862013" lvl="1" indent="-414338" eaLnBrk="1" hangingPunct="1"/>
            <a:r>
              <a:rPr lang="en-US" altLang="en-US" sz="2400" dirty="0"/>
              <a:t>80%+ of Earth's glaciers retreating</a:t>
            </a:r>
          </a:p>
          <a:p>
            <a:pPr marL="447675" indent="-422275" eaLnBrk="1" hangingPunct="1"/>
            <a:r>
              <a:rPr lang="en-US" altLang="en-US" sz="2800" dirty="0"/>
              <a:t>Rising sea levels</a:t>
            </a:r>
          </a:p>
          <a:p>
            <a:pPr marL="862013" lvl="1" indent="-414338" eaLnBrk="1" hangingPunct="1"/>
            <a:r>
              <a:rPr lang="en-US" altLang="en-US" sz="2400" dirty="0"/>
              <a:t>Thermal expansion </a:t>
            </a:r>
          </a:p>
          <a:p>
            <a:pPr marL="862013" lvl="1" indent="-414338" eaLnBrk="1" hangingPunct="1"/>
            <a:r>
              <a:rPr lang="en-US" altLang="en-US" sz="2400" dirty="0"/>
              <a:t>Glacial meltwater</a:t>
            </a:r>
          </a:p>
        </p:txBody>
      </p:sp>
    </p:spTree>
    <p:extLst>
      <p:ext uri="{BB962C8B-B14F-4D97-AF65-F5344CB8AC3E}">
        <p14:creationId xmlns:p14="http://schemas.microsoft.com/office/powerpoint/2010/main" val="38917796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172.24.191.117\macdata_vol4\08VOL4\Graphics\Powerpoint\PEARSON\PE027-CHRISTENSEN_3e\Final files\ch09\Label\09_25_Figure_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2858" y="678930"/>
            <a:ext cx="7818285" cy="55001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4634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172.24.191.117\macdata_vol4\08VOL4\Graphics\Powerpoint\PEARSON\PE027-CHRISTENSEN_3e\Final files\ch09\Label\09_26_Figure_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785654"/>
            <a:ext cx="8382000" cy="32866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40810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172.24.191.117\macdata_vol4\08VOL4\Graphics\Powerpoint\PEARSON\PE027-CHRISTENSEN_3e\Final files\ch09\Label\09_27_Figure_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0700" y="381482"/>
            <a:ext cx="8102600" cy="60950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38345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172.24.191.117\macdata_vol4\08VOL4\Graphics\Powerpoint\PEARSON\PE027-CHRISTENSEN_3e\Final files\ch09\Label\09_28_Figure_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100" y="673533"/>
            <a:ext cx="8305800" cy="55109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03638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172.24.191.117\macdata_vol4\08VOL4\Graphics\Powerpoint\PEARSON\PE027-CHRISTENSEN_3e\Final files\ch09\Label\09_29_Figure_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45305" y="508000"/>
            <a:ext cx="6453390" cy="584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93400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descr="\\172.24.191.117\macdata_vol4\08VOL4\Graphics\Powerpoint\PEARSON\PE027-CHRISTENSEN_3e\Final files\ch09\Label\09_46_Figure_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0800" y="6927"/>
            <a:ext cx="4019585" cy="5970351"/>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905000" y="6248400"/>
            <a:ext cx="6019800" cy="646331"/>
          </a:xfrm>
          <a:prstGeom prst="rect">
            <a:avLst/>
          </a:prstGeom>
          <a:noFill/>
        </p:spPr>
        <p:txBody>
          <a:bodyPr wrap="square" rtlCol="0">
            <a:spAutoFit/>
          </a:bodyPr>
          <a:lstStyle/>
          <a:p>
            <a:r>
              <a:rPr lang="en-US" altLang="en-US" dirty="0"/>
              <a:t>Kathy </a:t>
            </a:r>
            <a:r>
              <a:rPr lang="en-US" altLang="en-US" dirty="0" err="1"/>
              <a:t>Jetnil-Kijiner</a:t>
            </a:r>
            <a:r>
              <a:rPr lang="en-US" altLang="en-US" dirty="0"/>
              <a:t> spoke as a civil society attendee to the UN Climate Summit in 2014. </a:t>
            </a:r>
            <a:endParaRPr lang="en-US" dirty="0"/>
          </a:p>
        </p:txBody>
      </p:sp>
    </p:spTree>
    <p:extLst>
      <p:ext uri="{BB962C8B-B14F-4D97-AF65-F5344CB8AC3E}">
        <p14:creationId xmlns:p14="http://schemas.microsoft.com/office/powerpoint/2010/main" val="32880754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Rectangle 10">
            <a:extLst>
              <a:ext uri="{FF2B5EF4-FFF2-40B4-BE49-F238E27FC236}">
                <a16:creationId xmlns:a16="http://schemas.microsoft.com/office/drawing/2014/main" id="{4BF7F197-12BA-49EE-A6BA-AFFEBC882DB5}"/>
              </a:ext>
            </a:extLst>
          </p:cNvPr>
          <p:cNvSpPr>
            <a:spLocks noGrp="1" noChangeArrowheads="1"/>
          </p:cNvSpPr>
          <p:nvPr>
            <p:ph type="title"/>
          </p:nvPr>
        </p:nvSpPr>
        <p:spPr>
          <a:xfrm>
            <a:off x="1219200" y="136243"/>
            <a:ext cx="7318136" cy="688981"/>
          </a:xfrm>
        </p:spPr>
        <p:txBody>
          <a:bodyPr>
            <a:normAutofit fontScale="90000"/>
          </a:bodyPr>
          <a:lstStyle/>
          <a:p>
            <a:pPr eaLnBrk="1" hangingPunct="1"/>
            <a:r>
              <a:rPr lang="en-US" altLang="en-US" dirty="0"/>
              <a:t>9.4 Consequences of Global Warming</a:t>
            </a:r>
          </a:p>
        </p:txBody>
      </p:sp>
      <p:sp>
        <p:nvSpPr>
          <p:cNvPr id="49156" name="Rectangle 11">
            <a:extLst>
              <a:ext uri="{FF2B5EF4-FFF2-40B4-BE49-F238E27FC236}">
                <a16:creationId xmlns:a16="http://schemas.microsoft.com/office/drawing/2014/main" id="{683FB74F-A980-4D40-835F-D0E4EDB0C03E}"/>
              </a:ext>
            </a:extLst>
          </p:cNvPr>
          <p:cNvSpPr>
            <a:spLocks noGrp="1" noChangeArrowheads="1"/>
          </p:cNvSpPr>
          <p:nvPr>
            <p:ph type="body" idx="1"/>
          </p:nvPr>
        </p:nvSpPr>
        <p:spPr>
          <a:xfrm>
            <a:off x="1066800" y="1143000"/>
            <a:ext cx="7427832" cy="4291097"/>
          </a:xfrm>
        </p:spPr>
        <p:txBody>
          <a:bodyPr/>
          <a:lstStyle/>
          <a:p>
            <a:pPr marL="447675" indent="-422275" eaLnBrk="1" hangingPunct="1"/>
            <a:r>
              <a:rPr lang="en-US" altLang="en-US" sz="2800" dirty="0"/>
              <a:t>Changing populations and ecosystems</a:t>
            </a:r>
          </a:p>
          <a:p>
            <a:pPr marL="862013" lvl="1" indent="-414338" eaLnBrk="1" hangingPunct="1"/>
            <a:r>
              <a:rPr lang="en-US" altLang="en-US" sz="2400" dirty="0"/>
              <a:t>Climate key to ecosystems</a:t>
            </a:r>
          </a:p>
          <a:p>
            <a:pPr marL="862013" lvl="1" indent="-414338" eaLnBrk="1" hangingPunct="1"/>
            <a:r>
              <a:rPr lang="en-US" altLang="en-US" sz="2400" dirty="0"/>
              <a:t>Climate cues for animal migration</a:t>
            </a:r>
          </a:p>
          <a:p>
            <a:pPr marL="862013" lvl="1" indent="-414338" eaLnBrk="1" hangingPunct="1"/>
            <a:r>
              <a:rPr lang="en-US" altLang="en-US" sz="2400" dirty="0"/>
              <a:t>Climate cues for plant physiology</a:t>
            </a:r>
          </a:p>
          <a:p>
            <a:pPr marL="862013" lvl="1" indent="-414338" eaLnBrk="1" hangingPunct="1"/>
            <a:r>
              <a:rPr lang="en-US" altLang="en-US" sz="2400" dirty="0"/>
              <a:t>Affecting both terrestrial and aquatic systems</a:t>
            </a:r>
          </a:p>
        </p:txBody>
      </p:sp>
    </p:spTree>
    <p:extLst>
      <p:ext uri="{BB962C8B-B14F-4D97-AF65-F5344CB8AC3E}">
        <p14:creationId xmlns:p14="http://schemas.microsoft.com/office/powerpoint/2010/main" val="13954368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172.24.191.117\macdata_vol4\08VOL4\Graphics\Powerpoint\PEARSON\PE027-CHRISTENSEN_3e\Final files\ch09\Label\09_30_Figure_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16200" y="422908"/>
            <a:ext cx="3911600" cy="58922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86541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9"/>
          <p:cNvSpPr>
            <a:spLocks noGrp="1" noChangeArrowheads="1"/>
          </p:cNvSpPr>
          <p:nvPr>
            <p:ph idx="1"/>
          </p:nvPr>
        </p:nvSpPr>
        <p:spPr/>
        <p:txBody>
          <a:bodyPr/>
          <a:lstStyle/>
          <a:p>
            <a:pPr eaLnBrk="1" hangingPunct="1"/>
            <a:r>
              <a:rPr lang="en-US"/>
              <a:t>[INSERT FIGURE 8.3 ON THIS SLIDE]</a:t>
            </a:r>
          </a:p>
        </p:txBody>
      </p:sp>
      <p:sp>
        <p:nvSpPr>
          <p:cNvPr id="4" name="Footer Placeholder 3"/>
          <p:cNvSpPr>
            <a:spLocks noGrp="1"/>
          </p:cNvSpPr>
          <p:nvPr>
            <p:ph type="ftr" sz="quarter" idx="11"/>
          </p:nvPr>
        </p:nvSpPr>
        <p:spPr/>
        <p:txBody>
          <a:bodyPr/>
          <a:lstStyle/>
          <a:p>
            <a:pPr>
              <a:defRPr/>
            </a:pPr>
            <a:r>
              <a:rPr lang="en-GB"/>
              <a:t>© 2013 Pearson Education, Inc.</a:t>
            </a:r>
          </a:p>
        </p:txBody>
      </p:sp>
      <p:pic>
        <p:nvPicPr>
          <p:cNvPr id="10244" name="Picture 10" descr="EAY_1e_Figure_08_03_L"/>
          <p:cNvPicPr>
            <a:picLocks noChangeAspect="1" noChangeArrowheads="1"/>
          </p:cNvPicPr>
          <p:nvPr/>
        </p:nvPicPr>
        <p:blipFill>
          <a:blip r:embed="rId3" cstate="print"/>
          <a:srcRect b="3574"/>
          <a:stretch>
            <a:fillRect/>
          </a:stretch>
        </p:blipFill>
        <p:spPr bwMode="auto">
          <a:xfrm>
            <a:off x="273050" y="474663"/>
            <a:ext cx="8597900" cy="5697537"/>
          </a:xfrm>
          <a:prstGeom prst="rect">
            <a:avLst/>
          </a:prstGeom>
          <a:noFill/>
          <a:ln w="9525">
            <a:noFill/>
            <a:miter lim="800000"/>
            <a:headEnd/>
            <a:tailEnd/>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172.24.191.117\macdata_vol4\08VOL4\Graphics\Powerpoint\PEARSON\PE027-CHRISTENSEN_3e\Final files\ch09\Label\09_31_Figure_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778" y="439258"/>
            <a:ext cx="8070444" cy="59267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19070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Rectangle 10"/>
          <p:cNvSpPr>
            <a:spLocks noGrp="1" noChangeArrowheads="1"/>
          </p:cNvSpPr>
          <p:nvPr>
            <p:ph type="title"/>
          </p:nvPr>
        </p:nvSpPr>
        <p:spPr/>
        <p:txBody>
          <a:bodyPr/>
          <a:lstStyle/>
          <a:p>
            <a:pPr eaLnBrk="1" hangingPunct="1"/>
            <a:r>
              <a:rPr lang="en-US" dirty="0"/>
              <a:t>Forecasting Global Warming</a:t>
            </a:r>
          </a:p>
        </p:txBody>
      </p:sp>
      <p:sp>
        <p:nvSpPr>
          <p:cNvPr id="63492" name="Rectangle 11"/>
          <p:cNvSpPr>
            <a:spLocks noGrp="1" noChangeArrowheads="1"/>
          </p:cNvSpPr>
          <p:nvPr>
            <p:ph idx="1"/>
          </p:nvPr>
        </p:nvSpPr>
        <p:spPr/>
        <p:txBody>
          <a:bodyPr/>
          <a:lstStyle/>
          <a:p>
            <a:pPr eaLnBrk="1" hangingPunct="1"/>
            <a:r>
              <a:rPr lang="en-US"/>
              <a:t>Predicting the future </a:t>
            </a:r>
          </a:p>
          <a:p>
            <a:pPr lvl="1" eaLnBrk="1" hangingPunct="1"/>
            <a:r>
              <a:rPr lang="en-US"/>
              <a:t>Computer simulation</a:t>
            </a:r>
          </a:p>
          <a:p>
            <a:pPr lvl="2" eaLnBrk="1" hangingPunct="1"/>
            <a:r>
              <a:rPr lang="en-US"/>
              <a:t>Global circulation models (GCMs)</a:t>
            </a:r>
          </a:p>
          <a:p>
            <a:pPr lvl="3" eaLnBrk="1" hangingPunct="1"/>
            <a:r>
              <a:rPr lang="en-US"/>
              <a:t>Forecast climate change</a:t>
            </a:r>
          </a:p>
          <a:p>
            <a:pPr lvl="3" eaLnBrk="1" hangingPunct="1"/>
            <a:r>
              <a:rPr lang="en-US"/>
              <a:t>Accuracy checked by "backcasting"</a:t>
            </a:r>
          </a:p>
          <a:p>
            <a:pPr lvl="4" eaLnBrk="1" hangingPunct="1">
              <a:buFont typeface="Times" pitchFamily="1" charset="0"/>
              <a:buChar char="•"/>
            </a:pPr>
            <a:r>
              <a:rPr lang="en-US"/>
              <a:t>Using past records</a:t>
            </a:r>
          </a:p>
          <a:p>
            <a:pPr lvl="1" eaLnBrk="1" hangingPunct="1"/>
            <a:r>
              <a:rPr lang="en-US"/>
              <a:t>Most accurate for large areas</a:t>
            </a:r>
          </a:p>
          <a:p>
            <a:pPr lvl="2" eaLnBrk="1" hangingPunct="1"/>
            <a:r>
              <a:rPr lang="en-US"/>
              <a:t>Continents and oceans</a:t>
            </a:r>
          </a:p>
          <a:p>
            <a:pPr eaLnBrk="1" hangingPunct="1"/>
            <a:endParaRPr lang="en-US"/>
          </a:p>
          <a:p>
            <a:pPr eaLnBrk="1" hangingPunct="1"/>
            <a:endParaRPr lang="en-US"/>
          </a:p>
        </p:txBody>
      </p:sp>
      <p:sp>
        <p:nvSpPr>
          <p:cNvPr id="5" name="Footer Placeholder 3"/>
          <p:cNvSpPr>
            <a:spLocks noGrp="1"/>
          </p:cNvSpPr>
          <p:nvPr>
            <p:ph type="ftr" sz="quarter" idx="11"/>
          </p:nvPr>
        </p:nvSpPr>
        <p:spPr/>
        <p:txBody>
          <a:bodyPr/>
          <a:lstStyle/>
          <a:p>
            <a:pPr>
              <a:defRPr/>
            </a:pPr>
            <a:r>
              <a:rPr lang="en-GB"/>
              <a:t>© 2013 Pearson Education, Inc.</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3"/>
          <p:cNvSpPr>
            <a:spLocks noGrp="1"/>
          </p:cNvSpPr>
          <p:nvPr>
            <p:ph type="ftr" sz="quarter" idx="11"/>
          </p:nvPr>
        </p:nvSpPr>
        <p:spPr/>
        <p:txBody>
          <a:bodyPr/>
          <a:lstStyle/>
          <a:p>
            <a:pPr>
              <a:defRPr/>
            </a:pPr>
            <a:r>
              <a:rPr lang="en-GB"/>
              <a:t>© 2013 Pearson Education, Inc.</a:t>
            </a:r>
          </a:p>
        </p:txBody>
      </p:sp>
      <p:pic>
        <p:nvPicPr>
          <p:cNvPr id="64515" name="Picture 10" descr="EAY_1e_Figure_08_30_L"/>
          <p:cNvPicPr preferRelativeResize="0">
            <a:picLocks noChangeAspect="1" noChangeArrowheads="1"/>
          </p:cNvPicPr>
          <p:nvPr/>
        </p:nvPicPr>
        <p:blipFill>
          <a:blip r:embed="rId3" cstate="print"/>
          <a:srcRect b="2699"/>
          <a:stretch>
            <a:fillRect/>
          </a:stretch>
        </p:blipFill>
        <p:spPr bwMode="auto">
          <a:xfrm>
            <a:off x="601663" y="392113"/>
            <a:ext cx="8172450" cy="5956300"/>
          </a:xfrm>
          <a:prstGeom prst="rect">
            <a:avLst/>
          </a:prstGeom>
          <a:noFill/>
          <a:ln w="9525">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Rectangle 8"/>
          <p:cNvSpPr>
            <a:spLocks noGrp="1" noChangeArrowheads="1"/>
          </p:cNvSpPr>
          <p:nvPr>
            <p:ph type="title"/>
          </p:nvPr>
        </p:nvSpPr>
        <p:spPr/>
        <p:txBody>
          <a:bodyPr/>
          <a:lstStyle/>
          <a:p>
            <a:pPr eaLnBrk="1" hangingPunct="1"/>
            <a:r>
              <a:rPr lang="en-US" dirty="0"/>
              <a:t>Forecasting Global Warming</a:t>
            </a:r>
          </a:p>
        </p:txBody>
      </p:sp>
      <p:sp>
        <p:nvSpPr>
          <p:cNvPr id="65540" name="Rectangle 9"/>
          <p:cNvSpPr>
            <a:spLocks noGrp="1" noChangeArrowheads="1"/>
          </p:cNvSpPr>
          <p:nvPr>
            <p:ph idx="1"/>
          </p:nvPr>
        </p:nvSpPr>
        <p:spPr/>
        <p:txBody>
          <a:bodyPr>
            <a:normAutofit lnSpcReduction="10000"/>
          </a:bodyPr>
          <a:lstStyle/>
          <a:p>
            <a:pPr eaLnBrk="1" hangingPunct="1"/>
            <a:r>
              <a:rPr lang="en-US" dirty="0"/>
              <a:t>Forecasting scenarios</a:t>
            </a:r>
          </a:p>
          <a:p>
            <a:pPr lvl="1" eaLnBrk="1" hangingPunct="1"/>
            <a:r>
              <a:rPr lang="en-US" dirty="0"/>
              <a:t>Today's world</a:t>
            </a:r>
          </a:p>
          <a:p>
            <a:pPr lvl="2" eaLnBrk="1" hangingPunct="1"/>
            <a:r>
              <a:rPr lang="en-US" dirty="0"/>
              <a:t>All anthropogenic emissions cease</a:t>
            </a:r>
          </a:p>
          <a:p>
            <a:pPr lvl="1" eaLnBrk="1" hangingPunct="1"/>
            <a:r>
              <a:rPr lang="en-US" dirty="0"/>
              <a:t>Business as usual (4 </a:t>
            </a:r>
            <a:r>
              <a:rPr lang="en-US" baseline="30000" dirty="0" err="1"/>
              <a:t>o</a:t>
            </a:r>
            <a:r>
              <a:rPr lang="en-US" dirty="0" err="1"/>
              <a:t>C</a:t>
            </a:r>
            <a:r>
              <a:rPr lang="en-US" dirty="0"/>
              <a:t> increase by 2100)</a:t>
            </a:r>
          </a:p>
          <a:p>
            <a:pPr lvl="2" eaLnBrk="1" hangingPunct="1"/>
            <a:r>
              <a:rPr lang="en-US" dirty="0"/>
              <a:t>Governments take NO action to reduce emissions</a:t>
            </a:r>
          </a:p>
          <a:p>
            <a:pPr lvl="1" eaLnBrk="1" hangingPunct="1"/>
            <a:r>
              <a:rPr lang="en-US" dirty="0"/>
              <a:t>Sustainable world (1.8 </a:t>
            </a:r>
            <a:r>
              <a:rPr lang="en-US" baseline="30000" dirty="0" err="1"/>
              <a:t>o</a:t>
            </a:r>
            <a:r>
              <a:rPr lang="en-US" dirty="0" err="1"/>
              <a:t>C</a:t>
            </a:r>
            <a:r>
              <a:rPr lang="en-US" dirty="0"/>
              <a:t> increase by 2100)</a:t>
            </a:r>
          </a:p>
          <a:p>
            <a:pPr lvl="2" eaLnBrk="1" hangingPunct="1"/>
            <a:r>
              <a:rPr lang="en-US" dirty="0"/>
              <a:t>Governments take actions to slow increase of emissions</a:t>
            </a:r>
          </a:p>
          <a:p>
            <a:pPr eaLnBrk="1" hangingPunct="1"/>
            <a:r>
              <a:rPr lang="en-US" dirty="0"/>
              <a:t>Committed warming (0.1 </a:t>
            </a:r>
            <a:r>
              <a:rPr lang="en-US" baseline="30000" dirty="0" err="1"/>
              <a:t>o</a:t>
            </a:r>
            <a:r>
              <a:rPr lang="en-US" dirty="0" err="1"/>
              <a:t>C</a:t>
            </a:r>
            <a:r>
              <a:rPr lang="en-US" dirty="0"/>
              <a:t> per decade)</a:t>
            </a:r>
          </a:p>
          <a:p>
            <a:pPr lvl="2" eaLnBrk="1" hangingPunct="1"/>
            <a:r>
              <a:rPr lang="en-US" dirty="0"/>
              <a:t>Warming that would still occur if all emissions stopped</a:t>
            </a:r>
          </a:p>
        </p:txBody>
      </p:sp>
      <p:sp>
        <p:nvSpPr>
          <p:cNvPr id="5" name="Footer Placeholder 3"/>
          <p:cNvSpPr>
            <a:spLocks noGrp="1"/>
          </p:cNvSpPr>
          <p:nvPr>
            <p:ph type="ftr" sz="quarter" idx="11"/>
          </p:nvPr>
        </p:nvSpPr>
        <p:spPr/>
        <p:txBody>
          <a:bodyPr/>
          <a:lstStyle/>
          <a:p>
            <a:pPr>
              <a:defRPr/>
            </a:pPr>
            <a:r>
              <a:rPr lang="en-GB"/>
              <a:t>© 2013 Pearson Education, Inc.</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Rectangle 8"/>
          <p:cNvSpPr>
            <a:spLocks noGrp="1" noChangeArrowheads="1"/>
          </p:cNvSpPr>
          <p:nvPr>
            <p:ph type="title"/>
          </p:nvPr>
        </p:nvSpPr>
        <p:spPr/>
        <p:txBody>
          <a:bodyPr/>
          <a:lstStyle/>
          <a:p>
            <a:pPr eaLnBrk="1" hangingPunct="1"/>
            <a:r>
              <a:rPr lang="en-US" dirty="0"/>
              <a:t>Forecasting Global Warming</a:t>
            </a:r>
          </a:p>
        </p:txBody>
      </p:sp>
      <p:sp>
        <p:nvSpPr>
          <p:cNvPr id="72708" name="Rectangle 9"/>
          <p:cNvSpPr>
            <a:spLocks noGrp="1" noChangeArrowheads="1"/>
          </p:cNvSpPr>
          <p:nvPr>
            <p:ph idx="1"/>
          </p:nvPr>
        </p:nvSpPr>
        <p:spPr/>
        <p:txBody>
          <a:bodyPr/>
          <a:lstStyle/>
          <a:p>
            <a:pPr eaLnBrk="1" hangingPunct="1"/>
            <a:endParaRPr lang="en-US" dirty="0"/>
          </a:p>
          <a:p>
            <a:pPr eaLnBrk="1" hangingPunct="1"/>
            <a:r>
              <a:rPr lang="en-US" dirty="0"/>
              <a:t>Forecast consequences </a:t>
            </a:r>
          </a:p>
          <a:p>
            <a:pPr lvl="1" eaLnBrk="1" hangingPunct="1"/>
            <a:r>
              <a:rPr lang="en-US" dirty="0"/>
              <a:t>Natural resources</a:t>
            </a:r>
          </a:p>
          <a:p>
            <a:pPr lvl="1" eaLnBrk="1" hangingPunct="1"/>
            <a:r>
              <a:rPr lang="en-US" dirty="0"/>
              <a:t>Ecosystems</a:t>
            </a:r>
          </a:p>
          <a:p>
            <a:pPr lvl="1" eaLnBrk="1" hangingPunct="1"/>
            <a:r>
              <a:rPr lang="en-US" dirty="0"/>
              <a:t>Human health</a:t>
            </a:r>
          </a:p>
          <a:p>
            <a:pPr eaLnBrk="1" hangingPunct="1"/>
            <a:r>
              <a:rPr lang="en-US" dirty="0"/>
              <a:t>Impacts high with Business as Usual scenario </a:t>
            </a:r>
          </a:p>
          <a:p>
            <a:pPr eaLnBrk="1" hangingPunct="1"/>
            <a:endParaRPr lang="en-US" dirty="0"/>
          </a:p>
        </p:txBody>
      </p:sp>
      <p:sp>
        <p:nvSpPr>
          <p:cNvPr id="5" name="Footer Placeholder 3"/>
          <p:cNvSpPr>
            <a:spLocks noGrp="1"/>
          </p:cNvSpPr>
          <p:nvPr>
            <p:ph type="ftr" sz="quarter" idx="11"/>
          </p:nvPr>
        </p:nvSpPr>
        <p:spPr/>
        <p:txBody>
          <a:bodyPr/>
          <a:lstStyle/>
          <a:p>
            <a:pPr>
              <a:defRPr/>
            </a:pPr>
            <a:r>
              <a:rPr lang="en-GB"/>
              <a:t>© 2013 Pearson Education, Inc.</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3" name="Rectangle 8"/>
          <p:cNvSpPr>
            <a:spLocks noGrp="1" noChangeArrowheads="1"/>
          </p:cNvSpPr>
          <p:nvPr>
            <p:ph type="title"/>
          </p:nvPr>
        </p:nvSpPr>
        <p:spPr/>
        <p:txBody>
          <a:bodyPr/>
          <a:lstStyle/>
          <a:p>
            <a:pPr eaLnBrk="1" hangingPunct="1"/>
            <a:r>
              <a:rPr lang="en-US" dirty="0"/>
              <a:t>Mitigating Global Warming</a:t>
            </a:r>
          </a:p>
        </p:txBody>
      </p:sp>
      <p:sp>
        <p:nvSpPr>
          <p:cNvPr id="76804" name="Rectangle 9"/>
          <p:cNvSpPr>
            <a:spLocks noGrp="1" noChangeArrowheads="1"/>
          </p:cNvSpPr>
          <p:nvPr>
            <p:ph idx="1"/>
          </p:nvPr>
        </p:nvSpPr>
        <p:spPr/>
        <p:txBody>
          <a:bodyPr>
            <a:normAutofit/>
          </a:bodyPr>
          <a:lstStyle/>
          <a:p>
            <a:pPr eaLnBrk="1" hangingPunct="1"/>
            <a:r>
              <a:rPr lang="en-US" dirty="0"/>
              <a:t>Reducing CO</a:t>
            </a:r>
            <a:r>
              <a:rPr lang="en-US" baseline="-25000" dirty="0"/>
              <a:t>2</a:t>
            </a:r>
            <a:r>
              <a:rPr lang="en-US" dirty="0"/>
              <a:t>e emissions</a:t>
            </a:r>
          </a:p>
          <a:p>
            <a:pPr lvl="1" eaLnBrk="1" hangingPunct="1"/>
            <a:r>
              <a:rPr lang="en-US" dirty="0"/>
              <a:t>Business as usual</a:t>
            </a:r>
          </a:p>
          <a:p>
            <a:pPr marL="1085850" lvl="2"/>
            <a:r>
              <a:rPr lang="en-US" dirty="0"/>
              <a:t>Catastrophic</a:t>
            </a:r>
          </a:p>
          <a:p>
            <a:pPr marL="1085850" lvl="2"/>
            <a:r>
              <a:rPr lang="en-US" dirty="0"/>
              <a:t>Average temperature increase by 8 - 10 </a:t>
            </a:r>
            <a:r>
              <a:rPr lang="en-US" baseline="30000" dirty="0" err="1"/>
              <a:t>o</a:t>
            </a:r>
            <a:r>
              <a:rPr lang="en-US" dirty="0" err="1"/>
              <a:t>C</a:t>
            </a:r>
            <a:endParaRPr lang="en-US" dirty="0"/>
          </a:p>
          <a:p>
            <a:pPr marL="1085850" lvl="2"/>
            <a:r>
              <a:rPr lang="en-US" dirty="0"/>
              <a:t>Sea level rise 1 meter (3.3 ft)</a:t>
            </a:r>
          </a:p>
          <a:p>
            <a:pPr lvl="1"/>
            <a:r>
              <a:rPr lang="en-US" dirty="0"/>
              <a:t>Sustainable world</a:t>
            </a:r>
          </a:p>
          <a:p>
            <a:pPr lvl="2"/>
            <a:r>
              <a:rPr lang="en-US" dirty="0"/>
              <a:t>Requires various strategies </a:t>
            </a:r>
          </a:p>
          <a:p>
            <a:pPr lvl="2"/>
            <a:r>
              <a:rPr lang="en-US" dirty="0"/>
              <a:t>Some climate change but adaptation possible</a:t>
            </a:r>
          </a:p>
          <a:p>
            <a:pPr lvl="2">
              <a:buNone/>
            </a:pPr>
            <a:endParaRPr lang="en-US" dirty="0"/>
          </a:p>
        </p:txBody>
      </p:sp>
      <p:sp>
        <p:nvSpPr>
          <p:cNvPr id="5" name="Footer Placeholder 3"/>
          <p:cNvSpPr>
            <a:spLocks noGrp="1"/>
          </p:cNvSpPr>
          <p:nvPr>
            <p:ph type="ftr" sz="quarter" idx="11"/>
          </p:nvPr>
        </p:nvSpPr>
        <p:spPr/>
        <p:txBody>
          <a:bodyPr/>
          <a:lstStyle/>
          <a:p>
            <a:pPr>
              <a:defRPr/>
            </a:pPr>
            <a:r>
              <a:rPr lang="en-GB"/>
              <a:t>© 2013 Pearson Education, Inc.</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Rectangle 8"/>
          <p:cNvSpPr>
            <a:spLocks noGrp="1" noChangeArrowheads="1"/>
          </p:cNvSpPr>
          <p:nvPr>
            <p:ph type="title"/>
          </p:nvPr>
        </p:nvSpPr>
        <p:spPr/>
        <p:txBody>
          <a:bodyPr/>
          <a:lstStyle/>
          <a:p>
            <a:pPr eaLnBrk="1" hangingPunct="1"/>
            <a:r>
              <a:rPr lang="en-US" dirty="0"/>
              <a:t>Mitigating Global Warming</a:t>
            </a:r>
          </a:p>
        </p:txBody>
      </p:sp>
      <p:sp>
        <p:nvSpPr>
          <p:cNvPr id="78852" name="Rectangle 9"/>
          <p:cNvSpPr>
            <a:spLocks noGrp="1" noChangeArrowheads="1"/>
          </p:cNvSpPr>
          <p:nvPr>
            <p:ph idx="1"/>
          </p:nvPr>
        </p:nvSpPr>
        <p:spPr/>
        <p:txBody>
          <a:bodyPr>
            <a:normAutofit/>
          </a:bodyPr>
          <a:lstStyle/>
          <a:p>
            <a:pPr eaLnBrk="1" hangingPunct="1"/>
            <a:r>
              <a:rPr lang="en-US" dirty="0"/>
              <a:t>Efficiency and conservation</a:t>
            </a:r>
          </a:p>
          <a:p>
            <a:pPr lvl="2" eaLnBrk="1" hangingPunct="1"/>
            <a:r>
              <a:rPr lang="en-US" dirty="0"/>
              <a:t>Can reduce CO</a:t>
            </a:r>
            <a:r>
              <a:rPr lang="en-US" baseline="-25000" dirty="0"/>
              <a:t>2</a:t>
            </a:r>
            <a:r>
              <a:rPr lang="en-US" dirty="0"/>
              <a:t>e </a:t>
            </a:r>
          </a:p>
          <a:p>
            <a:pPr eaLnBrk="1" hangingPunct="1"/>
            <a:r>
              <a:rPr lang="en-US" dirty="0"/>
              <a:t>Transport efficiency</a:t>
            </a:r>
          </a:p>
          <a:p>
            <a:pPr lvl="1" eaLnBrk="1" hangingPunct="1"/>
            <a:r>
              <a:rPr lang="en-US" dirty="0"/>
              <a:t>Improving miles per gallon</a:t>
            </a:r>
          </a:p>
          <a:p>
            <a:pPr eaLnBrk="1" hangingPunct="1"/>
            <a:r>
              <a:rPr lang="en-US" dirty="0"/>
              <a:t>Transport conservation</a:t>
            </a:r>
          </a:p>
          <a:p>
            <a:pPr lvl="1" eaLnBrk="1" hangingPunct="1"/>
            <a:r>
              <a:rPr lang="en-US" dirty="0"/>
              <a:t>Reduction of use</a:t>
            </a:r>
          </a:p>
          <a:p>
            <a:pPr lvl="2" eaLnBrk="1" hangingPunct="1"/>
            <a:r>
              <a:rPr lang="en-US" dirty="0"/>
              <a:t>Mass transit, reduction of traffic</a:t>
            </a:r>
          </a:p>
          <a:p>
            <a:pPr eaLnBrk="1" hangingPunct="1"/>
            <a:r>
              <a:rPr lang="en-US" dirty="0"/>
              <a:t>Building efficiency</a:t>
            </a:r>
          </a:p>
          <a:p>
            <a:pPr eaLnBrk="1" hangingPunct="1"/>
            <a:r>
              <a:rPr lang="en-US" dirty="0"/>
              <a:t>Efficiency in electricity production</a:t>
            </a:r>
          </a:p>
        </p:txBody>
      </p:sp>
      <p:sp>
        <p:nvSpPr>
          <p:cNvPr id="5" name="Footer Placeholder 3"/>
          <p:cNvSpPr>
            <a:spLocks noGrp="1"/>
          </p:cNvSpPr>
          <p:nvPr>
            <p:ph type="ftr" sz="quarter" idx="11"/>
          </p:nvPr>
        </p:nvSpPr>
        <p:spPr/>
        <p:txBody>
          <a:bodyPr/>
          <a:lstStyle/>
          <a:p>
            <a:pPr>
              <a:defRPr/>
            </a:pPr>
            <a:r>
              <a:rPr lang="en-GB"/>
              <a:t>© 2013 Pearson Education, Inc.</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3"/>
          <p:cNvSpPr>
            <a:spLocks noGrp="1"/>
          </p:cNvSpPr>
          <p:nvPr>
            <p:ph type="ftr" sz="quarter" idx="11"/>
          </p:nvPr>
        </p:nvSpPr>
        <p:spPr/>
        <p:txBody>
          <a:bodyPr/>
          <a:lstStyle/>
          <a:p>
            <a:pPr>
              <a:defRPr/>
            </a:pPr>
            <a:r>
              <a:rPr lang="en-GB"/>
              <a:t>© 2013 Pearson Education, Inc.</a:t>
            </a:r>
          </a:p>
        </p:txBody>
      </p:sp>
      <p:pic>
        <p:nvPicPr>
          <p:cNvPr id="79875" name="Picture 10" descr="EAY_1e_Figure_08_35_L"/>
          <p:cNvPicPr>
            <a:picLocks noChangeAspect="1" noChangeArrowheads="1"/>
          </p:cNvPicPr>
          <p:nvPr/>
        </p:nvPicPr>
        <p:blipFill>
          <a:blip r:embed="rId3" cstate="print"/>
          <a:srcRect b="3647"/>
          <a:stretch>
            <a:fillRect/>
          </a:stretch>
        </p:blipFill>
        <p:spPr bwMode="auto">
          <a:xfrm>
            <a:off x="273050" y="479425"/>
            <a:ext cx="8597900" cy="5703888"/>
          </a:xfrm>
          <a:prstGeom prst="rect">
            <a:avLst/>
          </a:prstGeom>
          <a:noFill/>
          <a:ln w="9525">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9" name="Rectangle 8"/>
          <p:cNvSpPr>
            <a:spLocks noGrp="1" noChangeArrowheads="1"/>
          </p:cNvSpPr>
          <p:nvPr>
            <p:ph type="title"/>
          </p:nvPr>
        </p:nvSpPr>
        <p:spPr/>
        <p:txBody>
          <a:bodyPr/>
          <a:lstStyle/>
          <a:p>
            <a:pPr eaLnBrk="1" hangingPunct="1"/>
            <a:r>
              <a:rPr lang="en-US" dirty="0"/>
              <a:t>Mitigating Global Warming</a:t>
            </a:r>
          </a:p>
        </p:txBody>
      </p:sp>
      <p:sp>
        <p:nvSpPr>
          <p:cNvPr id="80900" name="Rectangle 9"/>
          <p:cNvSpPr>
            <a:spLocks noGrp="1" noChangeArrowheads="1"/>
          </p:cNvSpPr>
          <p:nvPr>
            <p:ph idx="1"/>
          </p:nvPr>
        </p:nvSpPr>
        <p:spPr/>
        <p:txBody>
          <a:bodyPr/>
          <a:lstStyle/>
          <a:p>
            <a:pPr eaLnBrk="1" hangingPunct="1"/>
            <a:endParaRPr lang="en-US"/>
          </a:p>
          <a:p>
            <a:pPr eaLnBrk="1" hangingPunct="1"/>
            <a:r>
              <a:rPr lang="en-US"/>
              <a:t>Fossil fuel use</a:t>
            </a:r>
          </a:p>
          <a:p>
            <a:pPr lvl="1" eaLnBrk="1" hangingPunct="1"/>
            <a:r>
              <a:rPr lang="en-US"/>
              <a:t>Changing type of fossil fuel</a:t>
            </a:r>
          </a:p>
          <a:p>
            <a:pPr lvl="2" eaLnBrk="1" hangingPunct="1"/>
            <a:r>
              <a:rPr lang="en-US"/>
              <a:t>Coal vs. natural gas</a:t>
            </a:r>
          </a:p>
          <a:p>
            <a:pPr lvl="1" eaLnBrk="1" hangingPunct="1"/>
            <a:r>
              <a:rPr lang="en-US"/>
              <a:t>Carbon capture and storage (CCS)</a:t>
            </a:r>
          </a:p>
          <a:p>
            <a:pPr lvl="2" eaLnBrk="1" hangingPunct="1"/>
            <a:r>
              <a:rPr lang="en-US"/>
              <a:t>Capture CO</a:t>
            </a:r>
            <a:r>
              <a:rPr lang="en-US" baseline="-25000"/>
              <a:t>2</a:t>
            </a:r>
            <a:r>
              <a:rPr lang="en-US"/>
              <a:t> and store</a:t>
            </a:r>
          </a:p>
        </p:txBody>
      </p:sp>
      <p:sp>
        <p:nvSpPr>
          <p:cNvPr id="5" name="Footer Placeholder 3"/>
          <p:cNvSpPr>
            <a:spLocks noGrp="1"/>
          </p:cNvSpPr>
          <p:nvPr>
            <p:ph type="ftr" sz="quarter" idx="11"/>
          </p:nvPr>
        </p:nvSpPr>
        <p:spPr/>
        <p:txBody>
          <a:bodyPr/>
          <a:lstStyle/>
          <a:p>
            <a:pPr>
              <a:defRPr/>
            </a:pPr>
            <a:r>
              <a:rPr lang="en-GB"/>
              <a:t>© 2013 Pearson Education, Inc.</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172.24.191.117\macdata_vol4\08VOL4\Graphics\Powerpoint\PEARSON\PE027-CHRISTENSEN_3e\Final files\ch09\Label\09_38_Figure_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 y="822672"/>
            <a:ext cx="8153400" cy="52126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65594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11"/>
          <p:cNvSpPr>
            <a:spLocks noGrp="1" noChangeArrowheads="1"/>
          </p:cNvSpPr>
          <p:nvPr>
            <p:ph idx="1"/>
          </p:nvPr>
        </p:nvSpPr>
        <p:spPr/>
        <p:txBody>
          <a:bodyPr/>
          <a:lstStyle/>
          <a:p>
            <a:pPr eaLnBrk="1" hangingPunct="1"/>
            <a:r>
              <a:rPr lang="en-US"/>
              <a:t>[INSERT FIGURE 8.4 ON THIS SLIDE]</a:t>
            </a:r>
          </a:p>
        </p:txBody>
      </p:sp>
      <p:sp>
        <p:nvSpPr>
          <p:cNvPr id="4" name="Footer Placeholder 3"/>
          <p:cNvSpPr>
            <a:spLocks noGrp="1"/>
          </p:cNvSpPr>
          <p:nvPr>
            <p:ph type="ftr" sz="quarter" idx="11"/>
          </p:nvPr>
        </p:nvSpPr>
        <p:spPr/>
        <p:txBody>
          <a:bodyPr/>
          <a:lstStyle/>
          <a:p>
            <a:pPr>
              <a:defRPr/>
            </a:pPr>
            <a:r>
              <a:rPr lang="en-GB"/>
              <a:t>© 2013 Pearson Education, Inc.</a:t>
            </a:r>
          </a:p>
        </p:txBody>
      </p:sp>
      <p:pic>
        <p:nvPicPr>
          <p:cNvPr id="11268" name="Picture 12" descr="EAY_1e_Figure_08_04_L"/>
          <p:cNvPicPr>
            <a:picLocks noChangeAspect="1" noChangeArrowheads="1"/>
          </p:cNvPicPr>
          <p:nvPr/>
        </p:nvPicPr>
        <p:blipFill>
          <a:blip r:embed="rId3" cstate="print"/>
          <a:srcRect b="3540"/>
          <a:stretch>
            <a:fillRect/>
          </a:stretch>
        </p:blipFill>
        <p:spPr bwMode="auto">
          <a:xfrm>
            <a:off x="273050" y="558800"/>
            <a:ext cx="8597900" cy="5364163"/>
          </a:xfrm>
          <a:prstGeom prst="rect">
            <a:avLst/>
          </a:prstGeom>
          <a:noFill/>
          <a:ln w="9525">
            <a:noFill/>
            <a:miter lim="800000"/>
            <a:headEnd/>
            <a:tailEnd/>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Rectangle 10"/>
          <p:cNvSpPr>
            <a:spLocks noGrp="1" noChangeArrowheads="1"/>
          </p:cNvSpPr>
          <p:nvPr>
            <p:ph type="title"/>
          </p:nvPr>
        </p:nvSpPr>
        <p:spPr/>
        <p:txBody>
          <a:bodyPr/>
          <a:lstStyle/>
          <a:p>
            <a:pPr eaLnBrk="1" hangingPunct="1"/>
            <a:r>
              <a:rPr lang="en-US" dirty="0"/>
              <a:t>Mitigating Global Warming</a:t>
            </a:r>
          </a:p>
        </p:txBody>
      </p:sp>
      <p:sp>
        <p:nvSpPr>
          <p:cNvPr id="82948" name="Rectangle 11"/>
          <p:cNvSpPr>
            <a:spLocks noGrp="1" noChangeArrowheads="1"/>
          </p:cNvSpPr>
          <p:nvPr>
            <p:ph idx="1"/>
          </p:nvPr>
        </p:nvSpPr>
        <p:spPr/>
        <p:txBody>
          <a:bodyPr/>
          <a:lstStyle/>
          <a:p>
            <a:pPr eaLnBrk="1" hangingPunct="1"/>
            <a:endParaRPr lang="en-US"/>
          </a:p>
          <a:p>
            <a:pPr eaLnBrk="1" hangingPunct="1"/>
            <a:r>
              <a:rPr lang="en-US"/>
              <a:t>Renewable energy</a:t>
            </a:r>
          </a:p>
          <a:p>
            <a:pPr lvl="1" eaLnBrk="1" hangingPunct="1"/>
            <a:r>
              <a:rPr lang="en-US"/>
              <a:t>Solar</a:t>
            </a:r>
          </a:p>
          <a:p>
            <a:pPr lvl="1" eaLnBrk="1" hangingPunct="1"/>
            <a:r>
              <a:rPr lang="en-US"/>
              <a:t>Wind</a:t>
            </a:r>
          </a:p>
          <a:p>
            <a:pPr lvl="1" eaLnBrk="1" hangingPunct="1"/>
            <a:r>
              <a:rPr lang="en-US"/>
              <a:t>Biofuel</a:t>
            </a:r>
          </a:p>
          <a:p>
            <a:pPr eaLnBrk="1" hangingPunct="1"/>
            <a:r>
              <a:rPr lang="en-US"/>
              <a:t>Produce little or no CO</a:t>
            </a:r>
            <a:r>
              <a:rPr lang="en-US" baseline="-25000"/>
              <a:t>2</a:t>
            </a:r>
            <a:r>
              <a:rPr lang="en-US"/>
              <a:t>e</a:t>
            </a:r>
          </a:p>
          <a:p>
            <a:pPr lvl="1" eaLnBrk="1" hangingPunct="1"/>
            <a:endParaRPr lang="en-US"/>
          </a:p>
        </p:txBody>
      </p:sp>
      <p:sp>
        <p:nvSpPr>
          <p:cNvPr id="5" name="Footer Placeholder 3"/>
          <p:cNvSpPr>
            <a:spLocks noGrp="1"/>
          </p:cNvSpPr>
          <p:nvPr>
            <p:ph type="ftr" sz="quarter" idx="11"/>
          </p:nvPr>
        </p:nvSpPr>
        <p:spPr/>
        <p:txBody>
          <a:bodyPr/>
          <a:lstStyle/>
          <a:p>
            <a:pPr>
              <a:defRPr/>
            </a:pPr>
            <a:r>
              <a:rPr lang="en-GB"/>
              <a:t>© 2013 Pearson Education, Inc.</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5" name="Rectangle 10"/>
          <p:cNvSpPr>
            <a:spLocks noGrp="1" noChangeArrowheads="1"/>
          </p:cNvSpPr>
          <p:nvPr>
            <p:ph type="title"/>
          </p:nvPr>
        </p:nvSpPr>
        <p:spPr/>
        <p:txBody>
          <a:bodyPr/>
          <a:lstStyle/>
          <a:p>
            <a:pPr eaLnBrk="1" hangingPunct="1"/>
            <a:r>
              <a:rPr lang="en-US" dirty="0"/>
              <a:t>Mitigating Global Warming</a:t>
            </a:r>
          </a:p>
        </p:txBody>
      </p:sp>
      <p:sp>
        <p:nvSpPr>
          <p:cNvPr id="84996" name="Rectangle 11"/>
          <p:cNvSpPr>
            <a:spLocks noGrp="1" noChangeArrowheads="1"/>
          </p:cNvSpPr>
          <p:nvPr>
            <p:ph idx="1"/>
          </p:nvPr>
        </p:nvSpPr>
        <p:spPr/>
        <p:txBody>
          <a:bodyPr/>
          <a:lstStyle/>
          <a:p>
            <a:pPr eaLnBrk="1" hangingPunct="1"/>
            <a:r>
              <a:rPr lang="en-US"/>
              <a:t>Nuclear energy</a:t>
            </a:r>
          </a:p>
          <a:p>
            <a:pPr lvl="1" eaLnBrk="1" hangingPunct="1"/>
            <a:r>
              <a:rPr lang="en-US"/>
              <a:t>Emits little CO</a:t>
            </a:r>
            <a:r>
              <a:rPr lang="en-US" baseline="-25000"/>
              <a:t>2</a:t>
            </a:r>
            <a:r>
              <a:rPr lang="en-US"/>
              <a:t>e</a:t>
            </a:r>
          </a:p>
          <a:p>
            <a:pPr lvl="1" eaLnBrk="1" hangingPunct="1"/>
            <a:r>
              <a:rPr lang="en-US"/>
              <a:t>Safety concerns</a:t>
            </a:r>
          </a:p>
          <a:p>
            <a:pPr lvl="1" eaLnBrk="1" hangingPunct="1"/>
            <a:r>
              <a:rPr lang="en-US"/>
              <a:t>Toxic waste</a:t>
            </a:r>
          </a:p>
          <a:p>
            <a:pPr eaLnBrk="1" hangingPunct="1"/>
            <a:r>
              <a:rPr lang="en-US"/>
              <a:t>Biostorage</a:t>
            </a:r>
          </a:p>
          <a:p>
            <a:pPr lvl="1" eaLnBrk="1" hangingPunct="1"/>
            <a:r>
              <a:rPr lang="en-US"/>
              <a:t>Storing carbon in forests and soil</a:t>
            </a:r>
          </a:p>
        </p:txBody>
      </p:sp>
      <p:sp>
        <p:nvSpPr>
          <p:cNvPr id="5" name="Footer Placeholder 3"/>
          <p:cNvSpPr>
            <a:spLocks noGrp="1"/>
          </p:cNvSpPr>
          <p:nvPr>
            <p:ph type="ftr" sz="quarter" idx="11"/>
          </p:nvPr>
        </p:nvSpPr>
        <p:spPr/>
        <p:txBody>
          <a:bodyPr/>
          <a:lstStyle/>
          <a:p>
            <a:pPr>
              <a:defRPr/>
            </a:pPr>
            <a:r>
              <a:rPr lang="en-GB"/>
              <a:t>© 2013 Pearson Education, Inc.</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3"/>
          <p:cNvSpPr>
            <a:spLocks noGrp="1"/>
          </p:cNvSpPr>
          <p:nvPr>
            <p:ph type="ftr" sz="quarter" idx="11"/>
          </p:nvPr>
        </p:nvSpPr>
        <p:spPr/>
        <p:txBody>
          <a:bodyPr/>
          <a:lstStyle/>
          <a:p>
            <a:pPr>
              <a:defRPr/>
            </a:pPr>
            <a:r>
              <a:rPr lang="en-GB"/>
              <a:t>© 2013 Pearson Education, Inc.</a:t>
            </a:r>
          </a:p>
        </p:txBody>
      </p:sp>
      <p:pic>
        <p:nvPicPr>
          <p:cNvPr id="86019" name="Picture 12" descr="EAY_1e_Figure_08_38_L"/>
          <p:cNvPicPr>
            <a:picLocks noChangeAspect="1" noChangeArrowheads="1"/>
          </p:cNvPicPr>
          <p:nvPr/>
        </p:nvPicPr>
        <p:blipFill>
          <a:blip r:embed="rId3" cstate="print"/>
          <a:srcRect b="3697"/>
          <a:stretch>
            <a:fillRect/>
          </a:stretch>
        </p:blipFill>
        <p:spPr bwMode="auto">
          <a:xfrm>
            <a:off x="273050" y="481013"/>
            <a:ext cx="8597900" cy="5707062"/>
          </a:xfrm>
          <a:prstGeom prst="rect">
            <a:avLst/>
          </a:prstGeom>
          <a:noFill/>
          <a:ln w="9525">
            <a:noFill/>
            <a:miter lim="800000"/>
            <a:headEnd/>
            <a:tailEnd/>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3"/>
          <p:cNvSpPr>
            <a:spLocks noGrp="1"/>
          </p:cNvSpPr>
          <p:nvPr>
            <p:ph type="ftr" sz="quarter" idx="11"/>
          </p:nvPr>
        </p:nvSpPr>
        <p:spPr/>
        <p:txBody>
          <a:bodyPr/>
          <a:lstStyle/>
          <a:p>
            <a:pPr>
              <a:defRPr/>
            </a:pPr>
            <a:r>
              <a:rPr lang="en-GB"/>
              <a:t>© 2013 Pearson Education, Inc.</a:t>
            </a:r>
          </a:p>
        </p:txBody>
      </p:sp>
      <p:pic>
        <p:nvPicPr>
          <p:cNvPr id="87043" name="Picture 10" descr="EAY_1e_Figure_08_39_L"/>
          <p:cNvPicPr preferRelativeResize="0">
            <a:picLocks noChangeAspect="1" noChangeArrowheads="1"/>
          </p:cNvPicPr>
          <p:nvPr/>
        </p:nvPicPr>
        <p:blipFill>
          <a:blip r:embed="rId3" cstate="print"/>
          <a:srcRect b="2534"/>
          <a:stretch>
            <a:fillRect/>
          </a:stretch>
        </p:blipFill>
        <p:spPr bwMode="auto">
          <a:xfrm>
            <a:off x="461963" y="385763"/>
            <a:ext cx="8162925" cy="6007100"/>
          </a:xfrm>
          <a:prstGeom prst="rect">
            <a:avLst/>
          </a:prstGeom>
          <a:noFill/>
          <a:ln w="9525">
            <a:noFill/>
            <a:miter lim="800000"/>
            <a:headEnd/>
            <a:tailEnd/>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3" name="Rectangle 10"/>
          <p:cNvSpPr>
            <a:spLocks noGrp="1" noChangeArrowheads="1"/>
          </p:cNvSpPr>
          <p:nvPr>
            <p:ph type="title"/>
          </p:nvPr>
        </p:nvSpPr>
        <p:spPr/>
        <p:txBody>
          <a:bodyPr/>
          <a:lstStyle/>
          <a:p>
            <a:pPr eaLnBrk="1" hangingPunct="1"/>
            <a:r>
              <a:rPr lang="en-US" dirty="0"/>
              <a:t>Adapting to Global Warming</a:t>
            </a:r>
          </a:p>
        </p:txBody>
      </p:sp>
      <p:sp>
        <p:nvSpPr>
          <p:cNvPr id="92164" name="Rectangle 11"/>
          <p:cNvSpPr>
            <a:spLocks noGrp="1" noChangeArrowheads="1"/>
          </p:cNvSpPr>
          <p:nvPr>
            <p:ph idx="1"/>
          </p:nvPr>
        </p:nvSpPr>
        <p:spPr/>
        <p:txBody>
          <a:bodyPr>
            <a:normAutofit/>
          </a:bodyPr>
          <a:lstStyle/>
          <a:p>
            <a:pPr eaLnBrk="1" hangingPunct="1"/>
            <a:r>
              <a:rPr lang="en-US"/>
              <a:t>Committed warning = inevitable change</a:t>
            </a:r>
          </a:p>
          <a:p>
            <a:pPr lvl="1" eaLnBrk="1" hangingPunct="1"/>
            <a:r>
              <a:rPr lang="en-US"/>
              <a:t>Drier climate and drought</a:t>
            </a:r>
          </a:p>
          <a:p>
            <a:pPr lvl="2" eaLnBrk="1" hangingPunct="1"/>
            <a:r>
              <a:rPr lang="en-US"/>
              <a:t>Water supply</a:t>
            </a:r>
          </a:p>
          <a:p>
            <a:pPr lvl="2" eaLnBrk="1" hangingPunct="1"/>
            <a:r>
              <a:rPr lang="en-US"/>
              <a:t>Agriculture</a:t>
            </a:r>
          </a:p>
          <a:p>
            <a:pPr lvl="1" eaLnBrk="1" hangingPunct="1"/>
            <a:r>
              <a:rPr lang="en-US"/>
              <a:t>Increased rainfall and flooding</a:t>
            </a:r>
          </a:p>
          <a:p>
            <a:pPr lvl="3" eaLnBrk="1" hangingPunct="1"/>
            <a:r>
              <a:rPr lang="en-US"/>
              <a:t>Agriculture</a:t>
            </a:r>
          </a:p>
          <a:p>
            <a:pPr lvl="3" eaLnBrk="1" hangingPunct="1"/>
            <a:r>
              <a:rPr lang="en-US"/>
              <a:t>Infrastructure</a:t>
            </a:r>
          </a:p>
          <a:p>
            <a:pPr lvl="1" eaLnBrk="1" hangingPunct="1"/>
            <a:r>
              <a:rPr lang="en-US"/>
              <a:t>Increasing heat</a:t>
            </a:r>
          </a:p>
          <a:p>
            <a:pPr lvl="2" eaLnBrk="1" hangingPunct="1"/>
            <a:r>
              <a:rPr lang="en-US"/>
              <a:t>Crop losses</a:t>
            </a:r>
          </a:p>
          <a:p>
            <a:pPr lvl="2" eaLnBrk="1" hangingPunct="1"/>
            <a:r>
              <a:rPr lang="en-US"/>
              <a:t>Fire</a:t>
            </a:r>
          </a:p>
        </p:txBody>
      </p:sp>
      <p:sp>
        <p:nvSpPr>
          <p:cNvPr id="5" name="Footer Placeholder 3"/>
          <p:cNvSpPr>
            <a:spLocks noGrp="1"/>
          </p:cNvSpPr>
          <p:nvPr>
            <p:ph type="ftr" sz="quarter" idx="11"/>
          </p:nvPr>
        </p:nvSpPr>
        <p:spPr/>
        <p:txBody>
          <a:bodyPr/>
          <a:lstStyle/>
          <a:p>
            <a:pPr>
              <a:defRPr/>
            </a:pPr>
            <a:r>
              <a:rPr lang="en-GB"/>
              <a:t>© 2013 Pearson Education, Inc.</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7" name="Rectangle 10"/>
          <p:cNvSpPr>
            <a:spLocks noGrp="1" noChangeArrowheads="1"/>
          </p:cNvSpPr>
          <p:nvPr>
            <p:ph type="title"/>
          </p:nvPr>
        </p:nvSpPr>
        <p:spPr/>
        <p:txBody>
          <a:bodyPr/>
          <a:lstStyle/>
          <a:p>
            <a:pPr eaLnBrk="1" hangingPunct="1"/>
            <a:r>
              <a:rPr lang="en-US" dirty="0"/>
              <a:t>Adapting to Global Warming</a:t>
            </a:r>
          </a:p>
        </p:txBody>
      </p:sp>
      <p:sp>
        <p:nvSpPr>
          <p:cNvPr id="93188" name="Rectangle 11"/>
          <p:cNvSpPr>
            <a:spLocks noGrp="1" noChangeArrowheads="1"/>
          </p:cNvSpPr>
          <p:nvPr>
            <p:ph idx="1"/>
          </p:nvPr>
        </p:nvSpPr>
        <p:spPr/>
        <p:txBody>
          <a:bodyPr/>
          <a:lstStyle/>
          <a:p>
            <a:pPr eaLnBrk="1" hangingPunct="1"/>
            <a:r>
              <a:rPr lang="en-US" dirty="0"/>
              <a:t>Committed warning = inevitable change</a:t>
            </a:r>
          </a:p>
          <a:p>
            <a:pPr lvl="1" eaLnBrk="1" hangingPunct="1"/>
            <a:r>
              <a:rPr lang="en-US" dirty="0"/>
              <a:t>Patterns of storms</a:t>
            </a:r>
          </a:p>
          <a:p>
            <a:pPr lvl="2" eaLnBrk="1" hangingPunct="1"/>
            <a:r>
              <a:rPr lang="en-US" dirty="0"/>
              <a:t>Coastal areas at risk</a:t>
            </a:r>
          </a:p>
          <a:p>
            <a:pPr lvl="1" eaLnBrk="1" hangingPunct="1"/>
            <a:r>
              <a:rPr lang="en-US" dirty="0"/>
              <a:t>Rising sea level</a:t>
            </a:r>
          </a:p>
          <a:p>
            <a:pPr lvl="2" eaLnBrk="1" hangingPunct="1"/>
            <a:r>
              <a:rPr lang="en-US" dirty="0"/>
              <a:t>Coastal and low-lying areas flooded</a:t>
            </a:r>
          </a:p>
          <a:p>
            <a:pPr lvl="1" eaLnBrk="1" hangingPunct="1"/>
            <a:r>
              <a:rPr lang="en-US" dirty="0"/>
              <a:t>Regional differences</a:t>
            </a:r>
          </a:p>
          <a:p>
            <a:pPr lvl="2" eaLnBrk="1" hangingPunct="1"/>
            <a:r>
              <a:rPr lang="en-US" dirty="0"/>
              <a:t>Capacity to adapt not evenly distributed</a:t>
            </a:r>
          </a:p>
        </p:txBody>
      </p:sp>
      <p:sp>
        <p:nvSpPr>
          <p:cNvPr id="5" name="Footer Placeholder 3"/>
          <p:cNvSpPr>
            <a:spLocks noGrp="1"/>
          </p:cNvSpPr>
          <p:nvPr>
            <p:ph type="ftr" sz="quarter" idx="11"/>
          </p:nvPr>
        </p:nvSpPr>
        <p:spPr/>
        <p:txBody>
          <a:bodyPr/>
          <a:lstStyle/>
          <a:p>
            <a:pPr>
              <a:defRPr/>
            </a:pPr>
            <a:r>
              <a:rPr lang="en-GB"/>
              <a:t>© 2013 Pearson Education, Inc.</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3"/>
          <p:cNvSpPr>
            <a:spLocks noGrp="1"/>
          </p:cNvSpPr>
          <p:nvPr>
            <p:ph type="ftr" sz="quarter" idx="11"/>
          </p:nvPr>
        </p:nvSpPr>
        <p:spPr/>
        <p:txBody>
          <a:bodyPr/>
          <a:lstStyle/>
          <a:p>
            <a:pPr>
              <a:defRPr/>
            </a:pPr>
            <a:r>
              <a:rPr lang="en-GB"/>
              <a:t>© 2013 Pearson Education, Inc.</a:t>
            </a:r>
          </a:p>
        </p:txBody>
      </p:sp>
      <p:pic>
        <p:nvPicPr>
          <p:cNvPr id="94211" name="Picture 10" descr="EAY_1e_Figure_08_41_L"/>
          <p:cNvPicPr>
            <a:picLocks noChangeAspect="1" noChangeArrowheads="1"/>
          </p:cNvPicPr>
          <p:nvPr/>
        </p:nvPicPr>
        <p:blipFill>
          <a:blip r:embed="rId3" cstate="print"/>
          <a:srcRect b="3584"/>
          <a:stretch>
            <a:fillRect/>
          </a:stretch>
        </p:blipFill>
        <p:spPr bwMode="auto">
          <a:xfrm>
            <a:off x="273050" y="384175"/>
            <a:ext cx="8597900" cy="5678488"/>
          </a:xfrm>
          <a:prstGeom prst="rect">
            <a:avLst/>
          </a:prstGeom>
          <a:noFill/>
          <a:ln w="9525">
            <a:noFill/>
            <a:miter lim="800000"/>
            <a:headEnd/>
            <a:tailEnd/>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3"/>
          <p:cNvSpPr>
            <a:spLocks noGrp="1"/>
          </p:cNvSpPr>
          <p:nvPr>
            <p:ph type="ftr" sz="quarter" idx="11"/>
          </p:nvPr>
        </p:nvSpPr>
        <p:spPr/>
        <p:txBody>
          <a:bodyPr/>
          <a:lstStyle/>
          <a:p>
            <a:pPr>
              <a:defRPr/>
            </a:pPr>
            <a:r>
              <a:rPr lang="en-GB"/>
              <a:t>© 2013 Pearson Education, Inc.</a:t>
            </a:r>
          </a:p>
        </p:txBody>
      </p:sp>
      <p:pic>
        <p:nvPicPr>
          <p:cNvPr id="95235" name="Picture 10" descr="EAY_1e_Figure_08_42_L"/>
          <p:cNvPicPr preferRelativeResize="0">
            <a:picLocks noChangeAspect="1" noChangeArrowheads="1"/>
          </p:cNvPicPr>
          <p:nvPr/>
        </p:nvPicPr>
        <p:blipFill>
          <a:blip r:embed="rId3" cstate="print"/>
          <a:srcRect b="2960"/>
          <a:stretch>
            <a:fillRect/>
          </a:stretch>
        </p:blipFill>
        <p:spPr bwMode="auto">
          <a:xfrm>
            <a:off x="473075" y="325438"/>
            <a:ext cx="8172450" cy="5984875"/>
          </a:xfrm>
          <a:prstGeom prst="rect">
            <a:avLst/>
          </a:prstGeom>
          <a:noFill/>
          <a:ln w="9525">
            <a:noFill/>
            <a:miter lim="800000"/>
            <a:headEnd/>
            <a:tailEnd/>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9" name="Rectangle 10"/>
          <p:cNvSpPr>
            <a:spLocks noGrp="1" noChangeArrowheads="1"/>
          </p:cNvSpPr>
          <p:nvPr>
            <p:ph type="title"/>
          </p:nvPr>
        </p:nvSpPr>
        <p:spPr/>
        <p:txBody>
          <a:bodyPr>
            <a:normAutofit fontScale="90000"/>
          </a:bodyPr>
          <a:lstStyle/>
          <a:p>
            <a:pPr eaLnBrk="1" hangingPunct="1"/>
            <a:r>
              <a:rPr lang="en-US" dirty="0"/>
              <a:t>Mitigation and Adaptation Policies</a:t>
            </a:r>
          </a:p>
        </p:txBody>
      </p:sp>
      <p:sp>
        <p:nvSpPr>
          <p:cNvPr id="96260" name="Rectangle 11"/>
          <p:cNvSpPr>
            <a:spLocks noGrp="1" noChangeArrowheads="1"/>
          </p:cNvSpPr>
          <p:nvPr>
            <p:ph idx="1"/>
          </p:nvPr>
        </p:nvSpPr>
        <p:spPr/>
        <p:txBody>
          <a:bodyPr/>
          <a:lstStyle/>
          <a:p>
            <a:pPr eaLnBrk="1" hangingPunct="1"/>
            <a:endParaRPr lang="en-US" dirty="0"/>
          </a:p>
          <a:p>
            <a:pPr eaLnBrk="1" hangingPunct="1"/>
            <a:r>
              <a:rPr lang="en-US" dirty="0"/>
              <a:t>Cost of adaptation</a:t>
            </a:r>
          </a:p>
          <a:p>
            <a:pPr eaLnBrk="1" hangingPunct="1"/>
            <a:r>
              <a:rPr lang="en-US" dirty="0"/>
              <a:t>Move from Business as Usual to Sustainable World</a:t>
            </a:r>
          </a:p>
          <a:p>
            <a:pPr lvl="1" eaLnBrk="1" hangingPunct="1"/>
            <a:r>
              <a:rPr lang="en-US" dirty="0"/>
              <a:t>US$0.65–1.3 trillion per year</a:t>
            </a:r>
          </a:p>
          <a:p>
            <a:pPr eaLnBrk="1" hangingPunct="1"/>
            <a:r>
              <a:rPr lang="en-US" dirty="0"/>
              <a:t>Cost of damages of business as usual</a:t>
            </a:r>
          </a:p>
          <a:p>
            <a:pPr lvl="1" eaLnBrk="1" hangingPunct="1"/>
            <a:r>
              <a:rPr lang="en-US" dirty="0"/>
              <a:t>US$2.6 trillion per year</a:t>
            </a:r>
          </a:p>
        </p:txBody>
      </p:sp>
      <p:sp>
        <p:nvSpPr>
          <p:cNvPr id="5" name="Footer Placeholder 3"/>
          <p:cNvSpPr>
            <a:spLocks noGrp="1"/>
          </p:cNvSpPr>
          <p:nvPr>
            <p:ph type="ftr" sz="quarter" idx="11"/>
          </p:nvPr>
        </p:nvSpPr>
        <p:spPr/>
        <p:txBody>
          <a:bodyPr/>
          <a:lstStyle/>
          <a:p>
            <a:pPr>
              <a:defRPr/>
            </a:pPr>
            <a:r>
              <a:rPr lang="en-GB"/>
              <a:t>© 2013 Pearson Education, Inc.</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3"/>
          <p:cNvSpPr>
            <a:spLocks noGrp="1"/>
          </p:cNvSpPr>
          <p:nvPr>
            <p:ph type="ftr" sz="quarter" idx="11"/>
          </p:nvPr>
        </p:nvSpPr>
        <p:spPr/>
        <p:txBody>
          <a:bodyPr/>
          <a:lstStyle/>
          <a:p>
            <a:pPr>
              <a:defRPr/>
            </a:pPr>
            <a:r>
              <a:rPr lang="en-GB"/>
              <a:t>© 2013 Pearson Education, Inc.</a:t>
            </a:r>
          </a:p>
        </p:txBody>
      </p:sp>
      <p:pic>
        <p:nvPicPr>
          <p:cNvPr id="98307" name="Picture 10" descr="EAY_1e_Figure_08_44_L"/>
          <p:cNvPicPr>
            <a:picLocks noChangeAspect="1" noChangeArrowheads="1"/>
          </p:cNvPicPr>
          <p:nvPr/>
        </p:nvPicPr>
        <p:blipFill>
          <a:blip r:embed="rId3" cstate="print"/>
          <a:srcRect b="3845"/>
          <a:stretch>
            <a:fillRect/>
          </a:stretch>
        </p:blipFill>
        <p:spPr bwMode="auto">
          <a:xfrm>
            <a:off x="273050" y="501650"/>
            <a:ext cx="8597900" cy="5716588"/>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8"/>
          <p:cNvSpPr>
            <a:spLocks noGrp="1" noChangeArrowheads="1"/>
          </p:cNvSpPr>
          <p:nvPr>
            <p:ph type="title"/>
          </p:nvPr>
        </p:nvSpPr>
        <p:spPr/>
        <p:txBody>
          <a:bodyPr>
            <a:normAutofit/>
          </a:bodyPr>
          <a:lstStyle/>
          <a:p>
            <a:pPr eaLnBrk="1" hangingPunct="1"/>
            <a:r>
              <a:rPr lang="en-US" dirty="0"/>
              <a:t>Long-Term Climate Patterns</a:t>
            </a:r>
          </a:p>
        </p:txBody>
      </p:sp>
      <p:sp>
        <p:nvSpPr>
          <p:cNvPr id="12292" name="Rectangle 9"/>
          <p:cNvSpPr>
            <a:spLocks noGrp="1" noChangeArrowheads="1"/>
          </p:cNvSpPr>
          <p:nvPr>
            <p:ph idx="1"/>
          </p:nvPr>
        </p:nvSpPr>
        <p:spPr/>
        <p:txBody>
          <a:bodyPr/>
          <a:lstStyle/>
          <a:p>
            <a:pPr eaLnBrk="1" hangingPunct="1"/>
            <a:r>
              <a:rPr lang="en-US"/>
              <a:t>Earth's climate dynamic over past millions of years</a:t>
            </a:r>
          </a:p>
          <a:p>
            <a:pPr eaLnBrk="1" hangingPunct="1"/>
            <a:r>
              <a:rPr lang="en-US"/>
              <a:t>Past 10,000 years</a:t>
            </a:r>
          </a:p>
          <a:p>
            <a:pPr lvl="1" eaLnBrk="1" hangingPunct="1"/>
            <a:r>
              <a:rPr lang="en-US"/>
              <a:t>Earth has grown warmer, with ups and downs</a:t>
            </a:r>
          </a:p>
          <a:p>
            <a:pPr eaLnBrk="1" hangingPunct="1"/>
            <a:r>
              <a:rPr lang="en-US"/>
              <a:t>Past 1,000 years</a:t>
            </a:r>
          </a:p>
          <a:p>
            <a:pPr lvl="1" eaLnBrk="1" hangingPunct="1"/>
            <a:r>
              <a:rPr lang="en-US"/>
              <a:t>Warmed, cooled, and warmed again</a:t>
            </a:r>
          </a:p>
        </p:txBody>
      </p:sp>
      <p:sp>
        <p:nvSpPr>
          <p:cNvPr id="5" name="Footer Placeholder 3"/>
          <p:cNvSpPr>
            <a:spLocks noGrp="1"/>
          </p:cNvSpPr>
          <p:nvPr>
            <p:ph type="ftr" sz="quarter" idx="11"/>
          </p:nvPr>
        </p:nvSpPr>
        <p:spPr/>
        <p:txBody>
          <a:bodyPr/>
          <a:lstStyle/>
          <a:p>
            <a:pPr>
              <a:defRPr/>
            </a:pPr>
            <a:r>
              <a:rPr lang="en-GB"/>
              <a:t>© 2013 Pearson Education, Inc.</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8"/>
          <p:cNvSpPr>
            <a:spLocks noGrp="1" noChangeArrowheads="1"/>
          </p:cNvSpPr>
          <p:nvPr>
            <p:ph type="title"/>
          </p:nvPr>
        </p:nvSpPr>
        <p:spPr/>
        <p:txBody>
          <a:bodyPr/>
          <a:lstStyle/>
          <a:p>
            <a:pPr eaLnBrk="1" hangingPunct="1"/>
            <a:r>
              <a:rPr lang="en-US" dirty="0"/>
              <a:t>Measuring Global Warming</a:t>
            </a:r>
          </a:p>
        </p:txBody>
      </p:sp>
      <p:sp>
        <p:nvSpPr>
          <p:cNvPr id="25604" name="Rectangle 9"/>
          <p:cNvSpPr>
            <a:spLocks noGrp="1" noChangeArrowheads="1"/>
          </p:cNvSpPr>
          <p:nvPr>
            <p:ph idx="1"/>
          </p:nvPr>
        </p:nvSpPr>
        <p:spPr/>
        <p:txBody>
          <a:bodyPr>
            <a:normAutofit/>
          </a:bodyPr>
          <a:lstStyle/>
          <a:p>
            <a:pPr eaLnBrk="1" hangingPunct="1"/>
            <a:r>
              <a:rPr lang="en-US"/>
              <a:t>Recent climate change</a:t>
            </a:r>
          </a:p>
          <a:p>
            <a:pPr lvl="1" eaLnBrk="1" hangingPunct="1"/>
            <a:r>
              <a:rPr lang="en-US"/>
              <a:t>Earth has warmed significantly since industrial revolution</a:t>
            </a:r>
          </a:p>
          <a:p>
            <a:pPr eaLnBrk="1" hangingPunct="1"/>
            <a:r>
              <a:rPr lang="en-US"/>
              <a:t>Difficult to measure global annual surface air temperature</a:t>
            </a:r>
          </a:p>
          <a:p>
            <a:pPr lvl="1" eaLnBrk="1" hangingPunct="1"/>
            <a:r>
              <a:rPr lang="en-US"/>
              <a:t>Models</a:t>
            </a:r>
          </a:p>
          <a:p>
            <a:pPr lvl="1" eaLnBrk="1" hangingPunct="1"/>
            <a:r>
              <a:rPr lang="en-US"/>
              <a:t>Sampling stations</a:t>
            </a:r>
          </a:p>
          <a:p>
            <a:pPr lvl="1" eaLnBrk="1" hangingPunct="1"/>
            <a:r>
              <a:rPr lang="en-US"/>
              <a:t>Examine patterns</a:t>
            </a:r>
          </a:p>
          <a:p>
            <a:pPr lvl="2" eaLnBrk="1" hangingPunct="1"/>
            <a:r>
              <a:rPr lang="en-US"/>
              <a:t>Temperature anomaly</a:t>
            </a:r>
          </a:p>
          <a:p>
            <a:pPr eaLnBrk="1" hangingPunct="1"/>
            <a:endParaRPr lang="en-US"/>
          </a:p>
        </p:txBody>
      </p:sp>
      <p:sp>
        <p:nvSpPr>
          <p:cNvPr id="5" name="Footer Placeholder 3"/>
          <p:cNvSpPr>
            <a:spLocks noGrp="1"/>
          </p:cNvSpPr>
          <p:nvPr>
            <p:ph type="ftr" sz="quarter" idx="11"/>
          </p:nvPr>
        </p:nvSpPr>
        <p:spPr/>
        <p:txBody>
          <a:bodyPr/>
          <a:lstStyle/>
          <a:p>
            <a:pPr>
              <a:defRPr/>
            </a:pPr>
            <a:r>
              <a:rPr lang="en-GB"/>
              <a:t>© 2013 Pearson Education, Inc.</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9"/>
          <p:cNvSpPr>
            <a:spLocks noGrp="1" noChangeArrowheads="1"/>
          </p:cNvSpPr>
          <p:nvPr>
            <p:ph idx="1"/>
          </p:nvPr>
        </p:nvSpPr>
        <p:spPr/>
        <p:txBody>
          <a:bodyPr/>
          <a:lstStyle/>
          <a:p>
            <a:pPr eaLnBrk="1" hangingPunct="1"/>
            <a:r>
              <a:rPr lang="en-US"/>
              <a:t>[INSERT FIGURE 8.13 ON THIS SLIDE]</a:t>
            </a:r>
          </a:p>
        </p:txBody>
      </p:sp>
      <p:sp>
        <p:nvSpPr>
          <p:cNvPr id="4" name="Footer Placeholder 3"/>
          <p:cNvSpPr>
            <a:spLocks noGrp="1"/>
          </p:cNvSpPr>
          <p:nvPr>
            <p:ph type="ftr" sz="quarter" idx="11"/>
          </p:nvPr>
        </p:nvSpPr>
        <p:spPr/>
        <p:txBody>
          <a:bodyPr/>
          <a:lstStyle/>
          <a:p>
            <a:pPr>
              <a:defRPr/>
            </a:pPr>
            <a:r>
              <a:rPr lang="en-GB"/>
              <a:t>© 2013 Pearson Education, Inc.</a:t>
            </a:r>
          </a:p>
        </p:txBody>
      </p:sp>
      <p:pic>
        <p:nvPicPr>
          <p:cNvPr id="26628" name="Picture 10" descr="EAY_1e_Figure_08_13_L"/>
          <p:cNvPicPr>
            <a:picLocks noChangeAspect="1" noChangeArrowheads="1"/>
          </p:cNvPicPr>
          <p:nvPr/>
        </p:nvPicPr>
        <p:blipFill>
          <a:blip r:embed="rId3" cstate="print"/>
          <a:srcRect b="3119"/>
          <a:stretch>
            <a:fillRect/>
          </a:stretch>
        </p:blipFill>
        <p:spPr bwMode="auto">
          <a:xfrm>
            <a:off x="273050" y="469900"/>
            <a:ext cx="8597900" cy="5670550"/>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3"/>
          <p:cNvSpPr>
            <a:spLocks noGrp="1"/>
          </p:cNvSpPr>
          <p:nvPr>
            <p:ph type="ftr" sz="quarter" idx="11"/>
          </p:nvPr>
        </p:nvSpPr>
        <p:spPr/>
        <p:txBody>
          <a:bodyPr/>
          <a:lstStyle/>
          <a:p>
            <a:pPr>
              <a:defRPr/>
            </a:pPr>
            <a:r>
              <a:rPr lang="en-GB"/>
              <a:t>© 2013 Pearson Education, Inc.</a:t>
            </a:r>
          </a:p>
        </p:txBody>
      </p:sp>
      <p:pic>
        <p:nvPicPr>
          <p:cNvPr id="27651" name="Picture 10" descr="EAY_1e_Figure_08_14_L"/>
          <p:cNvPicPr>
            <a:picLocks noChangeAspect="1" noChangeArrowheads="1"/>
          </p:cNvPicPr>
          <p:nvPr/>
        </p:nvPicPr>
        <p:blipFill>
          <a:blip r:embed="rId3" cstate="print"/>
          <a:srcRect b="2832"/>
          <a:stretch>
            <a:fillRect/>
          </a:stretch>
        </p:blipFill>
        <p:spPr bwMode="auto">
          <a:xfrm>
            <a:off x="287338" y="762000"/>
            <a:ext cx="8597900" cy="5260975"/>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11"/>
          <p:cNvSpPr>
            <a:spLocks noGrp="1" noChangeArrowheads="1"/>
          </p:cNvSpPr>
          <p:nvPr>
            <p:ph type="title"/>
          </p:nvPr>
        </p:nvSpPr>
        <p:spPr/>
        <p:txBody>
          <a:bodyPr/>
          <a:lstStyle/>
          <a:p>
            <a:pPr eaLnBrk="1" hangingPunct="1"/>
            <a:r>
              <a:rPr lang="en-US" dirty="0"/>
              <a:t>Causes of Global Warming</a:t>
            </a:r>
          </a:p>
        </p:txBody>
      </p:sp>
      <p:sp>
        <p:nvSpPr>
          <p:cNvPr id="34820" name="Rectangle 12"/>
          <p:cNvSpPr>
            <a:spLocks noGrp="1" noChangeArrowheads="1"/>
          </p:cNvSpPr>
          <p:nvPr>
            <p:ph idx="1"/>
          </p:nvPr>
        </p:nvSpPr>
        <p:spPr/>
        <p:txBody>
          <a:bodyPr/>
          <a:lstStyle/>
          <a:p>
            <a:pPr eaLnBrk="1" hangingPunct="1"/>
            <a:r>
              <a:rPr lang="en-US"/>
              <a:t>Temperature Earth's atmosphere affected by </a:t>
            </a:r>
          </a:p>
          <a:p>
            <a:pPr lvl="1" eaLnBrk="1" hangingPunct="1"/>
            <a:r>
              <a:rPr lang="en-US"/>
              <a:t>Amount of solar radiation</a:t>
            </a:r>
          </a:p>
          <a:p>
            <a:pPr lvl="1" eaLnBrk="1" hangingPunct="1"/>
            <a:r>
              <a:rPr lang="en-US"/>
              <a:t>Earth's orbit</a:t>
            </a:r>
          </a:p>
          <a:p>
            <a:pPr lvl="1" eaLnBrk="1" hangingPunct="1"/>
            <a:r>
              <a:rPr lang="en-US"/>
              <a:t>Human influences</a:t>
            </a:r>
          </a:p>
          <a:p>
            <a:pPr lvl="2" eaLnBrk="1" hangingPunct="1"/>
            <a:r>
              <a:rPr lang="en-US"/>
              <a:t>Chemical composition of troposphere</a:t>
            </a:r>
          </a:p>
          <a:p>
            <a:pPr lvl="3" eaLnBrk="1" hangingPunct="1"/>
            <a:r>
              <a:rPr lang="en-US"/>
              <a:t>Carbon dioxide (CO</a:t>
            </a:r>
            <a:r>
              <a:rPr lang="en-US" baseline="-25000"/>
              <a:t>2</a:t>
            </a:r>
            <a:r>
              <a:rPr lang="en-US"/>
              <a:t>)</a:t>
            </a:r>
          </a:p>
          <a:p>
            <a:pPr lvl="3" eaLnBrk="1" hangingPunct="1"/>
            <a:r>
              <a:rPr lang="en-US"/>
              <a:t>Methane (CH</a:t>
            </a:r>
            <a:r>
              <a:rPr lang="en-US" baseline="-25000"/>
              <a:t>4</a:t>
            </a:r>
            <a:r>
              <a:rPr lang="en-US"/>
              <a:t>)</a:t>
            </a:r>
          </a:p>
          <a:p>
            <a:pPr lvl="3" eaLnBrk="1" hangingPunct="1"/>
            <a:r>
              <a:rPr lang="en-US"/>
              <a:t>Nitrous oxide (N</a:t>
            </a:r>
            <a:r>
              <a:rPr lang="en-US" baseline="-25000"/>
              <a:t>2</a:t>
            </a:r>
            <a:r>
              <a:rPr lang="en-US"/>
              <a:t>O)</a:t>
            </a:r>
          </a:p>
        </p:txBody>
      </p:sp>
      <p:sp>
        <p:nvSpPr>
          <p:cNvPr id="5" name="Footer Placeholder 3"/>
          <p:cNvSpPr>
            <a:spLocks noGrp="1"/>
          </p:cNvSpPr>
          <p:nvPr>
            <p:ph type="ftr" sz="quarter" idx="11"/>
          </p:nvPr>
        </p:nvSpPr>
        <p:spPr/>
        <p:txBody>
          <a:bodyPr/>
          <a:lstStyle/>
          <a:p>
            <a:pPr>
              <a:defRPr/>
            </a:pPr>
            <a:r>
              <a:rPr lang="en-GB"/>
              <a:t>© 2013 Pearson Education, Inc.</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816</TotalTime>
  <Words>1079</Words>
  <Application>Microsoft Office PowerPoint</Application>
  <PresentationFormat>On-screen Show (4:3)</PresentationFormat>
  <Paragraphs>260</Paragraphs>
  <Slides>49</Slides>
  <Notes>48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49</vt:i4>
      </vt:variant>
    </vt:vector>
  </HeadingPairs>
  <TitlesOfParts>
    <vt:vector size="57" baseType="lpstr">
      <vt:lpstr>Arial</vt:lpstr>
      <vt:lpstr>Calibri</vt:lpstr>
      <vt:lpstr>Gill Sans MT</vt:lpstr>
      <vt:lpstr>Times</vt:lpstr>
      <vt:lpstr>TimesNewRomanPS-BoldMT</vt:lpstr>
      <vt:lpstr>Verdana</vt:lpstr>
      <vt:lpstr>Wingdings 2</vt:lpstr>
      <vt:lpstr>Solstice</vt:lpstr>
      <vt:lpstr>Chapter 9</vt:lpstr>
      <vt:lpstr>Arctic Meltdown</vt:lpstr>
      <vt:lpstr>PowerPoint Presentation</vt:lpstr>
      <vt:lpstr>PowerPoint Presentation</vt:lpstr>
      <vt:lpstr>Long-Term Climate Patterns</vt:lpstr>
      <vt:lpstr>Measuring Global Warming</vt:lpstr>
      <vt:lpstr>PowerPoint Presentation</vt:lpstr>
      <vt:lpstr>PowerPoint Presentation</vt:lpstr>
      <vt:lpstr>Causes of Global Warming</vt:lpstr>
      <vt:lpstr>Causes of Global Warming</vt:lpstr>
      <vt:lpstr>PowerPoint Presentation</vt:lpstr>
      <vt:lpstr>Causes of Global Warming</vt:lpstr>
      <vt:lpstr>PowerPoint Presentation</vt:lpstr>
      <vt:lpstr>9.3 Causes of Global Warming</vt:lpstr>
      <vt:lpstr>PowerPoint Presentation</vt:lpstr>
      <vt:lpstr>PowerPoint Presentation</vt:lpstr>
      <vt:lpstr>PowerPoint Presentation</vt:lpstr>
      <vt:lpstr>Causes of Global Warming</vt:lpstr>
      <vt:lpstr>PowerPoint Presentation</vt:lpstr>
      <vt:lpstr>PowerPoint Presentation</vt:lpstr>
      <vt:lpstr>9.4 Consequences of Global Warming</vt:lpstr>
      <vt:lpstr>PowerPoint Presentation</vt:lpstr>
      <vt:lpstr>PowerPoint Presentation</vt:lpstr>
      <vt:lpstr>PowerPoint Presentation</vt:lpstr>
      <vt:lpstr>PowerPoint Presentation</vt:lpstr>
      <vt:lpstr>PowerPoint Presentation</vt:lpstr>
      <vt:lpstr>PowerPoint Presentation</vt:lpstr>
      <vt:lpstr>9.4 Consequences of Global Warming</vt:lpstr>
      <vt:lpstr>PowerPoint Presentation</vt:lpstr>
      <vt:lpstr>PowerPoint Presentation</vt:lpstr>
      <vt:lpstr>Forecasting Global Warming</vt:lpstr>
      <vt:lpstr>PowerPoint Presentation</vt:lpstr>
      <vt:lpstr>Forecasting Global Warming</vt:lpstr>
      <vt:lpstr>Forecasting Global Warming</vt:lpstr>
      <vt:lpstr>Mitigating Global Warming</vt:lpstr>
      <vt:lpstr>Mitigating Global Warming</vt:lpstr>
      <vt:lpstr>PowerPoint Presentation</vt:lpstr>
      <vt:lpstr>Mitigating Global Warming</vt:lpstr>
      <vt:lpstr>PowerPoint Presentation</vt:lpstr>
      <vt:lpstr>Mitigating Global Warming</vt:lpstr>
      <vt:lpstr>Mitigating Global Warming</vt:lpstr>
      <vt:lpstr>PowerPoint Presentation</vt:lpstr>
      <vt:lpstr>PowerPoint Presentation</vt:lpstr>
      <vt:lpstr>Adapting to Global Warming</vt:lpstr>
      <vt:lpstr>Adapting to Global Warming</vt:lpstr>
      <vt:lpstr>PowerPoint Presentation</vt:lpstr>
      <vt:lpstr>PowerPoint Presentation</vt:lpstr>
      <vt:lpstr>Mitigation and Adaptation Policies</vt:lpstr>
      <vt:lpstr>PowerPoint Presentation</vt:lpstr>
    </vt:vector>
  </TitlesOfParts>
  <Company>Clemson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8</dc:title>
  <dc:creator>Windows User</dc:creator>
  <cp:lastModifiedBy>Minory Nammouz</cp:lastModifiedBy>
  <cp:revision>40</cp:revision>
  <dcterms:created xsi:type="dcterms:W3CDTF">2014-02-03T18:39:20Z</dcterms:created>
  <dcterms:modified xsi:type="dcterms:W3CDTF">2021-02-12T19:26:25Z</dcterms:modified>
</cp:coreProperties>
</file>