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35"/>
  </p:notesMasterIdLst>
  <p:sldIdLst>
    <p:sldId id="408" r:id="rId2"/>
    <p:sldId id="258" r:id="rId3"/>
    <p:sldId id="259" r:id="rId4"/>
    <p:sldId id="507" r:id="rId5"/>
    <p:sldId id="508" r:id="rId6"/>
    <p:sldId id="269" r:id="rId7"/>
    <p:sldId id="415" r:id="rId8"/>
    <p:sldId id="271" r:id="rId9"/>
    <p:sldId id="410" r:id="rId10"/>
    <p:sldId id="411" r:id="rId11"/>
    <p:sldId id="274" r:id="rId12"/>
    <p:sldId id="412" r:id="rId13"/>
    <p:sldId id="413" r:id="rId14"/>
    <p:sldId id="414" r:id="rId15"/>
    <p:sldId id="418" r:id="rId16"/>
    <p:sldId id="419" r:id="rId17"/>
    <p:sldId id="420" r:id="rId18"/>
    <p:sldId id="421" r:id="rId19"/>
    <p:sldId id="422" r:id="rId20"/>
    <p:sldId id="424" r:id="rId21"/>
    <p:sldId id="425" r:id="rId22"/>
    <p:sldId id="426" r:id="rId23"/>
    <p:sldId id="427" r:id="rId24"/>
    <p:sldId id="509" r:id="rId25"/>
    <p:sldId id="429" r:id="rId26"/>
    <p:sldId id="510" r:id="rId27"/>
    <p:sldId id="431" r:id="rId28"/>
    <p:sldId id="432" r:id="rId29"/>
    <p:sldId id="435" r:id="rId30"/>
    <p:sldId id="436" r:id="rId31"/>
    <p:sldId id="437" r:id="rId32"/>
    <p:sldId id="438" r:id="rId33"/>
    <p:sldId id="445" r:id="rId34"/>
  </p:sldIdLst>
  <p:sldSz cx="9144000" cy="6858000" type="screen4x3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030" autoAdjust="0"/>
    <p:restoredTop sz="94660"/>
  </p:normalViewPr>
  <p:slideViewPr>
    <p:cSldViewPr>
      <p:cViewPr varScale="1">
        <p:scale>
          <a:sx n="63" d="100"/>
          <a:sy n="63" d="100"/>
        </p:scale>
        <p:origin x="1482" y="39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C1C27880-C962-4479-A669-C449C09302E2}" type="datetimeFigureOut">
              <a:rPr lang="en-US" smtClean="0"/>
              <a:pPr/>
              <a:t>10/27/2020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1100" y="696913"/>
            <a:ext cx="46482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15790"/>
            <a:ext cx="5608320" cy="4183380"/>
          </a:xfrm>
          <a:prstGeom prst="rect">
            <a:avLst/>
          </a:prstGeom>
        </p:spPr>
        <p:txBody>
          <a:bodyPr vert="horz" lIns="93177" tIns="46589" rIns="93177" bIns="46589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5D6C6098-CB31-4C22-A57A-2D8FE3CAA48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86472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762" name="Rectangle 7"/>
          <p:cNvSpPr txBox="1">
            <a:spLocks noGrp="1" noChangeArrowheads="1"/>
          </p:cNvSpPr>
          <p:nvPr/>
        </p:nvSpPr>
        <p:spPr bwMode="auto">
          <a:xfrm>
            <a:off x="3972560" y="8831580"/>
            <a:ext cx="303784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3177" tIns="46589" rIns="93177" bIns="46589" anchor="b"/>
          <a:lstStyle/>
          <a:p>
            <a:pPr algn="r"/>
            <a:fld id="{37D1F14F-B95A-4666-924D-53307F3DA259}" type="slidenum">
              <a:rPr lang="en-US" sz="1200"/>
              <a:pPr algn="r"/>
              <a:t>2</a:t>
            </a:fld>
            <a:endParaRPr lang="en-US" sz="1200" dirty="0"/>
          </a:p>
        </p:txBody>
      </p:sp>
      <p:sp>
        <p:nvSpPr>
          <p:cNvPr id="1177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776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954" name="Rectangle 7"/>
          <p:cNvSpPr txBox="1">
            <a:spLocks noGrp="1" noChangeArrowheads="1"/>
          </p:cNvSpPr>
          <p:nvPr/>
        </p:nvSpPr>
        <p:spPr bwMode="auto">
          <a:xfrm>
            <a:off x="3972560" y="8831580"/>
            <a:ext cx="303784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3177" tIns="46589" rIns="93177" bIns="46589" anchor="b"/>
          <a:lstStyle/>
          <a:p>
            <a:pPr algn="r"/>
            <a:fld id="{C36F37D0-27C5-465B-8636-CF7A5F8165E8}" type="slidenum">
              <a:rPr lang="en-US" sz="1200"/>
              <a:pPr algn="r"/>
              <a:t>11</a:t>
            </a:fld>
            <a:endParaRPr lang="en-US" sz="1200" dirty="0"/>
          </a:p>
        </p:txBody>
      </p:sp>
      <p:sp>
        <p:nvSpPr>
          <p:cNvPr id="1259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595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002" name="Rectangle 7"/>
          <p:cNvSpPr txBox="1">
            <a:spLocks noGrp="1" noChangeArrowheads="1"/>
          </p:cNvSpPr>
          <p:nvPr/>
        </p:nvSpPr>
        <p:spPr bwMode="auto">
          <a:xfrm>
            <a:off x="3972560" y="8831580"/>
            <a:ext cx="3037840" cy="4648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3177" tIns="46589" rIns="93177" bIns="46589" anchor="b"/>
          <a:lstStyle>
            <a:lvl1pPr>
              <a:defRPr sz="1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12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12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12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12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r" eaLnBrk="1" hangingPunct="1">
              <a:spcAft>
                <a:spcPct val="50000"/>
              </a:spcAft>
              <a:buClr>
                <a:srgbClr val="669900"/>
              </a:buClr>
              <a:buFont typeface="Wingdings" pitchFamily="2" charset="2"/>
              <a:buChar char="§"/>
            </a:pPr>
            <a:fld id="{3E44D220-708A-4182-8DF4-402A5AB82873}" type="slidenum">
              <a:rPr lang="en-US" altLang="en-US"/>
              <a:pPr algn="r" eaLnBrk="1" hangingPunct="1">
                <a:spcAft>
                  <a:spcPct val="50000"/>
                </a:spcAft>
                <a:buClr>
                  <a:srgbClr val="669900"/>
                </a:buClr>
                <a:buFont typeface="Wingdings" pitchFamily="2" charset="2"/>
                <a:buChar char="§"/>
              </a:pPr>
              <a:t>12</a:t>
            </a:fld>
            <a:endParaRPr lang="en-US" altLang="en-US"/>
          </a:p>
        </p:txBody>
      </p:sp>
      <p:sp>
        <p:nvSpPr>
          <p:cNvPr id="1280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800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normAutofit fontScale="70000" lnSpcReduction="20000"/>
          </a:bodyPr>
          <a:lstStyle/>
          <a:p>
            <a:endParaRPr lang="en-US" altLang="en-US" dirty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026" name="Rectangle 7"/>
          <p:cNvSpPr txBox="1">
            <a:spLocks noGrp="1" noChangeArrowheads="1"/>
          </p:cNvSpPr>
          <p:nvPr/>
        </p:nvSpPr>
        <p:spPr bwMode="auto">
          <a:xfrm>
            <a:off x="3972560" y="8831580"/>
            <a:ext cx="3037840" cy="4648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3177" tIns="46589" rIns="93177" bIns="46589" anchor="b"/>
          <a:lstStyle>
            <a:lvl1pPr>
              <a:defRPr sz="1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12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12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12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12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r" eaLnBrk="1" hangingPunct="1">
              <a:spcAft>
                <a:spcPct val="50000"/>
              </a:spcAft>
              <a:buClr>
                <a:srgbClr val="669900"/>
              </a:buClr>
              <a:buFont typeface="Wingdings" pitchFamily="2" charset="2"/>
              <a:buChar char="§"/>
            </a:pPr>
            <a:fld id="{DDA96A3B-861F-4E07-93AF-6E0D017AA6CE}" type="slidenum">
              <a:rPr lang="en-US" altLang="en-US"/>
              <a:pPr algn="r" eaLnBrk="1" hangingPunct="1">
                <a:spcAft>
                  <a:spcPct val="50000"/>
                </a:spcAft>
                <a:buClr>
                  <a:srgbClr val="669900"/>
                </a:buClr>
                <a:buFont typeface="Wingdings" pitchFamily="2" charset="2"/>
                <a:buChar char="§"/>
              </a:pPr>
              <a:t>13</a:t>
            </a:fld>
            <a:endParaRPr lang="en-US" altLang="en-US"/>
          </a:p>
        </p:txBody>
      </p:sp>
      <p:sp>
        <p:nvSpPr>
          <p:cNvPr id="1290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902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dirty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050" name="Rectangle 7"/>
          <p:cNvSpPr txBox="1">
            <a:spLocks noGrp="1" noChangeArrowheads="1"/>
          </p:cNvSpPr>
          <p:nvPr/>
        </p:nvSpPr>
        <p:spPr bwMode="auto">
          <a:xfrm>
            <a:off x="3972560" y="8831580"/>
            <a:ext cx="3037840" cy="4648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3177" tIns="46589" rIns="93177" bIns="46589" anchor="b"/>
          <a:lstStyle>
            <a:lvl1pPr>
              <a:defRPr sz="1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12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12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12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12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r" eaLnBrk="1" hangingPunct="1">
              <a:spcAft>
                <a:spcPct val="50000"/>
              </a:spcAft>
              <a:buClr>
                <a:srgbClr val="669900"/>
              </a:buClr>
              <a:buFont typeface="Wingdings" pitchFamily="2" charset="2"/>
              <a:buChar char="§"/>
            </a:pPr>
            <a:fld id="{4DFD9223-B3A8-4759-B6E7-84B0F99D7A92}" type="slidenum">
              <a:rPr lang="en-US" altLang="en-US"/>
              <a:pPr algn="r" eaLnBrk="1" hangingPunct="1">
                <a:spcAft>
                  <a:spcPct val="50000"/>
                </a:spcAft>
                <a:buClr>
                  <a:srgbClr val="669900"/>
                </a:buClr>
                <a:buFont typeface="Wingdings" pitchFamily="2" charset="2"/>
                <a:buChar char="§"/>
              </a:pPr>
              <a:t>14</a:t>
            </a:fld>
            <a:endParaRPr lang="en-US" altLang="en-US"/>
          </a:p>
        </p:txBody>
      </p:sp>
      <p:sp>
        <p:nvSpPr>
          <p:cNvPr id="1300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005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dirty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146" name="Rectangle 7"/>
          <p:cNvSpPr txBox="1">
            <a:spLocks noGrp="1" noChangeArrowheads="1"/>
          </p:cNvSpPr>
          <p:nvPr/>
        </p:nvSpPr>
        <p:spPr bwMode="auto">
          <a:xfrm>
            <a:off x="3972560" y="8831580"/>
            <a:ext cx="3037840" cy="4648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3177" tIns="46589" rIns="93177" bIns="46589" anchor="b"/>
          <a:lstStyle>
            <a:lvl1pPr>
              <a:defRPr sz="1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12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12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12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12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r" eaLnBrk="1" hangingPunct="1">
              <a:spcAft>
                <a:spcPct val="50000"/>
              </a:spcAft>
              <a:buClr>
                <a:srgbClr val="669900"/>
              </a:buClr>
              <a:buFont typeface="Wingdings" pitchFamily="2" charset="2"/>
              <a:buChar char="§"/>
            </a:pPr>
            <a:fld id="{2E2550FC-A654-4065-8DB1-F430D5460001}" type="slidenum">
              <a:rPr lang="en-US" altLang="en-US"/>
              <a:pPr algn="r" eaLnBrk="1" hangingPunct="1">
                <a:spcAft>
                  <a:spcPct val="50000"/>
                </a:spcAft>
                <a:buClr>
                  <a:srgbClr val="669900"/>
                </a:buClr>
                <a:buFont typeface="Wingdings" pitchFamily="2" charset="2"/>
                <a:buChar char="§"/>
              </a:pPr>
              <a:t>15</a:t>
            </a:fld>
            <a:endParaRPr lang="en-US" altLang="en-US"/>
          </a:p>
        </p:txBody>
      </p:sp>
      <p:sp>
        <p:nvSpPr>
          <p:cNvPr id="1341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414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dirty="0">
              <a:latin typeface="TimesNewRomanPS-BoldMT" charset="0"/>
            </a:endParaR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170" name="Rectangle 7"/>
          <p:cNvSpPr txBox="1">
            <a:spLocks noGrp="1" noChangeArrowheads="1"/>
          </p:cNvSpPr>
          <p:nvPr/>
        </p:nvSpPr>
        <p:spPr bwMode="auto">
          <a:xfrm>
            <a:off x="3972560" y="8831580"/>
            <a:ext cx="3037840" cy="4648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3177" tIns="46589" rIns="93177" bIns="46589" anchor="b"/>
          <a:lstStyle>
            <a:lvl1pPr>
              <a:defRPr sz="1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12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12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12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12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r" eaLnBrk="1" hangingPunct="1">
              <a:spcAft>
                <a:spcPct val="50000"/>
              </a:spcAft>
              <a:buClr>
                <a:srgbClr val="669900"/>
              </a:buClr>
              <a:buFont typeface="Wingdings" pitchFamily="2" charset="2"/>
              <a:buChar char="§"/>
            </a:pPr>
            <a:fld id="{B9EBC46D-5D56-4E1D-AE21-7ABD307096BC}" type="slidenum">
              <a:rPr lang="en-US" altLang="en-US"/>
              <a:pPr algn="r" eaLnBrk="1" hangingPunct="1">
                <a:spcAft>
                  <a:spcPct val="50000"/>
                </a:spcAft>
                <a:buClr>
                  <a:srgbClr val="669900"/>
                </a:buClr>
                <a:buFont typeface="Wingdings" pitchFamily="2" charset="2"/>
                <a:buChar char="§"/>
              </a:pPr>
              <a:t>16</a:t>
            </a:fld>
            <a:endParaRPr lang="en-US" altLang="en-US"/>
          </a:p>
        </p:txBody>
      </p:sp>
      <p:sp>
        <p:nvSpPr>
          <p:cNvPr id="1351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517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dirty="0">
              <a:latin typeface="TimesNewRomanPS-BoldMT" charset="0"/>
            </a:endParaRP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194" name="Rectangle 7"/>
          <p:cNvSpPr txBox="1">
            <a:spLocks noGrp="1" noChangeArrowheads="1"/>
          </p:cNvSpPr>
          <p:nvPr/>
        </p:nvSpPr>
        <p:spPr bwMode="auto">
          <a:xfrm>
            <a:off x="3972560" y="8831580"/>
            <a:ext cx="3037840" cy="4648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3177" tIns="46589" rIns="93177" bIns="46589" anchor="b"/>
          <a:lstStyle>
            <a:lvl1pPr>
              <a:defRPr sz="1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12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12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12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12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r" eaLnBrk="1" hangingPunct="1">
              <a:spcAft>
                <a:spcPct val="50000"/>
              </a:spcAft>
              <a:buClr>
                <a:srgbClr val="669900"/>
              </a:buClr>
              <a:buFont typeface="Wingdings" pitchFamily="2" charset="2"/>
              <a:buChar char="§"/>
            </a:pPr>
            <a:fld id="{D4967920-3FA3-4A05-AD7F-E65E377212AC}" type="slidenum">
              <a:rPr lang="en-US" altLang="en-US"/>
              <a:pPr algn="r" eaLnBrk="1" hangingPunct="1">
                <a:spcAft>
                  <a:spcPct val="50000"/>
                </a:spcAft>
                <a:buClr>
                  <a:srgbClr val="669900"/>
                </a:buClr>
                <a:buFont typeface="Wingdings" pitchFamily="2" charset="2"/>
                <a:buChar char="§"/>
              </a:pPr>
              <a:t>17</a:t>
            </a:fld>
            <a:endParaRPr lang="en-US" altLang="en-US"/>
          </a:p>
        </p:txBody>
      </p:sp>
      <p:sp>
        <p:nvSpPr>
          <p:cNvPr id="1361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61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dirty="0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218" name="Rectangle 7"/>
          <p:cNvSpPr txBox="1">
            <a:spLocks noGrp="1" noChangeArrowheads="1"/>
          </p:cNvSpPr>
          <p:nvPr/>
        </p:nvSpPr>
        <p:spPr bwMode="auto">
          <a:xfrm>
            <a:off x="3972560" y="8831580"/>
            <a:ext cx="3037840" cy="4648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3177" tIns="46589" rIns="93177" bIns="46589" anchor="b"/>
          <a:lstStyle>
            <a:lvl1pPr>
              <a:defRPr sz="1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12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12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12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12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r" eaLnBrk="1" hangingPunct="1">
              <a:spcAft>
                <a:spcPct val="50000"/>
              </a:spcAft>
              <a:buClr>
                <a:srgbClr val="669900"/>
              </a:buClr>
              <a:buFont typeface="Wingdings" pitchFamily="2" charset="2"/>
              <a:buChar char="§"/>
            </a:pPr>
            <a:fld id="{7A912BC1-05C5-4AB9-8E0E-DA1AD519FB25}" type="slidenum">
              <a:rPr lang="en-US" altLang="en-US"/>
              <a:pPr algn="r" eaLnBrk="1" hangingPunct="1">
                <a:spcAft>
                  <a:spcPct val="50000"/>
                </a:spcAft>
                <a:buClr>
                  <a:srgbClr val="669900"/>
                </a:buClr>
                <a:buFont typeface="Wingdings" pitchFamily="2" charset="2"/>
                <a:buChar char="§"/>
              </a:pPr>
              <a:t>18</a:t>
            </a:fld>
            <a:endParaRPr lang="en-US" altLang="en-US"/>
          </a:p>
        </p:txBody>
      </p:sp>
      <p:sp>
        <p:nvSpPr>
          <p:cNvPr id="1372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722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dirty="0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242" name="Rectangle 7"/>
          <p:cNvSpPr txBox="1">
            <a:spLocks noGrp="1" noChangeArrowheads="1"/>
          </p:cNvSpPr>
          <p:nvPr/>
        </p:nvSpPr>
        <p:spPr bwMode="auto">
          <a:xfrm>
            <a:off x="3972560" y="8831580"/>
            <a:ext cx="3037840" cy="4648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3177" tIns="46589" rIns="93177" bIns="46589" anchor="b"/>
          <a:lstStyle>
            <a:lvl1pPr>
              <a:defRPr sz="1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12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12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12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12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r" eaLnBrk="1" hangingPunct="1">
              <a:spcAft>
                <a:spcPct val="50000"/>
              </a:spcAft>
              <a:buClr>
                <a:srgbClr val="669900"/>
              </a:buClr>
              <a:buFont typeface="Wingdings" pitchFamily="2" charset="2"/>
              <a:buChar char="§"/>
            </a:pPr>
            <a:fld id="{76B53794-CCE4-4C41-92C1-6F772F5D1737}" type="slidenum">
              <a:rPr lang="en-US" altLang="en-US"/>
              <a:pPr algn="r" eaLnBrk="1" hangingPunct="1">
                <a:spcAft>
                  <a:spcPct val="50000"/>
                </a:spcAft>
                <a:buClr>
                  <a:srgbClr val="669900"/>
                </a:buClr>
                <a:buFont typeface="Wingdings" pitchFamily="2" charset="2"/>
                <a:buChar char="§"/>
              </a:pPr>
              <a:t>19</a:t>
            </a:fld>
            <a:endParaRPr lang="en-US" altLang="en-US"/>
          </a:p>
        </p:txBody>
      </p:sp>
      <p:sp>
        <p:nvSpPr>
          <p:cNvPr id="1382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824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dirty="0">
              <a:latin typeface="TimesNewRomanPS-BoldMT" charset="0"/>
            </a:endParaRPr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290" name="Rectangle 7"/>
          <p:cNvSpPr txBox="1">
            <a:spLocks noGrp="1" noChangeArrowheads="1"/>
          </p:cNvSpPr>
          <p:nvPr/>
        </p:nvSpPr>
        <p:spPr bwMode="auto">
          <a:xfrm>
            <a:off x="3972560" y="8831580"/>
            <a:ext cx="3037840" cy="4648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3177" tIns="46589" rIns="93177" bIns="46589" anchor="b"/>
          <a:lstStyle>
            <a:lvl1pPr>
              <a:defRPr sz="1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12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12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12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12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r" eaLnBrk="1" hangingPunct="1">
              <a:spcAft>
                <a:spcPct val="50000"/>
              </a:spcAft>
              <a:buClr>
                <a:srgbClr val="669900"/>
              </a:buClr>
              <a:buFont typeface="Wingdings" pitchFamily="2" charset="2"/>
              <a:buChar char="§"/>
            </a:pPr>
            <a:fld id="{4A421046-9285-442E-8BFF-1D3F68977BFD}" type="slidenum">
              <a:rPr lang="en-US" altLang="en-US"/>
              <a:pPr algn="r" eaLnBrk="1" hangingPunct="1">
                <a:spcAft>
                  <a:spcPct val="50000"/>
                </a:spcAft>
                <a:buClr>
                  <a:srgbClr val="669900"/>
                </a:buClr>
                <a:buFont typeface="Wingdings" pitchFamily="2" charset="2"/>
                <a:buChar char="§"/>
              </a:pPr>
              <a:t>20</a:t>
            </a:fld>
            <a:endParaRPr lang="en-US" altLang="en-US"/>
          </a:p>
        </p:txBody>
      </p:sp>
      <p:sp>
        <p:nvSpPr>
          <p:cNvPr id="14029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029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786" name="Rectangle 7"/>
          <p:cNvSpPr txBox="1">
            <a:spLocks noGrp="1" noChangeArrowheads="1"/>
          </p:cNvSpPr>
          <p:nvPr/>
        </p:nvSpPr>
        <p:spPr bwMode="auto">
          <a:xfrm>
            <a:off x="3972560" y="8831580"/>
            <a:ext cx="303784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3177" tIns="46589" rIns="93177" bIns="46589" anchor="b"/>
          <a:lstStyle/>
          <a:p>
            <a:pPr algn="r"/>
            <a:fld id="{8A3A6ACF-847F-4867-9D63-5F567D1D132C}" type="slidenum">
              <a:rPr lang="en-US" sz="1200"/>
              <a:pPr algn="r"/>
              <a:t>3</a:t>
            </a:fld>
            <a:endParaRPr lang="en-US" sz="1200" dirty="0"/>
          </a:p>
        </p:txBody>
      </p:sp>
      <p:sp>
        <p:nvSpPr>
          <p:cNvPr id="1187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878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b="1" dirty="0">
              <a:latin typeface="TimesNewRomanPS-BoldMT" charset="0"/>
            </a:endParaRPr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314" name="Rectangle 7"/>
          <p:cNvSpPr txBox="1">
            <a:spLocks noGrp="1" noChangeArrowheads="1"/>
          </p:cNvSpPr>
          <p:nvPr/>
        </p:nvSpPr>
        <p:spPr bwMode="auto">
          <a:xfrm>
            <a:off x="3972560" y="8831580"/>
            <a:ext cx="3037840" cy="4648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3177" tIns="46589" rIns="93177" bIns="46589" anchor="b"/>
          <a:lstStyle>
            <a:lvl1pPr>
              <a:defRPr sz="1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12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12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12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12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r" eaLnBrk="1" hangingPunct="1">
              <a:spcAft>
                <a:spcPct val="50000"/>
              </a:spcAft>
              <a:buClr>
                <a:srgbClr val="669900"/>
              </a:buClr>
              <a:buFont typeface="Wingdings" pitchFamily="2" charset="2"/>
              <a:buChar char="§"/>
            </a:pPr>
            <a:fld id="{C68E83A6-3353-45C9-ACBC-F3BE2C510AD3}" type="slidenum">
              <a:rPr lang="en-US" altLang="en-US"/>
              <a:pPr algn="r" eaLnBrk="1" hangingPunct="1">
                <a:spcAft>
                  <a:spcPct val="50000"/>
                </a:spcAft>
                <a:buClr>
                  <a:srgbClr val="669900"/>
                </a:buClr>
                <a:buFont typeface="Wingdings" pitchFamily="2" charset="2"/>
                <a:buChar char="§"/>
              </a:pPr>
              <a:t>21</a:t>
            </a:fld>
            <a:endParaRPr lang="en-US" altLang="en-US"/>
          </a:p>
        </p:txBody>
      </p:sp>
      <p:sp>
        <p:nvSpPr>
          <p:cNvPr id="1413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131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dirty="0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338" name="Rectangle 7"/>
          <p:cNvSpPr txBox="1">
            <a:spLocks noGrp="1" noChangeArrowheads="1"/>
          </p:cNvSpPr>
          <p:nvPr/>
        </p:nvSpPr>
        <p:spPr bwMode="auto">
          <a:xfrm>
            <a:off x="3972560" y="8831580"/>
            <a:ext cx="3037840" cy="4648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3177" tIns="46589" rIns="93177" bIns="46589" anchor="b"/>
          <a:lstStyle>
            <a:lvl1pPr>
              <a:defRPr sz="1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12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12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12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12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r" eaLnBrk="1" hangingPunct="1">
              <a:spcAft>
                <a:spcPct val="50000"/>
              </a:spcAft>
              <a:buClr>
                <a:srgbClr val="669900"/>
              </a:buClr>
              <a:buFont typeface="Wingdings" pitchFamily="2" charset="2"/>
              <a:buChar char="§"/>
            </a:pPr>
            <a:fld id="{2CC8CD7E-5265-4FFC-893D-9C7AE22B883B}" type="slidenum">
              <a:rPr lang="en-US" altLang="en-US"/>
              <a:pPr algn="r" eaLnBrk="1" hangingPunct="1">
                <a:spcAft>
                  <a:spcPct val="50000"/>
                </a:spcAft>
                <a:buClr>
                  <a:srgbClr val="669900"/>
                </a:buClr>
                <a:buFont typeface="Wingdings" pitchFamily="2" charset="2"/>
                <a:buChar char="§"/>
              </a:pPr>
              <a:t>22</a:t>
            </a:fld>
            <a:endParaRPr lang="en-US" altLang="en-US"/>
          </a:p>
        </p:txBody>
      </p:sp>
      <p:sp>
        <p:nvSpPr>
          <p:cNvPr id="1423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234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dirty="0">
              <a:latin typeface="TimesNewRomanPS-BoldMT" charset="0"/>
            </a:endParaRPr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62" name="Rectangle 7"/>
          <p:cNvSpPr txBox="1">
            <a:spLocks noGrp="1" noChangeArrowheads="1"/>
          </p:cNvSpPr>
          <p:nvPr/>
        </p:nvSpPr>
        <p:spPr bwMode="auto">
          <a:xfrm>
            <a:off x="3972560" y="8831580"/>
            <a:ext cx="3037840" cy="4648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3177" tIns="46589" rIns="93177" bIns="46589" anchor="b"/>
          <a:lstStyle>
            <a:lvl1pPr>
              <a:defRPr sz="1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12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12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12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12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r" eaLnBrk="1" hangingPunct="1">
              <a:spcAft>
                <a:spcPct val="50000"/>
              </a:spcAft>
              <a:buClr>
                <a:srgbClr val="669900"/>
              </a:buClr>
              <a:buFont typeface="Wingdings" pitchFamily="2" charset="2"/>
              <a:buChar char="§"/>
            </a:pPr>
            <a:fld id="{9702B2AC-4028-418E-B669-4AE1F825D00F}" type="slidenum">
              <a:rPr lang="en-US" altLang="en-US"/>
              <a:pPr algn="r" eaLnBrk="1" hangingPunct="1">
                <a:spcAft>
                  <a:spcPct val="50000"/>
                </a:spcAft>
                <a:buClr>
                  <a:srgbClr val="669900"/>
                </a:buClr>
                <a:buFont typeface="Wingdings" pitchFamily="2" charset="2"/>
                <a:buChar char="§"/>
              </a:pPr>
              <a:t>23</a:t>
            </a:fld>
            <a:endParaRPr lang="en-US" altLang="en-US"/>
          </a:p>
        </p:txBody>
      </p:sp>
      <p:sp>
        <p:nvSpPr>
          <p:cNvPr id="1433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336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dirty="0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434" name="Rectangle 7">
            <a:extLst>
              <a:ext uri="{FF2B5EF4-FFF2-40B4-BE49-F238E27FC236}">
                <a16:creationId xmlns:a16="http://schemas.microsoft.com/office/drawing/2014/main" id="{35A0A8E3-197C-495C-B771-B3C3726BB6D0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3972560" y="8831580"/>
            <a:ext cx="3037840" cy="4648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3177" tIns="46589" rIns="93177" bIns="46589" anchor="b"/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50000"/>
              </a:spcAft>
              <a:buClr>
                <a:srgbClr val="669900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50000"/>
              </a:spcAft>
              <a:buClr>
                <a:srgbClr val="669900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50000"/>
              </a:spcAft>
              <a:buClr>
                <a:srgbClr val="669900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50000"/>
              </a:spcAft>
              <a:buClr>
                <a:srgbClr val="669900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algn="r" eaLnBrk="1" hangingPunct="1"/>
            <a:fld id="{BC079173-B013-49B7-8CC6-51A21ECD05E7}" type="slidenum">
              <a:rPr lang="en-US" altLang="en-US" sz="1200"/>
              <a:pPr algn="r" eaLnBrk="1" hangingPunct="1"/>
              <a:t>24</a:t>
            </a:fld>
            <a:endParaRPr lang="en-US" altLang="en-US" sz="1200"/>
          </a:p>
        </p:txBody>
      </p:sp>
      <p:sp>
        <p:nvSpPr>
          <p:cNvPr id="146435" name="Rectangle 2">
            <a:extLst>
              <a:ext uri="{FF2B5EF4-FFF2-40B4-BE49-F238E27FC236}">
                <a16:creationId xmlns:a16="http://schemas.microsoft.com/office/drawing/2014/main" id="{40107B37-9EFD-411C-918F-AE3CE14E735B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6436" name="Rectangle 3">
            <a:extLst>
              <a:ext uri="{FF2B5EF4-FFF2-40B4-BE49-F238E27FC236}">
                <a16:creationId xmlns:a16="http://schemas.microsoft.com/office/drawing/2014/main" id="{C53A5F61-1FBF-4D3E-B1D3-1289FED027E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b="0" dirty="0"/>
          </a:p>
        </p:txBody>
      </p:sp>
    </p:spTree>
    <p:extLst>
      <p:ext uri="{BB962C8B-B14F-4D97-AF65-F5344CB8AC3E}">
        <p14:creationId xmlns:p14="http://schemas.microsoft.com/office/powerpoint/2010/main" val="442014439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410" name="Rectangle 7"/>
          <p:cNvSpPr txBox="1">
            <a:spLocks noGrp="1" noChangeArrowheads="1"/>
          </p:cNvSpPr>
          <p:nvPr/>
        </p:nvSpPr>
        <p:spPr bwMode="auto">
          <a:xfrm>
            <a:off x="3972560" y="8831580"/>
            <a:ext cx="3037840" cy="4648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3177" tIns="46589" rIns="93177" bIns="46589" anchor="b"/>
          <a:lstStyle>
            <a:lvl1pPr>
              <a:defRPr sz="1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12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12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12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12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r" eaLnBrk="1" hangingPunct="1">
              <a:spcAft>
                <a:spcPct val="50000"/>
              </a:spcAft>
              <a:buClr>
                <a:srgbClr val="669900"/>
              </a:buClr>
              <a:buFont typeface="Wingdings" pitchFamily="2" charset="2"/>
              <a:buChar char="§"/>
            </a:pPr>
            <a:fld id="{17B36C44-B27A-4B24-A3A5-F7A0AF27CCF5}" type="slidenum">
              <a:rPr lang="en-US" altLang="en-US"/>
              <a:pPr algn="r" eaLnBrk="1" hangingPunct="1">
                <a:spcAft>
                  <a:spcPct val="50000"/>
                </a:spcAft>
                <a:buClr>
                  <a:srgbClr val="669900"/>
                </a:buClr>
                <a:buFont typeface="Wingdings" pitchFamily="2" charset="2"/>
                <a:buChar char="§"/>
              </a:pPr>
              <a:t>25</a:t>
            </a:fld>
            <a:endParaRPr lang="en-US" altLang="en-US"/>
          </a:p>
        </p:txBody>
      </p:sp>
      <p:sp>
        <p:nvSpPr>
          <p:cNvPr id="1454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541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dirty="0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482" name="Rectangle 7">
            <a:extLst>
              <a:ext uri="{FF2B5EF4-FFF2-40B4-BE49-F238E27FC236}">
                <a16:creationId xmlns:a16="http://schemas.microsoft.com/office/drawing/2014/main" id="{5B4B104E-D8A4-42C1-BB41-CED5D9A37DF9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3972560" y="8831580"/>
            <a:ext cx="3037840" cy="4648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3177" tIns="46589" rIns="93177" bIns="46589" anchor="b"/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50000"/>
              </a:spcAft>
              <a:buClr>
                <a:srgbClr val="669900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50000"/>
              </a:spcAft>
              <a:buClr>
                <a:srgbClr val="669900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50000"/>
              </a:spcAft>
              <a:buClr>
                <a:srgbClr val="669900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50000"/>
              </a:spcAft>
              <a:buClr>
                <a:srgbClr val="669900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algn="r" eaLnBrk="1" hangingPunct="1"/>
            <a:fld id="{4A69EA3F-22DA-47A9-9267-BEF75546C979}" type="slidenum">
              <a:rPr lang="en-US" altLang="en-US" sz="1200"/>
              <a:pPr algn="r" eaLnBrk="1" hangingPunct="1"/>
              <a:t>26</a:t>
            </a:fld>
            <a:endParaRPr lang="en-US" altLang="en-US" sz="1200"/>
          </a:p>
        </p:txBody>
      </p:sp>
      <p:sp>
        <p:nvSpPr>
          <p:cNvPr id="148483" name="Rectangle 2">
            <a:extLst>
              <a:ext uri="{FF2B5EF4-FFF2-40B4-BE49-F238E27FC236}">
                <a16:creationId xmlns:a16="http://schemas.microsoft.com/office/drawing/2014/main" id="{0358E0E8-B65B-4DED-A0AF-55C6AA2BA78B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8484" name="Rectangle 3">
            <a:extLst>
              <a:ext uri="{FF2B5EF4-FFF2-40B4-BE49-F238E27FC236}">
                <a16:creationId xmlns:a16="http://schemas.microsoft.com/office/drawing/2014/main" id="{26165FA7-CA59-4DCD-9292-1B7CD5F3050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122353555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458" name="Rectangle 7"/>
          <p:cNvSpPr txBox="1">
            <a:spLocks noGrp="1" noChangeArrowheads="1"/>
          </p:cNvSpPr>
          <p:nvPr/>
        </p:nvSpPr>
        <p:spPr bwMode="auto">
          <a:xfrm>
            <a:off x="3972560" y="8831580"/>
            <a:ext cx="3037840" cy="4648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3177" tIns="46589" rIns="93177" bIns="46589" anchor="b"/>
          <a:lstStyle>
            <a:lvl1pPr>
              <a:defRPr sz="1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12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12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12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12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r" eaLnBrk="1" hangingPunct="1">
              <a:spcAft>
                <a:spcPct val="50000"/>
              </a:spcAft>
              <a:buClr>
                <a:srgbClr val="669900"/>
              </a:buClr>
              <a:buFont typeface="Wingdings" pitchFamily="2" charset="2"/>
              <a:buChar char="§"/>
            </a:pPr>
            <a:fld id="{B0134795-57EA-4157-8F4B-4B108CA3DD96}" type="slidenum">
              <a:rPr lang="en-US" altLang="en-US"/>
              <a:pPr algn="r" eaLnBrk="1" hangingPunct="1">
                <a:spcAft>
                  <a:spcPct val="50000"/>
                </a:spcAft>
                <a:buClr>
                  <a:srgbClr val="669900"/>
                </a:buClr>
                <a:buFont typeface="Wingdings" pitchFamily="2" charset="2"/>
                <a:buChar char="§"/>
              </a:pPr>
              <a:t>27</a:t>
            </a:fld>
            <a:endParaRPr lang="en-US" altLang="en-US"/>
          </a:p>
        </p:txBody>
      </p:sp>
      <p:sp>
        <p:nvSpPr>
          <p:cNvPr id="1474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746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dirty="0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482" name="Rectangle 7"/>
          <p:cNvSpPr txBox="1">
            <a:spLocks noGrp="1" noChangeArrowheads="1"/>
          </p:cNvSpPr>
          <p:nvPr/>
        </p:nvSpPr>
        <p:spPr bwMode="auto">
          <a:xfrm>
            <a:off x="3972560" y="8831580"/>
            <a:ext cx="3037840" cy="4648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3177" tIns="46589" rIns="93177" bIns="46589" anchor="b"/>
          <a:lstStyle>
            <a:lvl1pPr>
              <a:defRPr sz="1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12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12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12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12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r" eaLnBrk="1" hangingPunct="1">
              <a:spcAft>
                <a:spcPct val="50000"/>
              </a:spcAft>
              <a:buClr>
                <a:srgbClr val="669900"/>
              </a:buClr>
              <a:buFont typeface="Wingdings" pitchFamily="2" charset="2"/>
              <a:buChar char="§"/>
            </a:pPr>
            <a:fld id="{927C8A08-0CC6-4952-A5BC-5FE323388035}" type="slidenum">
              <a:rPr lang="en-US" altLang="en-US"/>
              <a:pPr algn="r" eaLnBrk="1" hangingPunct="1">
                <a:spcAft>
                  <a:spcPct val="50000"/>
                </a:spcAft>
                <a:buClr>
                  <a:srgbClr val="669900"/>
                </a:buClr>
                <a:buFont typeface="Wingdings" pitchFamily="2" charset="2"/>
                <a:buChar char="§"/>
              </a:pPr>
              <a:t>28</a:t>
            </a:fld>
            <a:endParaRPr lang="en-US" altLang="en-US"/>
          </a:p>
        </p:txBody>
      </p:sp>
      <p:sp>
        <p:nvSpPr>
          <p:cNvPr id="1484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848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dirty="0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554" name="Rectangle 7"/>
          <p:cNvSpPr txBox="1">
            <a:spLocks noGrp="1" noChangeArrowheads="1"/>
          </p:cNvSpPr>
          <p:nvPr/>
        </p:nvSpPr>
        <p:spPr bwMode="auto">
          <a:xfrm>
            <a:off x="3972560" y="8831580"/>
            <a:ext cx="3037840" cy="4648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3177" tIns="46589" rIns="93177" bIns="46589" anchor="b"/>
          <a:lstStyle>
            <a:lvl1pPr>
              <a:defRPr sz="1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12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12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12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12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r" eaLnBrk="1" hangingPunct="1">
              <a:spcAft>
                <a:spcPct val="50000"/>
              </a:spcAft>
              <a:buClr>
                <a:srgbClr val="669900"/>
              </a:buClr>
              <a:buFont typeface="Wingdings" pitchFamily="2" charset="2"/>
              <a:buChar char="§"/>
            </a:pPr>
            <a:fld id="{1A9EF636-46B6-4FB2-B192-596C8B1DEE33}" type="slidenum">
              <a:rPr lang="en-US" altLang="en-US"/>
              <a:pPr algn="r" eaLnBrk="1" hangingPunct="1">
                <a:spcAft>
                  <a:spcPct val="50000"/>
                </a:spcAft>
                <a:buClr>
                  <a:srgbClr val="669900"/>
                </a:buClr>
                <a:buFont typeface="Wingdings" pitchFamily="2" charset="2"/>
                <a:buChar char="§"/>
              </a:pPr>
              <a:t>29</a:t>
            </a:fld>
            <a:endParaRPr lang="en-US" altLang="en-US"/>
          </a:p>
        </p:txBody>
      </p:sp>
      <p:sp>
        <p:nvSpPr>
          <p:cNvPr id="1515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155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dirty="0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578" name="Rectangle 7"/>
          <p:cNvSpPr txBox="1">
            <a:spLocks noGrp="1" noChangeArrowheads="1"/>
          </p:cNvSpPr>
          <p:nvPr/>
        </p:nvSpPr>
        <p:spPr bwMode="auto">
          <a:xfrm>
            <a:off x="3972560" y="8831580"/>
            <a:ext cx="3037840" cy="4648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3177" tIns="46589" rIns="93177" bIns="46589" anchor="b"/>
          <a:lstStyle>
            <a:lvl1pPr>
              <a:defRPr sz="1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12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12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12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12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r" eaLnBrk="1" hangingPunct="1">
              <a:spcAft>
                <a:spcPct val="50000"/>
              </a:spcAft>
              <a:buClr>
                <a:srgbClr val="669900"/>
              </a:buClr>
              <a:buFont typeface="Wingdings" pitchFamily="2" charset="2"/>
              <a:buChar char="§"/>
            </a:pPr>
            <a:fld id="{2391A975-83B9-4769-BF15-9161C04BF20A}" type="slidenum">
              <a:rPr lang="en-US" altLang="en-US"/>
              <a:pPr algn="r" eaLnBrk="1" hangingPunct="1">
                <a:spcAft>
                  <a:spcPct val="50000"/>
                </a:spcAft>
                <a:buClr>
                  <a:srgbClr val="669900"/>
                </a:buClr>
                <a:buFont typeface="Wingdings" pitchFamily="2" charset="2"/>
                <a:buChar char="§"/>
              </a:pPr>
              <a:t>30</a:t>
            </a:fld>
            <a:endParaRPr lang="en-US" altLang="en-US"/>
          </a:p>
        </p:txBody>
      </p:sp>
      <p:sp>
        <p:nvSpPr>
          <p:cNvPr id="1525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258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762" name="Rectangle 7">
            <a:extLst>
              <a:ext uri="{FF2B5EF4-FFF2-40B4-BE49-F238E27FC236}">
                <a16:creationId xmlns:a16="http://schemas.microsoft.com/office/drawing/2014/main" id="{F8A40988-4E6A-4209-A875-02552F1B6713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3972560" y="8831580"/>
            <a:ext cx="3037840" cy="4648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3177" tIns="46589" rIns="93177" bIns="46589" anchor="b"/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50000"/>
              </a:spcAft>
              <a:buClr>
                <a:srgbClr val="669900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50000"/>
              </a:spcAft>
              <a:buClr>
                <a:srgbClr val="669900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50000"/>
              </a:spcAft>
              <a:buClr>
                <a:srgbClr val="669900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50000"/>
              </a:spcAft>
              <a:buClr>
                <a:srgbClr val="669900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algn="r" eaLnBrk="1" hangingPunct="1"/>
            <a:fld id="{1215B236-70D6-45FC-9EE5-D394A7D4AD9E}" type="slidenum">
              <a:rPr lang="en-US" altLang="en-US" sz="1200"/>
              <a:pPr algn="r" eaLnBrk="1" hangingPunct="1"/>
              <a:t>4</a:t>
            </a:fld>
            <a:endParaRPr lang="en-US" altLang="en-US" sz="1200"/>
          </a:p>
        </p:txBody>
      </p:sp>
      <p:sp>
        <p:nvSpPr>
          <p:cNvPr id="117763" name="Rectangle 2">
            <a:extLst>
              <a:ext uri="{FF2B5EF4-FFF2-40B4-BE49-F238E27FC236}">
                <a16:creationId xmlns:a16="http://schemas.microsoft.com/office/drawing/2014/main" id="{04E9ACB3-2A17-4D15-8767-EDD05127B8C7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7764" name="Rectangle 3">
            <a:extLst>
              <a:ext uri="{FF2B5EF4-FFF2-40B4-BE49-F238E27FC236}">
                <a16:creationId xmlns:a16="http://schemas.microsoft.com/office/drawing/2014/main" id="{999A93BC-3842-42B2-B831-408332773C5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b="0" dirty="0"/>
          </a:p>
        </p:txBody>
      </p:sp>
    </p:spTree>
    <p:extLst>
      <p:ext uri="{BB962C8B-B14F-4D97-AF65-F5344CB8AC3E}">
        <p14:creationId xmlns:p14="http://schemas.microsoft.com/office/powerpoint/2010/main" val="1874864534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02" name="Rectangle 7"/>
          <p:cNvSpPr txBox="1">
            <a:spLocks noGrp="1" noChangeArrowheads="1"/>
          </p:cNvSpPr>
          <p:nvPr/>
        </p:nvSpPr>
        <p:spPr bwMode="auto">
          <a:xfrm>
            <a:off x="3972560" y="8831580"/>
            <a:ext cx="3037840" cy="4648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3177" tIns="46589" rIns="93177" bIns="46589" anchor="b"/>
          <a:lstStyle>
            <a:lvl1pPr>
              <a:defRPr sz="1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12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12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12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12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r" eaLnBrk="1" hangingPunct="1">
              <a:spcAft>
                <a:spcPct val="50000"/>
              </a:spcAft>
              <a:buClr>
                <a:srgbClr val="669900"/>
              </a:buClr>
              <a:buFont typeface="Wingdings" pitchFamily="2" charset="2"/>
              <a:buChar char="§"/>
            </a:pPr>
            <a:fld id="{44D60213-0DC4-47DC-81C5-F7085CE9C9DF}" type="slidenum">
              <a:rPr lang="en-US" altLang="en-US"/>
              <a:pPr algn="r" eaLnBrk="1" hangingPunct="1">
                <a:spcAft>
                  <a:spcPct val="50000"/>
                </a:spcAft>
                <a:buClr>
                  <a:srgbClr val="669900"/>
                </a:buClr>
                <a:buFont typeface="Wingdings" pitchFamily="2" charset="2"/>
                <a:buChar char="§"/>
              </a:pPr>
              <a:t>31</a:t>
            </a:fld>
            <a:endParaRPr lang="en-US" altLang="en-US"/>
          </a:p>
        </p:txBody>
      </p:sp>
      <p:sp>
        <p:nvSpPr>
          <p:cNvPr id="1536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360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dirty="0"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626" name="Rectangle 7"/>
          <p:cNvSpPr txBox="1">
            <a:spLocks noGrp="1" noChangeArrowheads="1"/>
          </p:cNvSpPr>
          <p:nvPr/>
        </p:nvSpPr>
        <p:spPr bwMode="auto">
          <a:xfrm>
            <a:off x="3972560" y="8831580"/>
            <a:ext cx="3037840" cy="4648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3177" tIns="46589" rIns="93177" bIns="46589" anchor="b"/>
          <a:lstStyle>
            <a:lvl1pPr>
              <a:defRPr sz="1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12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12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12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12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r" eaLnBrk="1" hangingPunct="1">
              <a:spcAft>
                <a:spcPct val="50000"/>
              </a:spcAft>
              <a:buClr>
                <a:srgbClr val="669900"/>
              </a:buClr>
              <a:buFont typeface="Wingdings" pitchFamily="2" charset="2"/>
              <a:buChar char="§"/>
            </a:pPr>
            <a:fld id="{17A0AA9E-423E-42D1-8631-902A6AE6B5B2}" type="slidenum">
              <a:rPr lang="en-US" altLang="en-US"/>
              <a:pPr algn="r" eaLnBrk="1" hangingPunct="1">
                <a:spcAft>
                  <a:spcPct val="50000"/>
                </a:spcAft>
                <a:buClr>
                  <a:srgbClr val="669900"/>
                </a:buClr>
                <a:buFont typeface="Wingdings" pitchFamily="2" charset="2"/>
                <a:buChar char="§"/>
              </a:pPr>
              <a:t>32</a:t>
            </a:fld>
            <a:endParaRPr lang="en-US" altLang="en-US"/>
          </a:p>
        </p:txBody>
      </p:sp>
      <p:sp>
        <p:nvSpPr>
          <p:cNvPr id="1546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462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dirty="0"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794" name="Rectangle 7"/>
          <p:cNvSpPr txBox="1">
            <a:spLocks noGrp="1" noChangeArrowheads="1"/>
          </p:cNvSpPr>
          <p:nvPr/>
        </p:nvSpPr>
        <p:spPr bwMode="auto">
          <a:xfrm>
            <a:off x="3972560" y="8831580"/>
            <a:ext cx="3037840" cy="4648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3177" tIns="46589" rIns="93177" bIns="46589" anchor="b"/>
          <a:lstStyle>
            <a:lvl1pPr>
              <a:defRPr sz="1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12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12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12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12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r" eaLnBrk="1" hangingPunct="1">
              <a:spcAft>
                <a:spcPct val="50000"/>
              </a:spcAft>
              <a:buClr>
                <a:srgbClr val="669900"/>
              </a:buClr>
              <a:buFont typeface="Wingdings" pitchFamily="2" charset="2"/>
              <a:buChar char="§"/>
            </a:pPr>
            <a:fld id="{A827D2E1-DF5E-498B-B7F3-57B327270D57}" type="slidenum">
              <a:rPr lang="en-US" altLang="en-US"/>
              <a:pPr algn="r" eaLnBrk="1" hangingPunct="1">
                <a:spcAft>
                  <a:spcPct val="50000"/>
                </a:spcAft>
                <a:buClr>
                  <a:srgbClr val="669900"/>
                </a:buClr>
                <a:buFont typeface="Wingdings" pitchFamily="2" charset="2"/>
                <a:buChar char="§"/>
              </a:pPr>
              <a:t>33</a:t>
            </a:fld>
            <a:endParaRPr lang="en-US" altLang="en-US"/>
          </a:p>
        </p:txBody>
      </p:sp>
      <p:sp>
        <p:nvSpPr>
          <p:cNvPr id="1617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17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dirty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786" name="Rectangle 7">
            <a:extLst>
              <a:ext uri="{FF2B5EF4-FFF2-40B4-BE49-F238E27FC236}">
                <a16:creationId xmlns:a16="http://schemas.microsoft.com/office/drawing/2014/main" id="{94B8DC56-F6B9-4838-BC09-5022622D0F42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3972560" y="8831580"/>
            <a:ext cx="3037840" cy="4648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3177" tIns="46589" rIns="93177" bIns="46589" anchor="b"/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50000"/>
              </a:spcAft>
              <a:buClr>
                <a:srgbClr val="669900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50000"/>
              </a:spcAft>
              <a:buClr>
                <a:srgbClr val="669900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50000"/>
              </a:spcAft>
              <a:buClr>
                <a:srgbClr val="669900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50000"/>
              </a:spcAft>
              <a:buClr>
                <a:srgbClr val="669900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algn="r" eaLnBrk="1" hangingPunct="1"/>
            <a:fld id="{F3FA430F-D332-48C0-8B74-BB4AA4B99E81}" type="slidenum">
              <a:rPr lang="en-US" altLang="en-US" sz="1200"/>
              <a:pPr algn="r" eaLnBrk="1" hangingPunct="1"/>
              <a:t>5</a:t>
            </a:fld>
            <a:endParaRPr lang="en-US" altLang="en-US" sz="1200"/>
          </a:p>
        </p:txBody>
      </p:sp>
      <p:sp>
        <p:nvSpPr>
          <p:cNvPr id="118787" name="Rectangle 2">
            <a:extLst>
              <a:ext uri="{FF2B5EF4-FFF2-40B4-BE49-F238E27FC236}">
                <a16:creationId xmlns:a16="http://schemas.microsoft.com/office/drawing/2014/main" id="{AFB0471B-20E8-49A0-A385-335BAA32DAF0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8788" name="Rectangle 3">
            <a:extLst>
              <a:ext uri="{FF2B5EF4-FFF2-40B4-BE49-F238E27FC236}">
                <a16:creationId xmlns:a16="http://schemas.microsoft.com/office/drawing/2014/main" id="{E2C14612-EEFC-443F-BB79-90BC6A9404A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b="0" dirty="0"/>
          </a:p>
        </p:txBody>
      </p:sp>
    </p:spTree>
    <p:extLst>
      <p:ext uri="{BB962C8B-B14F-4D97-AF65-F5344CB8AC3E}">
        <p14:creationId xmlns:p14="http://schemas.microsoft.com/office/powerpoint/2010/main" val="239921453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858" name="Rectangle 7"/>
          <p:cNvSpPr txBox="1">
            <a:spLocks noGrp="1" noChangeArrowheads="1"/>
          </p:cNvSpPr>
          <p:nvPr/>
        </p:nvSpPr>
        <p:spPr bwMode="auto">
          <a:xfrm>
            <a:off x="3972560" y="8831580"/>
            <a:ext cx="303784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3177" tIns="46589" rIns="93177" bIns="46589" anchor="b"/>
          <a:lstStyle/>
          <a:p>
            <a:pPr algn="r"/>
            <a:fld id="{AFEC8730-1064-4AFC-A7B4-1F15AD80E41A}" type="slidenum">
              <a:rPr lang="en-US" sz="1200"/>
              <a:pPr algn="r"/>
              <a:t>6</a:t>
            </a:fld>
            <a:endParaRPr lang="en-US" sz="1200" dirty="0"/>
          </a:p>
        </p:txBody>
      </p:sp>
      <p:sp>
        <p:nvSpPr>
          <p:cNvPr id="1218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186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074" name="Rectangle 7"/>
          <p:cNvSpPr txBox="1">
            <a:spLocks noGrp="1" noChangeArrowheads="1"/>
          </p:cNvSpPr>
          <p:nvPr/>
        </p:nvSpPr>
        <p:spPr bwMode="auto">
          <a:xfrm>
            <a:off x="3972560" y="8831580"/>
            <a:ext cx="3037840" cy="4648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3177" tIns="46589" rIns="93177" bIns="46589" anchor="b"/>
          <a:lstStyle>
            <a:lvl1pPr>
              <a:defRPr sz="1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12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12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12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12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r" eaLnBrk="1" hangingPunct="1">
              <a:spcAft>
                <a:spcPct val="50000"/>
              </a:spcAft>
              <a:buClr>
                <a:srgbClr val="669900"/>
              </a:buClr>
              <a:buFont typeface="Wingdings" pitchFamily="2" charset="2"/>
              <a:buChar char="§"/>
            </a:pPr>
            <a:fld id="{08F2D769-1F27-4306-8FA7-8D1BF07BD3E3}" type="slidenum">
              <a:rPr lang="en-US" altLang="en-US"/>
              <a:pPr algn="r" eaLnBrk="1" hangingPunct="1">
                <a:spcAft>
                  <a:spcPct val="50000"/>
                </a:spcAft>
                <a:buClr>
                  <a:srgbClr val="669900"/>
                </a:buClr>
                <a:buFont typeface="Wingdings" pitchFamily="2" charset="2"/>
                <a:buChar char="§"/>
              </a:pPr>
              <a:t>7</a:t>
            </a:fld>
            <a:endParaRPr lang="en-US" altLang="en-US"/>
          </a:p>
        </p:txBody>
      </p:sp>
      <p:sp>
        <p:nvSpPr>
          <p:cNvPr id="13107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107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normAutofit fontScale="92500"/>
          </a:bodyPr>
          <a:lstStyle/>
          <a:p>
            <a:endParaRPr lang="en-US" altLang="en-US" dirty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82" name="Rectangle 7"/>
          <p:cNvSpPr txBox="1">
            <a:spLocks noGrp="1" noChangeArrowheads="1"/>
          </p:cNvSpPr>
          <p:nvPr/>
        </p:nvSpPr>
        <p:spPr bwMode="auto">
          <a:xfrm>
            <a:off x="3972560" y="8831580"/>
            <a:ext cx="303784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3177" tIns="46589" rIns="93177" bIns="46589" anchor="b"/>
          <a:lstStyle/>
          <a:p>
            <a:pPr algn="r"/>
            <a:fld id="{5BE816C6-AEBE-4482-B5D0-76958E1EA465}" type="slidenum">
              <a:rPr lang="en-US" sz="1200"/>
              <a:pPr algn="r"/>
              <a:t>8</a:t>
            </a:fld>
            <a:endParaRPr lang="en-US" sz="1200" dirty="0"/>
          </a:p>
        </p:txBody>
      </p:sp>
      <p:sp>
        <p:nvSpPr>
          <p:cNvPr id="1228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288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dirty="0">
              <a:latin typeface="TimesNewRomanPS-BoldMT" charset="0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82" name="Rectangle 7"/>
          <p:cNvSpPr txBox="1">
            <a:spLocks noGrp="1" noChangeArrowheads="1"/>
          </p:cNvSpPr>
          <p:nvPr/>
        </p:nvSpPr>
        <p:spPr bwMode="auto">
          <a:xfrm>
            <a:off x="3972560" y="8831580"/>
            <a:ext cx="3037840" cy="4648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3177" tIns="46589" rIns="93177" bIns="46589" anchor="b"/>
          <a:lstStyle>
            <a:lvl1pPr>
              <a:defRPr sz="1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12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12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12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12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r" eaLnBrk="1" hangingPunct="1">
              <a:spcAft>
                <a:spcPct val="50000"/>
              </a:spcAft>
              <a:buClr>
                <a:srgbClr val="669900"/>
              </a:buClr>
              <a:buFont typeface="Wingdings" pitchFamily="2" charset="2"/>
              <a:buChar char="§"/>
            </a:pPr>
            <a:fld id="{0D4C7300-B71E-40A7-A2D0-C1A60B5B381E}" type="slidenum">
              <a:rPr lang="en-US" altLang="en-US"/>
              <a:pPr algn="r" eaLnBrk="1" hangingPunct="1">
                <a:spcAft>
                  <a:spcPct val="50000"/>
                </a:spcAft>
                <a:buClr>
                  <a:srgbClr val="669900"/>
                </a:buClr>
                <a:buFont typeface="Wingdings" pitchFamily="2" charset="2"/>
                <a:buChar char="§"/>
              </a:pPr>
              <a:t>9</a:t>
            </a:fld>
            <a:endParaRPr lang="en-US" altLang="en-US"/>
          </a:p>
        </p:txBody>
      </p:sp>
      <p:sp>
        <p:nvSpPr>
          <p:cNvPr id="1228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288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dirty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906" name="Rectangle 7"/>
          <p:cNvSpPr txBox="1">
            <a:spLocks noGrp="1" noChangeArrowheads="1"/>
          </p:cNvSpPr>
          <p:nvPr/>
        </p:nvSpPr>
        <p:spPr bwMode="auto">
          <a:xfrm>
            <a:off x="3972560" y="8831580"/>
            <a:ext cx="3037840" cy="4648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3177" tIns="46589" rIns="93177" bIns="46589" anchor="b"/>
          <a:lstStyle>
            <a:lvl1pPr>
              <a:defRPr sz="1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12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12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12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12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r" eaLnBrk="1" hangingPunct="1">
              <a:spcAft>
                <a:spcPct val="50000"/>
              </a:spcAft>
              <a:buClr>
                <a:srgbClr val="669900"/>
              </a:buClr>
              <a:buFont typeface="Wingdings" pitchFamily="2" charset="2"/>
              <a:buChar char="§"/>
            </a:pPr>
            <a:fld id="{EF09218A-2DC2-4F2C-A5BB-A0564E8C4202}" type="slidenum">
              <a:rPr lang="en-US" altLang="en-US"/>
              <a:pPr algn="r" eaLnBrk="1" hangingPunct="1">
                <a:spcAft>
                  <a:spcPct val="50000"/>
                </a:spcAft>
                <a:buClr>
                  <a:srgbClr val="669900"/>
                </a:buClr>
                <a:buFont typeface="Wingdings" pitchFamily="2" charset="2"/>
                <a:buChar char="§"/>
              </a:pPr>
              <a:t>10</a:t>
            </a:fld>
            <a:endParaRPr lang="en-US" altLang="en-US"/>
          </a:p>
        </p:txBody>
      </p:sp>
      <p:sp>
        <p:nvSpPr>
          <p:cNvPr id="1239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390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/>
              <a:t>Click to edit Master subtitle style</a:t>
            </a:r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802AAD-84E0-413F-BB79-04AC0A104276}" type="datetimeFigureOut">
              <a:rPr lang="en-US" smtClean="0"/>
              <a:pPr/>
              <a:t>10/27/2020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4E3075-4061-49B9-9235-EA276A09F85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802AAD-84E0-413F-BB79-04AC0A104276}" type="datetimeFigureOut">
              <a:rPr lang="en-US" smtClean="0"/>
              <a:pPr/>
              <a:t>10/27/2020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4E3075-4061-49B9-9235-EA276A09F85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802AAD-84E0-413F-BB79-04AC0A104276}" type="datetimeFigureOut">
              <a:rPr lang="en-US" smtClean="0"/>
              <a:pPr/>
              <a:t>10/27/2020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4E3075-4061-49B9-9235-EA276A09F85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802AAD-84E0-413F-BB79-04AC0A104276}" type="datetimeFigureOut">
              <a:rPr lang="en-US" smtClean="0"/>
              <a:pPr/>
              <a:t>10/27/2020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4E3075-4061-49B9-9235-EA276A09F85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802AAD-84E0-413F-BB79-04AC0A104276}" type="datetimeFigureOut">
              <a:rPr lang="en-US" smtClean="0"/>
              <a:pPr/>
              <a:t>10/27/2020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4E3075-4061-49B9-9235-EA276A09F85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802AAD-84E0-413F-BB79-04AC0A104276}" type="datetimeFigureOut">
              <a:rPr lang="en-US" smtClean="0"/>
              <a:pPr/>
              <a:t>10/27/2020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4E3075-4061-49B9-9235-EA276A09F85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802AAD-84E0-413F-BB79-04AC0A104276}" type="datetimeFigureOut">
              <a:rPr lang="en-US" smtClean="0"/>
              <a:pPr/>
              <a:t>10/27/2020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4E3075-4061-49B9-9235-EA276A09F85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802AAD-84E0-413F-BB79-04AC0A104276}" type="datetimeFigureOut">
              <a:rPr lang="en-US" smtClean="0"/>
              <a:pPr/>
              <a:t>10/27/2020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4E3075-4061-49B9-9235-EA276A09F85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802AAD-84E0-413F-BB79-04AC0A104276}" type="datetimeFigureOut">
              <a:rPr lang="en-US" smtClean="0"/>
              <a:pPr/>
              <a:t>10/27/2020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4E3075-4061-49B9-9235-EA276A09F85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802AAD-84E0-413F-BB79-04AC0A104276}" type="datetimeFigureOut">
              <a:rPr lang="en-US" smtClean="0"/>
              <a:pPr/>
              <a:t>10/27/2020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4E3075-4061-49B9-9235-EA276A09F85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802AAD-84E0-413F-BB79-04AC0A104276}" type="datetimeFigureOut">
              <a:rPr lang="en-US" smtClean="0"/>
              <a:pPr/>
              <a:t>10/27/2020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7F4E3075-4061-49B9-9235-EA276A09F854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/>
              <a:t>Click icon to add picture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/>
              <a:t>Click to edit Master text styles</a:t>
            </a:r>
          </a:p>
          <a:p>
            <a:pPr lvl="1" eaLnBrk="1" latinLnBrk="0" hangingPunct="1"/>
            <a:r>
              <a:rPr kumimoji="0" lang="en-US"/>
              <a:t>Second level</a:t>
            </a:r>
          </a:p>
          <a:p>
            <a:pPr lvl="2" eaLnBrk="1" latinLnBrk="0" hangingPunct="1"/>
            <a:r>
              <a:rPr kumimoji="0" lang="en-US"/>
              <a:t>Third level</a:t>
            </a:r>
          </a:p>
          <a:p>
            <a:pPr lvl="3" eaLnBrk="1" latinLnBrk="0" hangingPunct="1"/>
            <a:r>
              <a:rPr kumimoji="0" lang="en-US"/>
              <a:t>Fourth level</a:t>
            </a:r>
          </a:p>
          <a:p>
            <a:pPr lvl="4" eaLnBrk="1" latinLnBrk="0" hangingPunct="1"/>
            <a:r>
              <a:rPr kumimoji="0" lang="en-US"/>
              <a:t>Fifth level</a:t>
            </a:r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E2802AAD-84E0-413F-BB79-04AC0A104276}" type="datetimeFigureOut">
              <a:rPr lang="en-US" smtClean="0"/>
              <a:pPr/>
              <a:t>10/27/2020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7F4E3075-4061-49B9-9235-EA276A09F854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en-US" dirty="0"/>
              <a:t>Chapter 11 : Water</a:t>
            </a:r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/>
              <a:t>Part 1</a:t>
            </a:r>
            <a:endParaRPr lang="en-US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9243" y="206734"/>
            <a:ext cx="5895990" cy="61642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689756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4" name="Rectangle 6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11.1 Water World</a:t>
            </a:r>
          </a:p>
        </p:txBody>
      </p:sp>
      <p:sp>
        <p:nvSpPr>
          <p:cNvPr id="17415" name="Rectangle 7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US"/>
              <a:t>Watersheds</a:t>
            </a:r>
          </a:p>
          <a:p>
            <a:pPr lvl="1"/>
            <a:r>
              <a:rPr lang="en-US"/>
              <a:t>Area of land that drains to form a river or lake</a:t>
            </a:r>
          </a:p>
          <a:p>
            <a:pPr lvl="1"/>
            <a:r>
              <a:rPr lang="en-US"/>
              <a:t>Also called drainage basins</a:t>
            </a:r>
          </a:p>
          <a:p>
            <a:pPr lvl="1"/>
            <a:r>
              <a:rPr lang="en-US"/>
              <a:t>Separated by geological features</a:t>
            </a:r>
          </a:p>
          <a:p>
            <a:pPr lvl="2"/>
            <a:r>
              <a:rPr lang="en-US"/>
              <a:t>Mountains, plateaus</a:t>
            </a:r>
          </a:p>
          <a:p>
            <a:pPr lvl="1"/>
            <a:r>
              <a:rPr lang="en-US"/>
              <a:t>Open watersheds</a:t>
            </a:r>
          </a:p>
          <a:p>
            <a:pPr lvl="3"/>
            <a:r>
              <a:rPr lang="en-US"/>
              <a:t>Eventually drain to sea</a:t>
            </a:r>
          </a:p>
          <a:p>
            <a:pPr lvl="1"/>
            <a:r>
              <a:rPr lang="en-US"/>
              <a:t>Closed watersheds</a:t>
            </a:r>
          </a:p>
          <a:p>
            <a:pPr lvl="3"/>
            <a:r>
              <a:rPr lang="en-US"/>
              <a:t>Do not drain to sea</a:t>
            </a:r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© 2013 Pearson Education, Inc.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5" name="Rectangle 6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dirty="0">
                <a:solidFill>
                  <a:srgbClr val="333399"/>
                </a:solidFill>
              </a:rPr>
              <a:t>11.1 Water World</a:t>
            </a:r>
          </a:p>
        </p:txBody>
      </p:sp>
      <p:sp>
        <p:nvSpPr>
          <p:cNvPr id="18436" name="Rectangle 7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Essential ecosystem services</a:t>
            </a:r>
          </a:p>
          <a:p>
            <a:pPr eaLnBrk="1" hangingPunct="1"/>
            <a:r>
              <a:rPr lang="en-US" altLang="en-US"/>
              <a:t>Supporting services</a:t>
            </a:r>
          </a:p>
          <a:p>
            <a:pPr lvl="1" eaLnBrk="1" hangingPunct="1"/>
            <a:r>
              <a:rPr lang="en-US" altLang="en-US"/>
              <a:t>Photosynthesis, nutrient movement, food webs</a:t>
            </a:r>
          </a:p>
          <a:p>
            <a:pPr eaLnBrk="1" hangingPunct="1"/>
            <a:r>
              <a:rPr lang="en-US" altLang="en-US"/>
              <a:t>Regulatory services</a:t>
            </a:r>
          </a:p>
          <a:p>
            <a:pPr lvl="1" eaLnBrk="1" hangingPunct="1"/>
            <a:r>
              <a:rPr lang="en-US" altLang="en-US"/>
              <a:t>Temperature regulation, pH buffering</a:t>
            </a:r>
          </a:p>
          <a:p>
            <a:pPr eaLnBrk="1" hangingPunct="1"/>
            <a:r>
              <a:rPr lang="en-US" altLang="en-US"/>
              <a:t>Provisioning services</a:t>
            </a:r>
          </a:p>
          <a:p>
            <a:pPr lvl="1" eaLnBrk="1" hangingPunct="1"/>
            <a:r>
              <a:rPr lang="en-US" altLang="en-US"/>
              <a:t>Drinking water, agriculture</a:t>
            </a:r>
          </a:p>
          <a:p>
            <a:pPr eaLnBrk="1" hangingPunct="1">
              <a:buFontTx/>
              <a:buNone/>
            </a:pPr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80117475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9" name="Rectangle 6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dirty="0">
                <a:solidFill>
                  <a:srgbClr val="333399"/>
                </a:solidFill>
              </a:rPr>
              <a:t>11.1 Water World</a:t>
            </a:r>
          </a:p>
        </p:txBody>
      </p:sp>
      <p:sp>
        <p:nvSpPr>
          <p:cNvPr id="19460" name="Rectangle 7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Human water use</a:t>
            </a:r>
          </a:p>
          <a:p>
            <a:pPr lvl="1" eaLnBrk="1" hangingPunct="1"/>
            <a:r>
              <a:rPr lang="en-US" altLang="en-US"/>
              <a:t>Use over half of water flowing in Earth’s streams</a:t>
            </a:r>
          </a:p>
          <a:p>
            <a:pPr lvl="1" eaLnBrk="1" hangingPunct="1"/>
            <a:r>
              <a:rPr lang="en-US" altLang="en-US"/>
              <a:t>Nonconsumptive uses</a:t>
            </a:r>
          </a:p>
          <a:p>
            <a:pPr lvl="2" eaLnBrk="1" hangingPunct="1"/>
            <a:r>
              <a:rPr lang="en-US" altLang="en-US"/>
              <a:t>Water use that returns to streams/aquifers</a:t>
            </a:r>
          </a:p>
          <a:p>
            <a:pPr lvl="3" eaLnBrk="1" hangingPunct="1"/>
            <a:r>
              <a:rPr lang="en-US" altLang="en-US"/>
              <a:t>Hydroelectric power, wastewater in septic systems</a:t>
            </a:r>
          </a:p>
          <a:p>
            <a:pPr lvl="1" eaLnBrk="1" hangingPunct="1"/>
            <a:r>
              <a:rPr lang="en-US" altLang="en-US"/>
              <a:t>Consumptive uses</a:t>
            </a:r>
          </a:p>
          <a:p>
            <a:pPr lvl="2" eaLnBrk="1" hangingPunct="1"/>
            <a:r>
              <a:rPr lang="en-US" altLang="en-US"/>
              <a:t>Water not returned</a:t>
            </a:r>
          </a:p>
          <a:p>
            <a:pPr lvl="3" eaLnBrk="1" hangingPunct="1"/>
            <a:r>
              <a:rPr lang="en-US" altLang="en-US"/>
              <a:t>Irrigation</a:t>
            </a:r>
          </a:p>
          <a:p>
            <a:pPr lvl="3" eaLnBrk="1" hangingPunct="1"/>
            <a:r>
              <a:rPr lang="en-US" altLang="en-US"/>
              <a:t>Industrial use</a:t>
            </a:r>
          </a:p>
        </p:txBody>
      </p:sp>
    </p:spTree>
    <p:extLst>
      <p:ext uri="{BB962C8B-B14F-4D97-AF65-F5344CB8AC3E}">
        <p14:creationId xmlns:p14="http://schemas.microsoft.com/office/powerpoint/2010/main" val="311074754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295"/>
          <a:stretch/>
        </p:blipFill>
        <p:spPr>
          <a:xfrm>
            <a:off x="3858768" y="137160"/>
            <a:ext cx="1426464" cy="64326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519988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9" name="Rectangle 6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dirty="0">
                <a:solidFill>
                  <a:srgbClr val="333399"/>
                </a:solidFill>
              </a:rPr>
              <a:t>11.2 Groundwater</a:t>
            </a:r>
          </a:p>
        </p:txBody>
      </p:sp>
      <p:sp>
        <p:nvSpPr>
          <p:cNvPr id="24580" name="Rectangle 7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Water that resides in rocks and soil beneath the ground</a:t>
            </a:r>
          </a:p>
          <a:p>
            <a:pPr lvl="1" eaLnBrk="1" hangingPunct="1"/>
            <a:r>
              <a:rPr lang="en-US" altLang="en-US"/>
              <a:t>0.3% of Earth’s water</a:t>
            </a:r>
          </a:p>
          <a:p>
            <a:pPr eaLnBrk="1" hangingPunct="1"/>
            <a:r>
              <a:rPr lang="en-US" altLang="en-US"/>
              <a:t>Most in aquifers</a:t>
            </a:r>
          </a:p>
          <a:p>
            <a:pPr lvl="1" eaLnBrk="1" hangingPunct="1"/>
            <a:r>
              <a:rPr lang="en-US" altLang="en-US"/>
              <a:t>Layers of sediment and rock saturated with water</a:t>
            </a:r>
          </a:p>
          <a:p>
            <a:pPr lvl="2" eaLnBrk="1" hangingPunct="1"/>
            <a:r>
              <a:rPr lang="en-US" altLang="en-US"/>
              <a:t>Wide variation of volume of water stored</a:t>
            </a:r>
          </a:p>
        </p:txBody>
      </p:sp>
    </p:spTree>
    <p:extLst>
      <p:ext uri="{BB962C8B-B14F-4D97-AF65-F5344CB8AC3E}">
        <p14:creationId xmlns:p14="http://schemas.microsoft.com/office/powerpoint/2010/main" val="78702196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3" name="Rectangle 6"/>
          <p:cNvSpPr>
            <a:spLocks noGrp="1" noChangeArrowheads="1"/>
          </p:cNvSpPr>
          <p:nvPr>
            <p:ph type="title"/>
          </p:nvPr>
        </p:nvSpPr>
        <p:spPr>
          <a:xfrm>
            <a:off x="457200" y="152400"/>
            <a:ext cx="8229600" cy="1143000"/>
          </a:xfrm>
        </p:spPr>
        <p:txBody>
          <a:bodyPr/>
          <a:lstStyle/>
          <a:p>
            <a:pPr eaLnBrk="1" hangingPunct="1"/>
            <a:r>
              <a:rPr lang="en-US" altLang="en-US" dirty="0">
                <a:solidFill>
                  <a:srgbClr val="333399"/>
                </a:solidFill>
              </a:rPr>
              <a:t>11.2 Groundwater</a:t>
            </a:r>
          </a:p>
        </p:txBody>
      </p:sp>
      <p:sp>
        <p:nvSpPr>
          <p:cNvPr id="25604" name="Rectangle 7"/>
          <p:cNvSpPr>
            <a:spLocks noGrp="1" noChangeArrowheads="1"/>
          </p:cNvSpPr>
          <p:nvPr>
            <p:ph type="body" idx="1"/>
          </p:nvPr>
        </p:nvSpPr>
        <p:spPr>
          <a:xfrm>
            <a:off x="304800" y="1371600"/>
            <a:ext cx="8229600" cy="5381625"/>
          </a:xfrm>
        </p:spPr>
        <p:txBody>
          <a:bodyPr/>
          <a:lstStyle/>
          <a:p>
            <a:pPr eaLnBrk="1" hangingPunct="1"/>
            <a:r>
              <a:rPr lang="en-US" altLang="en-US" dirty="0"/>
              <a:t>Characteristics of groundwater</a:t>
            </a:r>
          </a:p>
          <a:p>
            <a:pPr lvl="1" eaLnBrk="1" hangingPunct="1"/>
            <a:r>
              <a:rPr lang="en-US" altLang="en-US" dirty="0"/>
              <a:t>From rain that does not evaporate or run off</a:t>
            </a:r>
          </a:p>
          <a:p>
            <a:pPr lvl="1" eaLnBrk="1" hangingPunct="1"/>
            <a:r>
              <a:rPr lang="en-US" altLang="en-US" dirty="0"/>
              <a:t>Percolates through rock to the water table</a:t>
            </a:r>
          </a:p>
          <a:p>
            <a:pPr lvl="2" eaLnBrk="1" hangingPunct="1"/>
            <a:r>
              <a:rPr lang="en-US" altLang="en-US" dirty="0"/>
              <a:t>Water table—underground depth where rock and sediment are completely saturated</a:t>
            </a:r>
          </a:p>
          <a:p>
            <a:pPr lvl="1" eaLnBrk="1" hangingPunct="1"/>
            <a:r>
              <a:rPr lang="en-US" altLang="en-US" dirty="0"/>
              <a:t>Recharge zone</a:t>
            </a:r>
          </a:p>
          <a:p>
            <a:pPr lvl="2" eaLnBrk="1" hangingPunct="1"/>
            <a:r>
              <a:rPr lang="en-US" altLang="en-US" dirty="0"/>
              <a:t>Area from which water enters water table from surface</a:t>
            </a:r>
          </a:p>
          <a:p>
            <a:pPr lvl="1" eaLnBrk="1" hangingPunct="1"/>
            <a:r>
              <a:rPr lang="en-US" altLang="en-US" dirty="0"/>
              <a:t>Discharge zone</a:t>
            </a:r>
          </a:p>
          <a:p>
            <a:pPr lvl="2" eaLnBrk="1" hangingPunct="1"/>
            <a:r>
              <a:rPr lang="en-US" altLang="en-US" dirty="0"/>
              <a:t>Groundwater flows to surface</a:t>
            </a:r>
          </a:p>
        </p:txBody>
      </p:sp>
    </p:spTree>
    <p:extLst>
      <p:ext uri="{BB962C8B-B14F-4D97-AF65-F5344CB8AC3E}">
        <p14:creationId xmlns:p14="http://schemas.microsoft.com/office/powerpoint/2010/main" val="67476123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956"/>
          <a:stretch/>
        </p:blipFill>
        <p:spPr>
          <a:xfrm>
            <a:off x="304800" y="957072"/>
            <a:ext cx="8534400" cy="47976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823537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597"/>
          <a:stretch/>
        </p:blipFill>
        <p:spPr>
          <a:xfrm>
            <a:off x="1858404" y="127222"/>
            <a:ext cx="5417668" cy="62835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525483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5" name="Rectangle 6"/>
          <p:cNvSpPr>
            <a:spLocks noGrp="1" noChangeArrowheads="1"/>
          </p:cNvSpPr>
          <p:nvPr>
            <p:ph type="title"/>
          </p:nvPr>
        </p:nvSpPr>
        <p:spPr>
          <a:xfrm>
            <a:off x="457200" y="76200"/>
            <a:ext cx="8229600" cy="1143000"/>
          </a:xfrm>
        </p:spPr>
        <p:txBody>
          <a:bodyPr/>
          <a:lstStyle/>
          <a:p>
            <a:pPr eaLnBrk="1" hangingPunct="1"/>
            <a:r>
              <a:rPr lang="en-US" altLang="en-US" dirty="0">
                <a:solidFill>
                  <a:srgbClr val="333399"/>
                </a:solidFill>
              </a:rPr>
              <a:t>11.2 Groundwater</a:t>
            </a:r>
          </a:p>
        </p:txBody>
      </p:sp>
      <p:sp>
        <p:nvSpPr>
          <p:cNvPr id="28676" name="Rectangle 7"/>
          <p:cNvSpPr>
            <a:spLocks noGrp="1" noChangeArrowheads="1"/>
          </p:cNvSpPr>
          <p:nvPr>
            <p:ph type="body" idx="1"/>
          </p:nvPr>
        </p:nvSpPr>
        <p:spPr>
          <a:xfrm>
            <a:off x="457200" y="1371600"/>
            <a:ext cx="8229600" cy="5106987"/>
          </a:xfrm>
        </p:spPr>
        <p:txBody>
          <a:bodyPr/>
          <a:lstStyle/>
          <a:p>
            <a:pPr eaLnBrk="1" hangingPunct="1"/>
            <a:r>
              <a:rPr lang="en-US" altLang="en-US" dirty="0"/>
              <a:t>Human use and impacts</a:t>
            </a:r>
          </a:p>
          <a:p>
            <a:pPr lvl="1" eaLnBrk="1" hangingPunct="1"/>
            <a:r>
              <a:rPr lang="en-US" altLang="en-US" dirty="0"/>
              <a:t>Extraction </a:t>
            </a:r>
          </a:p>
          <a:p>
            <a:pPr lvl="2"/>
            <a:r>
              <a:rPr lang="en-US" altLang="en-US" dirty="0"/>
              <a:t>Agriculture (68%)</a:t>
            </a:r>
          </a:p>
          <a:p>
            <a:pPr lvl="2" eaLnBrk="1" hangingPunct="1"/>
            <a:r>
              <a:rPr lang="en-US" altLang="en-US" dirty="0"/>
              <a:t>Industrial (21%)</a:t>
            </a:r>
          </a:p>
          <a:p>
            <a:pPr lvl="2" eaLnBrk="1" hangingPunct="1"/>
            <a:r>
              <a:rPr lang="en-US" altLang="en-US" dirty="0"/>
              <a:t>Domestic (11%)</a:t>
            </a:r>
          </a:p>
          <a:p>
            <a:pPr lvl="1" eaLnBrk="1" hangingPunct="1"/>
            <a:r>
              <a:rPr lang="en-US" altLang="en-US" dirty="0"/>
              <a:t>Some areas, extraction exceeds recharge</a:t>
            </a:r>
          </a:p>
          <a:p>
            <a:pPr lvl="2" eaLnBrk="1" hangingPunct="1"/>
            <a:r>
              <a:rPr lang="en-US" altLang="en-US" dirty="0"/>
              <a:t>Arid areas especially</a:t>
            </a:r>
          </a:p>
          <a:p>
            <a:pPr lvl="1" eaLnBrk="1" hangingPunct="1"/>
            <a:r>
              <a:rPr lang="en-US" altLang="en-US" dirty="0"/>
              <a:t>Primary drinking water source for many</a:t>
            </a:r>
          </a:p>
          <a:p>
            <a:pPr lvl="1" eaLnBrk="1" hangingPunct="1"/>
            <a:r>
              <a:rPr lang="en-US" altLang="en-US" dirty="0"/>
              <a:t>Pollution</a:t>
            </a:r>
          </a:p>
          <a:p>
            <a:pPr lvl="2" eaLnBrk="1" hangingPunct="1"/>
            <a:r>
              <a:rPr lang="en-US" altLang="en-US" dirty="0"/>
              <a:t>Faulty septic systems, chemical storage tank leaks </a:t>
            </a:r>
          </a:p>
          <a:p>
            <a:pPr eaLnBrk="1" hangingPunct="1"/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2721950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22" name="Rectangle 6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 Disappearing Resource</a:t>
            </a:r>
          </a:p>
        </p:txBody>
      </p:sp>
      <p:sp>
        <p:nvSpPr>
          <p:cNvPr id="9223" name="Rectangle 7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US" sz="2800" dirty="0"/>
              <a:t>Lake Chad in Africa</a:t>
            </a:r>
          </a:p>
          <a:p>
            <a:r>
              <a:rPr lang="en-US" sz="2800" dirty="0"/>
              <a:t>5,000 years ago area much wetter</a:t>
            </a:r>
          </a:p>
          <a:p>
            <a:r>
              <a:rPr lang="en-US" sz="2800" dirty="0"/>
              <a:t>Lake has receded ever since</a:t>
            </a:r>
          </a:p>
          <a:p>
            <a:r>
              <a:rPr lang="en-US" sz="2800" dirty="0"/>
              <a:t>Lake has decreased over 90% since 1973</a:t>
            </a:r>
          </a:p>
          <a:p>
            <a:pPr lvl="1"/>
            <a:r>
              <a:rPr lang="en-US" sz="2400" dirty="0"/>
              <a:t>Climate change</a:t>
            </a:r>
          </a:p>
          <a:p>
            <a:pPr lvl="1"/>
            <a:r>
              <a:rPr lang="en-US" sz="2400" dirty="0"/>
              <a:t>Deforestation</a:t>
            </a:r>
          </a:p>
          <a:p>
            <a:pPr lvl="1"/>
            <a:r>
              <a:rPr lang="en-US" sz="2400" dirty="0"/>
              <a:t>Human overuse</a:t>
            </a:r>
          </a:p>
          <a:p>
            <a:endParaRPr lang="en-US" sz="2800" dirty="0"/>
          </a:p>
          <a:p>
            <a:endParaRPr lang="en-US" sz="2800" dirty="0"/>
          </a:p>
          <a:p>
            <a:endParaRPr lang="en-US" sz="2800" dirty="0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© 2013 Pearson Education, Inc.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3" name="Rectangle 6"/>
          <p:cNvSpPr>
            <a:spLocks noGrp="1" noChangeArrowheads="1"/>
          </p:cNvSpPr>
          <p:nvPr>
            <p:ph type="title"/>
          </p:nvPr>
        </p:nvSpPr>
        <p:spPr>
          <a:xfrm>
            <a:off x="381000" y="76200"/>
            <a:ext cx="8229600" cy="1143000"/>
          </a:xfrm>
        </p:spPr>
        <p:txBody>
          <a:bodyPr/>
          <a:lstStyle/>
          <a:p>
            <a:pPr eaLnBrk="1" hangingPunct="1"/>
            <a:r>
              <a:rPr lang="en-US" altLang="en-US" dirty="0">
                <a:solidFill>
                  <a:srgbClr val="333399"/>
                </a:solidFill>
              </a:rPr>
              <a:t>11.3 Water Distribution</a:t>
            </a:r>
          </a:p>
        </p:txBody>
      </p:sp>
      <p:sp>
        <p:nvSpPr>
          <p:cNvPr id="30724" name="Rectangle 7"/>
          <p:cNvSpPr>
            <a:spLocks noGrp="1" noChangeArrowheads="1"/>
          </p:cNvSpPr>
          <p:nvPr>
            <p:ph type="body" idx="1"/>
          </p:nvPr>
        </p:nvSpPr>
        <p:spPr>
          <a:xfrm>
            <a:off x="381000" y="1600200"/>
            <a:ext cx="8229600" cy="5106987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altLang="en-US" dirty="0"/>
              <a:t>Too much water—flood control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dirty="0"/>
              <a:t>Flooding natural occurrence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dirty="0"/>
              <a:t>Seasonal volumes of rain or snowmelt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dirty="0"/>
              <a:t>Annual flood cycles support rich agricultural areas</a:t>
            </a:r>
          </a:p>
          <a:p>
            <a:pPr lvl="2" eaLnBrk="1" hangingPunct="1">
              <a:lnSpc>
                <a:spcPct val="90000"/>
              </a:lnSpc>
            </a:pPr>
            <a:r>
              <a:rPr lang="en-US" altLang="en-US" dirty="0"/>
              <a:t>Nile</a:t>
            </a:r>
          </a:p>
          <a:p>
            <a:pPr lvl="2" eaLnBrk="1" hangingPunct="1">
              <a:lnSpc>
                <a:spcPct val="90000"/>
              </a:lnSpc>
            </a:pPr>
            <a:r>
              <a:rPr lang="en-US" altLang="en-US" dirty="0"/>
              <a:t>Mississippi</a:t>
            </a:r>
          </a:p>
          <a:p>
            <a:pPr eaLnBrk="1" hangingPunct="1">
              <a:lnSpc>
                <a:spcPct val="90000"/>
              </a:lnSpc>
            </a:pPr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411005210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0429" y="196794"/>
            <a:ext cx="7933617" cy="61642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831603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1" name="Rectangle 6"/>
          <p:cNvSpPr>
            <a:spLocks noGrp="1" noChangeArrowheads="1"/>
          </p:cNvSpPr>
          <p:nvPr>
            <p:ph type="title"/>
          </p:nvPr>
        </p:nvSpPr>
        <p:spPr>
          <a:xfrm>
            <a:off x="381000" y="228600"/>
            <a:ext cx="8229600" cy="1143000"/>
          </a:xfrm>
        </p:spPr>
        <p:txBody>
          <a:bodyPr/>
          <a:lstStyle/>
          <a:p>
            <a:pPr eaLnBrk="1" hangingPunct="1"/>
            <a:r>
              <a:rPr lang="en-US" altLang="en-US" dirty="0">
                <a:solidFill>
                  <a:srgbClr val="333399"/>
                </a:solidFill>
              </a:rPr>
              <a:t>11.3 Water Distribution</a:t>
            </a:r>
          </a:p>
        </p:txBody>
      </p:sp>
      <p:sp>
        <p:nvSpPr>
          <p:cNvPr id="32772" name="Rectangle 7"/>
          <p:cNvSpPr>
            <a:spLocks noGrp="1" noChangeArrowheads="1"/>
          </p:cNvSpPr>
          <p:nvPr>
            <p:ph type="body" idx="1"/>
          </p:nvPr>
        </p:nvSpPr>
        <p:spPr>
          <a:xfrm>
            <a:off x="381000" y="1371600"/>
            <a:ext cx="8229600" cy="5106987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altLang="en-US" dirty="0"/>
              <a:t>Too much water—flood control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dirty="0"/>
              <a:t>Urban systems—challenges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dirty="0"/>
              <a:t>Impervious surfaces</a:t>
            </a:r>
          </a:p>
          <a:p>
            <a:pPr lvl="2" eaLnBrk="1" hangingPunct="1">
              <a:lnSpc>
                <a:spcPct val="90000"/>
              </a:lnSpc>
            </a:pPr>
            <a:r>
              <a:rPr lang="en-US" altLang="en-US" dirty="0"/>
              <a:t>Pavement, roofs</a:t>
            </a:r>
          </a:p>
          <a:p>
            <a:pPr lvl="2" eaLnBrk="1" hangingPunct="1">
              <a:lnSpc>
                <a:spcPct val="90000"/>
              </a:lnSpc>
            </a:pPr>
            <a:r>
              <a:rPr lang="en-US" altLang="en-US" dirty="0"/>
              <a:t>Do not absorb rainfall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dirty="0"/>
              <a:t>Water channeled through storm drains to bodies of water</a:t>
            </a:r>
          </a:p>
          <a:p>
            <a:pPr lvl="2" eaLnBrk="1" hangingPunct="1">
              <a:lnSpc>
                <a:spcPct val="90000"/>
              </a:lnSpc>
            </a:pPr>
            <a:r>
              <a:rPr lang="en-US" altLang="en-US" dirty="0"/>
              <a:t>30–50% of urban surface runoff goes into water bodies</a:t>
            </a:r>
          </a:p>
          <a:p>
            <a:pPr lvl="2" eaLnBrk="1" hangingPunct="1">
              <a:lnSpc>
                <a:spcPct val="90000"/>
              </a:lnSpc>
            </a:pPr>
            <a:r>
              <a:rPr lang="en-US" altLang="en-US" dirty="0"/>
              <a:t>5% of forested system runoff goes into water bodies </a:t>
            </a:r>
          </a:p>
        </p:txBody>
      </p:sp>
    </p:spTree>
    <p:extLst>
      <p:ext uri="{BB962C8B-B14F-4D97-AF65-F5344CB8AC3E}">
        <p14:creationId xmlns:p14="http://schemas.microsoft.com/office/powerpoint/2010/main" val="84326839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416"/>
          <a:stretch/>
        </p:blipFill>
        <p:spPr>
          <a:xfrm>
            <a:off x="304800" y="1295400"/>
            <a:ext cx="8534400" cy="41214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717649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 descr="\\172.24.191.117\macdata_vol4\08VOL4\Graphics\Powerpoint\PEARSON\PE027-CHRISTENSEN_3e\Final files\ch11\Label\11_18_Figure_L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04800" y="642938"/>
            <a:ext cx="8534400" cy="557212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87789141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3" name="Rectangle 6"/>
          <p:cNvSpPr>
            <a:spLocks noGrp="1" noChangeArrowheads="1"/>
          </p:cNvSpPr>
          <p:nvPr>
            <p:ph type="title"/>
          </p:nvPr>
        </p:nvSpPr>
        <p:spPr>
          <a:xfrm>
            <a:off x="433387" y="304800"/>
            <a:ext cx="8229600" cy="1143000"/>
          </a:xfrm>
        </p:spPr>
        <p:txBody>
          <a:bodyPr/>
          <a:lstStyle/>
          <a:p>
            <a:pPr eaLnBrk="1" hangingPunct="1"/>
            <a:r>
              <a:rPr lang="en-US" altLang="en-US" dirty="0">
                <a:solidFill>
                  <a:srgbClr val="333399"/>
                </a:solidFill>
              </a:rPr>
              <a:t>11.3 Water Distribution</a:t>
            </a:r>
          </a:p>
        </p:txBody>
      </p:sp>
      <p:sp>
        <p:nvSpPr>
          <p:cNvPr id="35844" name="Rectangle 7"/>
          <p:cNvSpPr>
            <a:spLocks noGrp="1" noChangeArrowheads="1"/>
          </p:cNvSpPr>
          <p:nvPr>
            <p:ph type="body" idx="1"/>
          </p:nvPr>
        </p:nvSpPr>
        <p:spPr>
          <a:xfrm>
            <a:off x="304800" y="1676400"/>
            <a:ext cx="8229600" cy="5106987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altLang="en-US" dirty="0"/>
              <a:t>Too much water—flood control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dirty="0"/>
              <a:t>Growing paved areas and deforestation reducing flood control ecosystem service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dirty="0"/>
              <a:t>Single deciduous tree in North Carolina can transpire 100 gallons per day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dirty="0"/>
              <a:t>City solutions</a:t>
            </a:r>
          </a:p>
          <a:p>
            <a:pPr lvl="2" eaLnBrk="1" hangingPunct="1">
              <a:lnSpc>
                <a:spcPct val="90000"/>
              </a:lnSpc>
            </a:pPr>
            <a:r>
              <a:rPr lang="en-US" altLang="en-US" dirty="0"/>
              <a:t>Increasing green space</a:t>
            </a:r>
          </a:p>
          <a:p>
            <a:pPr lvl="2" eaLnBrk="1" hangingPunct="1">
              <a:lnSpc>
                <a:spcPct val="90000"/>
              </a:lnSpc>
            </a:pPr>
            <a:r>
              <a:rPr lang="en-US" altLang="en-US" dirty="0"/>
              <a:t>Using pervious pavement</a:t>
            </a:r>
          </a:p>
          <a:p>
            <a:pPr lvl="3" eaLnBrk="1" hangingPunct="1">
              <a:lnSpc>
                <a:spcPct val="90000"/>
              </a:lnSpc>
            </a:pPr>
            <a:r>
              <a:rPr lang="en-US" altLang="en-US" dirty="0"/>
              <a:t>Allows percolation</a:t>
            </a:r>
          </a:p>
          <a:p>
            <a:pPr lvl="2" eaLnBrk="1" hangingPunct="1">
              <a:lnSpc>
                <a:spcPct val="90000"/>
              </a:lnSpc>
            </a:pPr>
            <a:r>
              <a:rPr lang="en-US" altLang="en-US" dirty="0"/>
              <a:t>Green roofs</a:t>
            </a:r>
          </a:p>
          <a:p>
            <a:pPr lvl="3" eaLnBrk="1" hangingPunct="1">
              <a:lnSpc>
                <a:spcPct val="90000"/>
              </a:lnSpc>
            </a:pPr>
            <a:r>
              <a:rPr lang="en-US" altLang="en-US" dirty="0"/>
              <a:t>Retain 75% of rainwater </a:t>
            </a:r>
          </a:p>
        </p:txBody>
      </p:sp>
    </p:spTree>
    <p:extLst>
      <p:ext uri="{BB962C8B-B14F-4D97-AF65-F5344CB8AC3E}">
        <p14:creationId xmlns:p14="http://schemas.microsoft.com/office/powerpoint/2010/main" val="107493901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\\172.24.191.117\macdata_vol4\08VOL4\Graphics\Powerpoint\PEARSON\PE027-CHRISTENSEN_3e\Final files\ch11\Label\11_19_Figure_L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96823" y="504112"/>
            <a:ext cx="7150354" cy="584977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03803887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1" name="Rectangle 6"/>
          <p:cNvSpPr>
            <a:spLocks noGrp="1" noChangeArrowheads="1"/>
          </p:cNvSpPr>
          <p:nvPr>
            <p:ph type="title"/>
          </p:nvPr>
        </p:nvSpPr>
        <p:spPr>
          <a:xfrm>
            <a:off x="433387" y="131763"/>
            <a:ext cx="8229600" cy="1143000"/>
          </a:xfrm>
        </p:spPr>
        <p:txBody>
          <a:bodyPr/>
          <a:lstStyle/>
          <a:p>
            <a:pPr eaLnBrk="1" hangingPunct="1"/>
            <a:r>
              <a:rPr lang="en-US" altLang="en-US" dirty="0">
                <a:solidFill>
                  <a:srgbClr val="333399"/>
                </a:solidFill>
              </a:rPr>
              <a:t>11.3 Water Distribution</a:t>
            </a:r>
          </a:p>
        </p:txBody>
      </p:sp>
      <p:sp>
        <p:nvSpPr>
          <p:cNvPr id="37892" name="Rectangle 7"/>
          <p:cNvSpPr>
            <a:spLocks noGrp="1" noChangeArrowheads="1"/>
          </p:cNvSpPr>
          <p:nvPr>
            <p:ph type="body" idx="1"/>
          </p:nvPr>
        </p:nvSpPr>
        <p:spPr>
          <a:xfrm>
            <a:off x="381000" y="1447800"/>
            <a:ext cx="8345488" cy="5106987"/>
          </a:xfrm>
        </p:spPr>
        <p:txBody>
          <a:bodyPr/>
          <a:lstStyle/>
          <a:p>
            <a:pPr eaLnBrk="1" hangingPunct="1"/>
            <a:r>
              <a:rPr lang="en-US" altLang="en-US" dirty="0"/>
              <a:t>Too little water</a:t>
            </a:r>
          </a:p>
          <a:p>
            <a:pPr lvl="1" eaLnBrk="1" hangingPunct="1"/>
            <a:r>
              <a:rPr lang="en-US" altLang="en-US" dirty="0"/>
              <a:t>Overdrawing surface water</a:t>
            </a:r>
          </a:p>
          <a:p>
            <a:pPr lvl="2" eaLnBrk="1" hangingPunct="1"/>
            <a:r>
              <a:rPr lang="en-US" altLang="en-US" dirty="0"/>
              <a:t>Throughout history, water diverged from lakes and streams</a:t>
            </a:r>
          </a:p>
          <a:p>
            <a:pPr lvl="2" eaLnBrk="1" hangingPunct="1"/>
            <a:r>
              <a:rPr lang="en-US" altLang="en-US" dirty="0"/>
              <a:t>Overdrawing may deplete and alter water bodies</a:t>
            </a:r>
          </a:p>
          <a:p>
            <a:pPr lvl="1" eaLnBrk="1" hangingPunct="1"/>
            <a:r>
              <a:rPr lang="en-US" altLang="en-US" dirty="0"/>
              <a:t>Overdrawing groundwater</a:t>
            </a:r>
          </a:p>
          <a:p>
            <a:pPr lvl="2" eaLnBrk="1" hangingPunct="1"/>
            <a:r>
              <a:rPr lang="en-US" altLang="en-US" dirty="0"/>
              <a:t>Use of aquifers for agricultural and drinking water</a:t>
            </a:r>
          </a:p>
          <a:p>
            <a:pPr lvl="2" eaLnBrk="1" hangingPunct="1"/>
            <a:r>
              <a:rPr lang="en-US" altLang="en-US" dirty="0"/>
              <a:t>Aquifers can be emptied</a:t>
            </a:r>
          </a:p>
        </p:txBody>
      </p:sp>
    </p:spTree>
    <p:extLst>
      <p:ext uri="{BB962C8B-B14F-4D97-AF65-F5344CB8AC3E}">
        <p14:creationId xmlns:p14="http://schemas.microsoft.com/office/powerpoint/2010/main" val="255563116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297"/>
          <a:stretch/>
        </p:blipFill>
        <p:spPr>
          <a:xfrm>
            <a:off x="304800" y="2246376"/>
            <a:ext cx="8534400" cy="22162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449938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7" name="Rectangle 6"/>
          <p:cNvSpPr>
            <a:spLocks noGrp="1" noChangeArrowheads="1"/>
          </p:cNvSpPr>
          <p:nvPr>
            <p:ph type="title"/>
          </p:nvPr>
        </p:nvSpPr>
        <p:spPr>
          <a:xfrm>
            <a:off x="457200" y="304800"/>
            <a:ext cx="8229600" cy="1143000"/>
          </a:xfrm>
        </p:spPr>
        <p:txBody>
          <a:bodyPr/>
          <a:lstStyle/>
          <a:p>
            <a:pPr eaLnBrk="1" hangingPunct="1"/>
            <a:r>
              <a:rPr lang="en-US" altLang="en-US" dirty="0">
                <a:solidFill>
                  <a:srgbClr val="333399"/>
                </a:solidFill>
              </a:rPr>
              <a:t>11.3 Water Distribution</a:t>
            </a:r>
          </a:p>
        </p:txBody>
      </p:sp>
      <p:sp>
        <p:nvSpPr>
          <p:cNvPr id="41988" name="Rectangle 7"/>
          <p:cNvSpPr>
            <a:spLocks noGrp="1" noChangeArrowheads="1"/>
          </p:cNvSpPr>
          <p:nvPr>
            <p:ph type="body" idx="1"/>
          </p:nvPr>
        </p:nvSpPr>
        <p:spPr>
          <a:xfrm>
            <a:off x="228600" y="1905000"/>
            <a:ext cx="8345488" cy="5106987"/>
          </a:xfrm>
        </p:spPr>
        <p:txBody>
          <a:bodyPr/>
          <a:lstStyle/>
          <a:p>
            <a:pPr eaLnBrk="1" hangingPunct="1"/>
            <a:r>
              <a:rPr lang="en-US" altLang="en-US" dirty="0"/>
              <a:t>Subsidence</a:t>
            </a:r>
          </a:p>
          <a:p>
            <a:pPr lvl="1" eaLnBrk="1" hangingPunct="1"/>
            <a:r>
              <a:rPr lang="en-US" altLang="en-US" dirty="0"/>
              <a:t>Sinking of land above an aquifer</a:t>
            </a:r>
          </a:p>
          <a:p>
            <a:pPr lvl="2" eaLnBrk="1" hangingPunct="1"/>
            <a:r>
              <a:rPr lang="en-US" altLang="en-US" dirty="0"/>
              <a:t>May occur slowly</a:t>
            </a:r>
          </a:p>
          <a:p>
            <a:pPr lvl="3" eaLnBrk="1" hangingPunct="1"/>
            <a:r>
              <a:rPr lang="en-US" altLang="en-US" dirty="0"/>
              <a:t>Example: pole in California has sunk 33 feet in 50 years</a:t>
            </a:r>
          </a:p>
          <a:p>
            <a:pPr lvl="3" eaLnBrk="1" hangingPunct="1"/>
            <a:r>
              <a:rPr lang="en-US" altLang="en-US" dirty="0"/>
              <a:t>Venice, Italy sinking at 2 mm/year </a:t>
            </a:r>
          </a:p>
          <a:p>
            <a:pPr lvl="2" eaLnBrk="1" hangingPunct="1"/>
            <a:r>
              <a:rPr lang="en-US" altLang="en-US" dirty="0"/>
              <a:t>May occur quickly</a:t>
            </a:r>
          </a:p>
          <a:p>
            <a:pPr lvl="3" eaLnBrk="1" hangingPunct="1"/>
            <a:r>
              <a:rPr lang="en-US" altLang="en-US" dirty="0"/>
              <a:t>Sinkhole</a:t>
            </a:r>
          </a:p>
          <a:p>
            <a:pPr eaLnBrk="1" hangingPunct="1">
              <a:buFontTx/>
              <a:buNone/>
            </a:pPr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81193108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© 2013 Pearson Education, Inc.</a:t>
            </a:r>
          </a:p>
        </p:txBody>
      </p:sp>
      <p:pic>
        <p:nvPicPr>
          <p:cNvPr id="10251" name="Picture 11" descr="EAY_1e_Figure_12_01_L"/>
          <p:cNvPicPr>
            <a:picLocks noChangeAspect="1" noChangeArrowheads="1"/>
          </p:cNvPicPr>
          <p:nvPr/>
        </p:nvPicPr>
        <p:blipFill>
          <a:blip r:embed="rId3" cstate="print"/>
          <a:srcRect b="2679"/>
          <a:stretch>
            <a:fillRect/>
          </a:stretch>
        </p:blipFill>
        <p:spPr bwMode="auto">
          <a:xfrm>
            <a:off x="882650" y="111125"/>
            <a:ext cx="7377113" cy="645636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266"/>
          <a:stretch/>
        </p:blipFill>
        <p:spPr>
          <a:xfrm>
            <a:off x="304800" y="1057656"/>
            <a:ext cx="8534400" cy="45877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903196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4935" y="347472"/>
            <a:ext cx="8024605" cy="57949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19427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9" name="Rectangle 6"/>
          <p:cNvSpPr>
            <a:spLocks noGrp="1" noChangeArrowheads="1"/>
          </p:cNvSpPr>
          <p:nvPr>
            <p:ph type="title"/>
          </p:nvPr>
        </p:nvSpPr>
        <p:spPr>
          <a:xfrm>
            <a:off x="433387" y="131763"/>
            <a:ext cx="8229600" cy="1143000"/>
          </a:xfrm>
        </p:spPr>
        <p:txBody>
          <a:bodyPr/>
          <a:lstStyle/>
          <a:p>
            <a:pPr eaLnBrk="1" hangingPunct="1"/>
            <a:r>
              <a:rPr lang="en-US" altLang="en-US" dirty="0">
                <a:solidFill>
                  <a:srgbClr val="333399"/>
                </a:solidFill>
              </a:rPr>
              <a:t>11.3 Water Distribution</a:t>
            </a:r>
          </a:p>
        </p:txBody>
      </p:sp>
      <p:sp>
        <p:nvSpPr>
          <p:cNvPr id="45060" name="Rectangle 7"/>
          <p:cNvSpPr>
            <a:spLocks noGrp="1" noChangeArrowheads="1"/>
          </p:cNvSpPr>
          <p:nvPr>
            <p:ph type="body" idx="1"/>
          </p:nvPr>
        </p:nvSpPr>
        <p:spPr>
          <a:xfrm>
            <a:off x="375443" y="1295400"/>
            <a:ext cx="8345488" cy="5106987"/>
          </a:xfrm>
        </p:spPr>
        <p:txBody>
          <a:bodyPr/>
          <a:lstStyle/>
          <a:p>
            <a:pPr eaLnBrk="1" hangingPunct="1"/>
            <a:r>
              <a:rPr lang="en-US" altLang="en-US" dirty="0"/>
              <a:t>Saltwater intrusion</a:t>
            </a:r>
          </a:p>
          <a:p>
            <a:pPr lvl="1" eaLnBrk="1" hangingPunct="1"/>
            <a:r>
              <a:rPr lang="en-US" altLang="en-US" dirty="0"/>
              <a:t>Migration of salt water into freshwater aquifers</a:t>
            </a:r>
          </a:p>
          <a:p>
            <a:pPr lvl="1" eaLnBrk="1" hangingPunct="1"/>
            <a:r>
              <a:rPr lang="en-US" altLang="en-US" dirty="0"/>
              <a:t>May occur from overdrawing</a:t>
            </a:r>
          </a:p>
          <a:p>
            <a:pPr lvl="1" eaLnBrk="1" hangingPunct="1"/>
            <a:r>
              <a:rPr lang="en-US" altLang="en-US" dirty="0"/>
              <a:t>Detected as early as 1854 in New York City</a:t>
            </a:r>
          </a:p>
          <a:p>
            <a:pPr lvl="1" eaLnBrk="1" hangingPunct="1"/>
            <a:r>
              <a:rPr lang="en-US" altLang="en-US" dirty="0"/>
              <a:t>Issue in various areas worldwide</a:t>
            </a:r>
          </a:p>
          <a:p>
            <a:pPr lvl="2" eaLnBrk="1" hangingPunct="1"/>
            <a:r>
              <a:rPr lang="en-US" altLang="en-US" dirty="0"/>
              <a:t>China, Africa, U.S. coasts</a:t>
            </a:r>
          </a:p>
          <a:p>
            <a:pPr lvl="1" eaLnBrk="1" hangingPunct="1"/>
            <a:endParaRPr lang="en-US" altLang="en-US" dirty="0"/>
          </a:p>
          <a:p>
            <a:pPr lvl="1" eaLnBrk="1" hangingPunct="1"/>
            <a:endParaRPr lang="en-US" altLang="en-US" dirty="0"/>
          </a:p>
          <a:p>
            <a:pPr eaLnBrk="1" hangingPunct="1">
              <a:buFontTx/>
              <a:buNone/>
            </a:pPr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494808993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315"/>
          <a:stretch/>
        </p:blipFill>
        <p:spPr>
          <a:xfrm>
            <a:off x="304800" y="1612392"/>
            <a:ext cx="8534400" cy="34764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93601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\\172.24.191.117\macdata_vol4\08VOL4\Graphics\Powerpoint\PEARSON\PE027-CHRISTENSEN_3e\Final files\ch11\Label\11_02_Figure_L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19100" y="1734932"/>
            <a:ext cx="8305800" cy="338813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25950733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\\172.24.191.117\macdata_vol4\08VOL4\Graphics\Powerpoint\PEARSON\PE027-CHRISTENSEN_3e\Final files\ch11\Label\11_03_Figure_L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19100" y="1320106"/>
            <a:ext cx="8305800" cy="4217789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30056261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8" name="Rectangle 6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11.1 Water World</a:t>
            </a:r>
          </a:p>
        </p:txBody>
      </p:sp>
      <p:sp>
        <p:nvSpPr>
          <p:cNvPr id="13319" name="Rectangle 7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US"/>
              <a:t>The global water budget</a:t>
            </a:r>
          </a:p>
          <a:p>
            <a:pPr lvl="1"/>
            <a:r>
              <a:rPr lang="en-US"/>
              <a:t>Over 70% of Earth's surface is covered with water</a:t>
            </a:r>
          </a:p>
          <a:p>
            <a:pPr lvl="1"/>
            <a:r>
              <a:rPr lang="en-US"/>
              <a:t>Equal amount of water evaporates as precipitates</a:t>
            </a:r>
          </a:p>
          <a:p>
            <a:pPr lvl="2"/>
            <a:r>
              <a:rPr lang="en-US"/>
              <a:t>Precipitation has three fates</a:t>
            </a:r>
          </a:p>
          <a:p>
            <a:pPr lvl="3"/>
            <a:r>
              <a:rPr lang="en-US"/>
              <a:t>Evaporation</a:t>
            </a:r>
          </a:p>
          <a:p>
            <a:pPr lvl="3"/>
            <a:r>
              <a:rPr lang="en-US"/>
              <a:t>Flow over land</a:t>
            </a:r>
          </a:p>
          <a:p>
            <a:pPr lvl="4">
              <a:buFontTx/>
              <a:buChar char="•"/>
            </a:pPr>
            <a:r>
              <a:rPr lang="en-US"/>
              <a:t>Rivers, streams</a:t>
            </a:r>
          </a:p>
          <a:p>
            <a:pPr lvl="2"/>
            <a:r>
              <a:rPr lang="en-US"/>
              <a:t>Percolate to groundwater </a:t>
            </a:r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© 2013 Pearson Education, Inc.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8" name="Rectangle 7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altLang="en-US" dirty="0"/>
              <a:t>Where is Earth’s fresh water?</a:t>
            </a:r>
          </a:p>
          <a:p>
            <a:pPr eaLnBrk="1" hangingPunct="1"/>
            <a:r>
              <a:rPr lang="en-US" altLang="en-US" dirty="0"/>
              <a:t>Earth’s surface 70% water</a:t>
            </a:r>
          </a:p>
          <a:p>
            <a:pPr lvl="1" eaLnBrk="1" hangingPunct="1"/>
            <a:r>
              <a:rPr lang="en-US" altLang="en-US" dirty="0"/>
              <a:t>97.5% salty, 1.74% frozen, 0.001% in soil</a:t>
            </a:r>
          </a:p>
          <a:p>
            <a:pPr lvl="1" eaLnBrk="1" hangingPunct="1"/>
            <a:r>
              <a:rPr lang="en-US" altLang="en-US" dirty="0"/>
              <a:t>1% fresh water</a:t>
            </a:r>
          </a:p>
          <a:p>
            <a:pPr eaLnBrk="1" hangingPunct="1"/>
            <a:r>
              <a:rPr lang="en-US" altLang="en-US" dirty="0"/>
              <a:t>Fresh water not evenly distributed</a:t>
            </a:r>
          </a:p>
          <a:p>
            <a:pPr lvl="1" eaLnBrk="1" hangingPunct="1"/>
            <a:r>
              <a:rPr lang="en-US" altLang="en-US" dirty="0"/>
              <a:t>Baseline water stress</a:t>
            </a:r>
          </a:p>
          <a:p>
            <a:pPr lvl="2" eaLnBrk="1" hangingPunct="1"/>
            <a:r>
              <a:rPr lang="en-US" altLang="en-US" dirty="0"/>
              <a:t>Total annual water withdrawals as a percent of annual flow in that region</a:t>
            </a:r>
          </a:p>
          <a:p>
            <a:pPr eaLnBrk="1" hangingPunct="1"/>
            <a:endParaRPr lang="en-US" altLang="en-US" dirty="0"/>
          </a:p>
          <a:p>
            <a:pPr eaLnBrk="1" hangingPunct="1"/>
            <a:endParaRPr lang="en-US" altLang="en-US" dirty="0"/>
          </a:p>
          <a:p>
            <a:pPr eaLnBrk="1" hangingPunct="1"/>
            <a:endParaRPr lang="en-US" altLang="en-US" dirty="0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title"/>
          </p:nvPr>
        </p:nvSpPr>
        <p:spPr>
          <a:xfrm>
            <a:off x="0" y="609600"/>
            <a:ext cx="9144000" cy="579438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altLang="en-US" dirty="0">
                <a:solidFill>
                  <a:srgbClr val="333399"/>
                </a:solidFill>
              </a:rPr>
              <a:t>11.1 Water World</a:t>
            </a:r>
          </a:p>
        </p:txBody>
      </p:sp>
    </p:spTree>
    <p:extLst>
      <p:ext uri="{BB962C8B-B14F-4D97-AF65-F5344CB8AC3E}">
        <p14:creationId xmlns:p14="http://schemas.microsoft.com/office/powerpoint/2010/main" val="219296389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© 2013 Pearson Education, Inc.</a:t>
            </a:r>
          </a:p>
        </p:txBody>
      </p:sp>
      <p:pic>
        <p:nvPicPr>
          <p:cNvPr id="14347" name="Picture 11" descr="EAY_1e_Figure_12_04_L"/>
          <p:cNvPicPr>
            <a:picLocks noChangeAspect="1" noChangeArrowheads="1"/>
          </p:cNvPicPr>
          <p:nvPr/>
        </p:nvPicPr>
        <p:blipFill>
          <a:blip r:embed="rId3" cstate="print"/>
          <a:srcRect b="3062"/>
          <a:stretch>
            <a:fillRect/>
          </a:stretch>
        </p:blipFill>
        <p:spPr bwMode="auto">
          <a:xfrm>
            <a:off x="0" y="34925"/>
            <a:ext cx="5029200" cy="643096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5" name="Rectangle 6"/>
          <p:cNvSpPr>
            <a:spLocks noGrp="1" noChangeArrowheads="1"/>
          </p:cNvSpPr>
          <p:nvPr>
            <p:ph type="title"/>
          </p:nvPr>
        </p:nvSpPr>
        <p:spPr>
          <a:xfrm>
            <a:off x="304800" y="76200"/>
            <a:ext cx="8229600" cy="1143000"/>
          </a:xfrm>
        </p:spPr>
        <p:txBody>
          <a:bodyPr/>
          <a:lstStyle/>
          <a:p>
            <a:pPr eaLnBrk="1" hangingPunct="1"/>
            <a:r>
              <a:rPr lang="en-US" altLang="en-US" dirty="0">
                <a:solidFill>
                  <a:srgbClr val="333399"/>
                </a:solidFill>
              </a:rPr>
              <a:t>11.1 Water World</a:t>
            </a:r>
          </a:p>
        </p:txBody>
      </p:sp>
      <p:sp>
        <p:nvSpPr>
          <p:cNvPr id="13316" name="Rectangle 7"/>
          <p:cNvSpPr>
            <a:spLocks noGrp="1" noChangeArrowheads="1"/>
          </p:cNvSpPr>
          <p:nvPr>
            <p:ph type="body" idx="1"/>
          </p:nvPr>
        </p:nvSpPr>
        <p:spPr>
          <a:xfrm>
            <a:off x="365125" y="1150938"/>
            <a:ext cx="8229600" cy="5106987"/>
          </a:xfrm>
        </p:spPr>
        <p:txBody>
          <a:bodyPr/>
          <a:lstStyle/>
          <a:p>
            <a:pPr eaLnBrk="1" hangingPunct="1"/>
            <a:r>
              <a:rPr lang="en-US" altLang="en-US" dirty="0"/>
              <a:t>Geography of the hydrologic cycle</a:t>
            </a:r>
          </a:p>
          <a:p>
            <a:pPr lvl="1" eaLnBrk="1" hangingPunct="1"/>
            <a:r>
              <a:rPr lang="en-US" altLang="en-US" dirty="0"/>
              <a:t>Source of water varies by time and region</a:t>
            </a:r>
          </a:p>
          <a:p>
            <a:pPr lvl="1" eaLnBrk="1" hangingPunct="1"/>
            <a:r>
              <a:rPr lang="en-US" altLang="en-US" dirty="0"/>
              <a:t>Ocean and near coasts</a:t>
            </a:r>
          </a:p>
          <a:p>
            <a:pPr lvl="2" eaLnBrk="1" hangingPunct="1"/>
            <a:r>
              <a:rPr lang="en-US" altLang="en-US" dirty="0"/>
              <a:t>~100% of rain from ocean</a:t>
            </a:r>
          </a:p>
          <a:p>
            <a:pPr lvl="1" eaLnBrk="1" hangingPunct="1"/>
            <a:r>
              <a:rPr lang="en-US" altLang="en-US" dirty="0"/>
              <a:t>Inland</a:t>
            </a:r>
          </a:p>
          <a:p>
            <a:pPr lvl="2" eaLnBrk="1" hangingPunct="1"/>
            <a:r>
              <a:rPr lang="en-US" altLang="en-US" dirty="0"/>
              <a:t>Considerable proportion from evapotranspiration</a:t>
            </a:r>
          </a:p>
          <a:p>
            <a:pPr lvl="2" eaLnBrk="1" hangingPunct="1"/>
            <a:r>
              <a:rPr lang="en-US" altLang="en-US" dirty="0"/>
              <a:t>Example: 25–50% of rain in Amazon from evapotranspiration</a:t>
            </a:r>
          </a:p>
        </p:txBody>
      </p:sp>
    </p:spTree>
    <p:extLst>
      <p:ext uri="{BB962C8B-B14F-4D97-AF65-F5344CB8AC3E}">
        <p14:creationId xmlns:p14="http://schemas.microsoft.com/office/powerpoint/2010/main" val="3731779930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low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Flow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ow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1351</TotalTime>
  <Words>712</Words>
  <Application>Microsoft Office PowerPoint</Application>
  <PresentationFormat>On-screen Show (4:3)</PresentationFormat>
  <Paragraphs>178</Paragraphs>
  <Slides>33</Slides>
  <Notes>32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33</vt:i4>
      </vt:variant>
    </vt:vector>
  </HeadingPairs>
  <TitlesOfParts>
    <vt:vector size="40" baseType="lpstr">
      <vt:lpstr>Calibri</vt:lpstr>
      <vt:lpstr>Constantia</vt:lpstr>
      <vt:lpstr>Times New Roman</vt:lpstr>
      <vt:lpstr>TimesNewRomanPS-BoldMT</vt:lpstr>
      <vt:lpstr>Wingdings</vt:lpstr>
      <vt:lpstr>Wingdings 2</vt:lpstr>
      <vt:lpstr>Flow</vt:lpstr>
      <vt:lpstr>Chapter 11 : Water</vt:lpstr>
      <vt:lpstr>A Disappearing Resource</vt:lpstr>
      <vt:lpstr>PowerPoint Presentation</vt:lpstr>
      <vt:lpstr>PowerPoint Presentation</vt:lpstr>
      <vt:lpstr>PowerPoint Presentation</vt:lpstr>
      <vt:lpstr>11.1 Water World</vt:lpstr>
      <vt:lpstr>11.1 Water World</vt:lpstr>
      <vt:lpstr>PowerPoint Presentation</vt:lpstr>
      <vt:lpstr>11.1 Water World</vt:lpstr>
      <vt:lpstr>PowerPoint Presentation</vt:lpstr>
      <vt:lpstr>11.1 Water World</vt:lpstr>
      <vt:lpstr>11.1 Water World</vt:lpstr>
      <vt:lpstr>11.1 Water World</vt:lpstr>
      <vt:lpstr>PowerPoint Presentation</vt:lpstr>
      <vt:lpstr>11.2 Groundwater</vt:lpstr>
      <vt:lpstr>11.2 Groundwater</vt:lpstr>
      <vt:lpstr>PowerPoint Presentation</vt:lpstr>
      <vt:lpstr>PowerPoint Presentation</vt:lpstr>
      <vt:lpstr>11.2 Groundwater</vt:lpstr>
      <vt:lpstr>11.3 Water Distribution</vt:lpstr>
      <vt:lpstr>PowerPoint Presentation</vt:lpstr>
      <vt:lpstr>11.3 Water Distribution</vt:lpstr>
      <vt:lpstr>PowerPoint Presentation</vt:lpstr>
      <vt:lpstr>PowerPoint Presentation</vt:lpstr>
      <vt:lpstr>11.3 Water Distribution</vt:lpstr>
      <vt:lpstr>PowerPoint Presentation</vt:lpstr>
      <vt:lpstr>11.3 Water Distribution</vt:lpstr>
      <vt:lpstr>PowerPoint Presentation</vt:lpstr>
      <vt:lpstr>11.3 Water Distribution</vt:lpstr>
      <vt:lpstr>PowerPoint Presentation</vt:lpstr>
      <vt:lpstr>PowerPoint Presentation</vt:lpstr>
      <vt:lpstr>11.3 Water Distribution</vt:lpstr>
      <vt:lpstr>PowerPoint Presentation</vt:lpstr>
    </vt:vector>
  </TitlesOfParts>
  <Company>Clemson University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Water</dc:title>
  <dc:creator>Windows User</dc:creator>
  <cp:lastModifiedBy>Minory Nammouz</cp:lastModifiedBy>
  <cp:revision>93</cp:revision>
  <dcterms:created xsi:type="dcterms:W3CDTF">2013-10-22T18:55:50Z</dcterms:created>
  <dcterms:modified xsi:type="dcterms:W3CDTF">2020-10-27T14:30:41Z</dcterms:modified>
</cp:coreProperties>
</file>