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ebp" ContentType="image/webp"/>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6"/>
  </p:notesMasterIdLst>
  <p:handoutMasterIdLst>
    <p:handoutMasterId r:id="rId17"/>
  </p:handoutMasterIdLst>
  <p:sldIdLst>
    <p:sldId id="326" r:id="rId5"/>
    <p:sldId id="327" r:id="rId6"/>
    <p:sldId id="329" r:id="rId7"/>
    <p:sldId id="330" r:id="rId8"/>
    <p:sldId id="331" r:id="rId9"/>
    <p:sldId id="332" r:id="rId10"/>
    <p:sldId id="333" r:id="rId11"/>
    <p:sldId id="334" r:id="rId12"/>
    <p:sldId id="336" r:id="rId13"/>
    <p:sldId id="335" r:id="rId14"/>
    <p:sldId id="328"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816" userDrawn="1">
          <p15:clr>
            <a:srgbClr val="A4A3A4"/>
          </p15:clr>
        </p15:guide>
        <p15:guide id="2" orient="horz" pos="384"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3"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D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93" autoAdjust="0"/>
    <p:restoredTop sz="16790" autoAdjust="0"/>
  </p:normalViewPr>
  <p:slideViewPr>
    <p:cSldViewPr snapToGrid="0">
      <p:cViewPr varScale="1">
        <p:scale>
          <a:sx n="27" d="100"/>
          <a:sy n="27" d="100"/>
        </p:scale>
        <p:origin x="5310" y="48"/>
      </p:cViewPr>
      <p:guideLst>
        <p:guide pos="816"/>
        <p:guide orient="horz" pos="384"/>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8/10/relationships/authors" Target="authors.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BA57456-157A-C12A-2FEC-91B7B9EE491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9D46761-828E-1508-56BD-BAEADF34862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FF95820-84BB-3447-8286-60A51307E7F2}" type="datetimeFigureOut">
              <a:rPr lang="en-US" smtClean="0"/>
              <a:t>11/9/2022</a:t>
            </a:fld>
            <a:endParaRPr lang="en-US" dirty="0"/>
          </a:p>
        </p:txBody>
      </p:sp>
      <p:sp>
        <p:nvSpPr>
          <p:cNvPr id="4" name="Footer Placeholder 3">
            <a:extLst>
              <a:ext uri="{FF2B5EF4-FFF2-40B4-BE49-F238E27FC236}">
                <a16:creationId xmlns:a16="http://schemas.microsoft.com/office/drawing/2014/main" id="{CD428A7E-6B0E-809C-73D1-4B5E2FF471A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789A5AA6-0C5B-430A-E0C4-C90B2F0A1CD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476440-F66F-F947-8EFC-EA5202ACFD25}" type="slidenum">
              <a:rPr lang="en-US" smtClean="0"/>
              <a:t>‹#›</a:t>
            </a:fld>
            <a:endParaRPr lang="en-US" dirty="0"/>
          </a:p>
        </p:txBody>
      </p:sp>
    </p:spTree>
    <p:extLst>
      <p:ext uri="{BB962C8B-B14F-4D97-AF65-F5344CB8AC3E}">
        <p14:creationId xmlns:p14="http://schemas.microsoft.com/office/powerpoint/2010/main" val="2337117637"/>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08FC54-6AE4-6A4A-9756-823A0F1BE5A6}" type="datetimeFigureOut">
              <a:rPr lang="en-US" smtClean="0"/>
              <a:t>11/9/2022</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79E9EB-07EB-9D44-9F5A-AB1FBECCDD88}" type="slidenum">
              <a:rPr lang="en-US" smtClean="0"/>
              <a:t>‹#›</a:t>
            </a:fld>
            <a:endParaRPr lang="en-US" dirty="0"/>
          </a:p>
        </p:txBody>
      </p:sp>
    </p:spTree>
    <p:extLst>
      <p:ext uri="{BB962C8B-B14F-4D97-AF65-F5344CB8AC3E}">
        <p14:creationId xmlns:p14="http://schemas.microsoft.com/office/powerpoint/2010/main" val="1546758749"/>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 my name is Owen Sullivan, and, for my Signature Assignment, I’ll be acting as a lecturer talking about the effects of industrial fishing on the world’s oceans. This video should remind someone of how lectures were recorded on Zoom during the COVID-19 pandemic.</a:t>
            </a:r>
          </a:p>
        </p:txBody>
      </p:sp>
    </p:spTree>
    <p:extLst>
      <p:ext uri="{BB962C8B-B14F-4D97-AF65-F5344CB8AC3E}">
        <p14:creationId xmlns:p14="http://schemas.microsoft.com/office/powerpoint/2010/main" val="3315770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My personal thoughts on industrial fishing can be boiled down to two main points. The first is that industrial fishing is the result of necessity and improper management; the fact is that global human populations would not be sustainable at their current rates without mass fishing, so the rise of the industry was likely inevitable, but the people in charge of commercial fishing ventures have utterly failed to consider the environmental effects of overfishing. The second is that we need to make a swift change in how we fish if we want to continue eating fish at all; we have a couple more decades, at most, before we find ourselves run out of the fish we love. Just like all other environmental issues, we need to take care of the planet we live on if we want to continue living on it.</a:t>
            </a:r>
          </a:p>
        </p:txBody>
      </p:sp>
    </p:spTree>
    <p:extLst>
      <p:ext uri="{BB962C8B-B14F-4D97-AF65-F5344CB8AC3E}">
        <p14:creationId xmlns:p14="http://schemas.microsoft.com/office/powerpoint/2010/main" val="25791684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my sources in the order I cited them. Thank you.</a:t>
            </a:r>
          </a:p>
        </p:txBody>
      </p:sp>
    </p:spTree>
    <p:extLst>
      <p:ext uri="{BB962C8B-B14F-4D97-AF65-F5344CB8AC3E}">
        <p14:creationId xmlns:p14="http://schemas.microsoft.com/office/powerpoint/2010/main" val="18555042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Industrial fishing, or commercial fishing, is the practice of fishing in oceans, rivers, or lakes with the primary intent of selling whatever is caught. This is different from a father and son going fishing at their local pond to catch dinner; large companies, some sponsored by the wealthiest countries on the planet, send out mass numbers of fishing boats to target a specific species or type of fish to serve a specific market or taste. When you go to a restaurant and order the salmon, it’s almost guaranteed that the salmon came from somewhere outside your local area and was caught by an industrial fishing crew.</a:t>
            </a:r>
          </a:p>
        </p:txBody>
      </p:sp>
    </p:spTree>
    <p:extLst>
      <p:ext uri="{BB962C8B-B14F-4D97-AF65-F5344CB8AC3E}">
        <p14:creationId xmlns:p14="http://schemas.microsoft.com/office/powerpoint/2010/main" val="15337508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commercial fishing industry is massive. It’s worth at least 11.5 billion dollars per year in the United States alone, which is more or less in line with previous years dating back to 2012. However, that dwarfs in comparison to the rest of the globe at 228.3 billion dollars in 2021. This is hardly a surprise given that many cultures, particularly Asian cultures, such as those of China and Japan, rely heavily on fish in their diets. When you do the math, commercial fishing is less than 0.03 percent of the world’s gross domestic product. That sounds like nothing, however it’s worth considering that the combined global GDP in 2021 was 96.1 trillion dollars. To make even a dent in that number requires an insane amount of money, and 228 billion dollars is nothing to scoff at.</a:t>
            </a:r>
          </a:p>
        </p:txBody>
      </p:sp>
    </p:spTree>
    <p:extLst>
      <p:ext uri="{BB962C8B-B14F-4D97-AF65-F5344CB8AC3E}">
        <p14:creationId xmlns:p14="http://schemas.microsoft.com/office/powerpoint/2010/main" val="22335809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many other industries, the fishing industry has experienced significant growth since the start of the industrial revolution. As more and more humans have been born throughout the last 200 years, so has there been an increased need to feed people. Fish have been a plentiful resource since the dawn of humankind, so it was only inevitable that increased demand would lead to industrialization.</a:t>
            </a:r>
          </a:p>
        </p:txBody>
      </p:sp>
    </p:spTree>
    <p:extLst>
      <p:ext uri="{BB962C8B-B14F-4D97-AF65-F5344CB8AC3E}">
        <p14:creationId xmlns:p14="http://schemas.microsoft.com/office/powerpoint/2010/main" val="7757448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problems with industrial fishing begin with the sustainability aspect. Or, rather, the lack of sustainability. Even though the globe’s capacity to stock fish is considerable, human beings have managed to cause a decrease in fish populations of nearly 50%. Some species have lost 90% or greater of their populations. This graph shows how tuna populations had somewhat stabilized relative to the intensity of tuna catches by the year 2016, but notice how unsustainable the catch rate was as far back as 1970. If industrial fishing continues at an unsustainable rate, as is the case with many other species of fish, we run the risk of depleting fish populations around the globe. This would cause decreased biodiversity, not to mention food scarcity for areas that depend primarily on fish to eat.</a:t>
            </a:r>
          </a:p>
        </p:txBody>
      </p:sp>
    </p:spTree>
    <p:extLst>
      <p:ext uri="{BB962C8B-B14F-4D97-AF65-F5344CB8AC3E}">
        <p14:creationId xmlns:p14="http://schemas.microsoft.com/office/powerpoint/2010/main" val="3337955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considering how different regions or countries might view the issue of unsustainable fishing, shark fin soup is the most obvious thing to look at. Shark fin soup is considered a delicacy in China, where it can be had for upwards of 100 U.S. dollars per bowl. China and its citizens consider shark fins, and, by extension, shark fishing, to be a vital part of their culinary culture and thus they take little to no action to limit unsustainable shark fishing. It’s not just China, either; the United States is the fourth-largest exporter of sharks, likely due in part to that 100 dollar per bowl price tag. Although shark fins are mostly only popular in China and amongst Chinese people, which highlights how one culture can command control of an entire aspect of the fishing industry, the practice of catching sharks in countries other than China also highlights how the global fishing industry is intertwined.</a:t>
            </a:r>
          </a:p>
        </p:txBody>
      </p:sp>
    </p:spTree>
    <p:extLst>
      <p:ext uri="{BB962C8B-B14F-4D97-AF65-F5344CB8AC3E}">
        <p14:creationId xmlns:p14="http://schemas.microsoft.com/office/powerpoint/2010/main" val="41824958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United States is also somewhat unique in the sense that it’s one of the only notable countries that cares to protect its fishing workers, with programs such as the National Institute for Occupational Safety and Health’s research aimed at tackling the rise in fishing-related deaths and injuries. This is a stark contrast to countries such as Somalia, which is plagued by pirate fishing due to a severe lack in response from their government. Pirate fishing is when companies from other countries fish in territorial waters and create occupational safety hazards for local fishermen.</a:t>
            </a:r>
          </a:p>
        </p:txBody>
      </p:sp>
    </p:spTree>
    <p:extLst>
      <p:ext uri="{BB962C8B-B14F-4D97-AF65-F5344CB8AC3E}">
        <p14:creationId xmlns:p14="http://schemas.microsoft.com/office/powerpoint/2010/main" val="28959207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ways to improve sustainable fishing, and the one I’m choosing to focus on is plant-based alternatives to fish. Go to any grocery store these days, and you’ll be greeted with a smorgasbord of plant-based meat alternatives in the frozen aisles that taste great, if not indistinguishably from actual meat. With the right funding for research and development, new ventures to create plant-based or vegan fish alternatives can help offset overfishing. In addition, more people might be inclined to try these alternatives because they don’t carry the same concerns for people with seafood allergies.</a:t>
            </a:r>
          </a:p>
        </p:txBody>
      </p:sp>
    </p:spTree>
    <p:extLst>
      <p:ext uri="{BB962C8B-B14F-4D97-AF65-F5344CB8AC3E}">
        <p14:creationId xmlns:p14="http://schemas.microsoft.com/office/powerpoint/2010/main" val="32452261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honorable mention for improving fishing sustainability is the idea of reducing or entirely eliminating both the fishing industry and the everyday consumption of fish. This is unpopular due to the reliance that many regions have developed on fish in their cuisine, however it may become less of a voluntary thing and more of a necessity if unsustainable fishing continues at current rates.</a:t>
            </a:r>
          </a:p>
        </p:txBody>
      </p:sp>
    </p:spTree>
    <p:extLst>
      <p:ext uri="{BB962C8B-B14F-4D97-AF65-F5344CB8AC3E}">
        <p14:creationId xmlns:p14="http://schemas.microsoft.com/office/powerpoint/2010/main" val="14739327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chemeClr val="accent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51C745E-9B5A-59BF-BF50-4F251E39D58D}"/>
              </a:ext>
            </a:extLst>
          </p:cNvPr>
          <p:cNvSpPr/>
          <p:nvPr userDrawn="1"/>
        </p:nvSpPr>
        <p:spPr>
          <a:xfrm>
            <a:off x="304800" y="266701"/>
            <a:ext cx="11582400" cy="63245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ubtitle 2">
            <a:extLst>
              <a:ext uri="{FF2B5EF4-FFF2-40B4-BE49-F238E27FC236}">
                <a16:creationId xmlns:a16="http://schemas.microsoft.com/office/drawing/2014/main" id="{DCFB69D3-5632-4285-A209-9DCA67DA668C}"/>
              </a:ext>
            </a:extLst>
          </p:cNvPr>
          <p:cNvSpPr>
            <a:spLocks noGrp="1"/>
          </p:cNvSpPr>
          <p:nvPr>
            <p:ph type="subTitle" idx="1"/>
          </p:nvPr>
        </p:nvSpPr>
        <p:spPr>
          <a:xfrm>
            <a:off x="1524000" y="6044184"/>
            <a:ext cx="9144000" cy="356616"/>
          </a:xfrm>
        </p:spPr>
        <p:txBody>
          <a:bodyPr/>
          <a:lstStyle>
            <a:lvl1pPr marL="0" indent="0" algn="ctr">
              <a:buNone/>
              <a:defRPr sz="2400" cap="all"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Picture Placeholder 9">
            <a:extLst>
              <a:ext uri="{FF2B5EF4-FFF2-40B4-BE49-F238E27FC236}">
                <a16:creationId xmlns:a16="http://schemas.microsoft.com/office/drawing/2014/main" id="{F2B4A7EA-9E3F-9CE1-56B5-92F4FDDA6991}"/>
              </a:ext>
            </a:extLst>
          </p:cNvPr>
          <p:cNvSpPr>
            <a:spLocks noGrp="1"/>
          </p:cNvSpPr>
          <p:nvPr>
            <p:ph type="pic" sz="quarter" idx="10"/>
          </p:nvPr>
        </p:nvSpPr>
        <p:spPr>
          <a:xfrm>
            <a:off x="2324100" y="758952"/>
            <a:ext cx="7543800" cy="5029200"/>
          </a:xfrm>
          <a:custGeom>
            <a:avLst/>
            <a:gdLst>
              <a:gd name="connsiteX0" fmla="*/ 3567113 w 7543800"/>
              <a:gd name="connsiteY0" fmla="*/ 4869270 h 5029200"/>
              <a:gd name="connsiteX1" fmla="*/ 3567113 w 7543800"/>
              <a:gd name="connsiteY1" fmla="*/ 4957572 h 5029200"/>
              <a:gd name="connsiteX2" fmla="*/ 3976688 w 7543800"/>
              <a:gd name="connsiteY2" fmla="*/ 4957572 h 5029200"/>
              <a:gd name="connsiteX3" fmla="*/ 3976688 w 7543800"/>
              <a:gd name="connsiteY3" fmla="*/ 4869270 h 5029200"/>
              <a:gd name="connsiteX4" fmla="*/ 0 w 7543800"/>
              <a:gd name="connsiteY4" fmla="*/ 0 h 5029200"/>
              <a:gd name="connsiteX5" fmla="*/ 7543800 w 7543800"/>
              <a:gd name="connsiteY5" fmla="*/ 0 h 5029200"/>
              <a:gd name="connsiteX6" fmla="*/ 7543800 w 7543800"/>
              <a:gd name="connsiteY6" fmla="*/ 5029200 h 5029200"/>
              <a:gd name="connsiteX7" fmla="*/ 0 w 7543800"/>
              <a:gd name="connsiteY7" fmla="*/ 5029200 h 502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543800" h="5029200">
                <a:moveTo>
                  <a:pt x="3567113" y="4869270"/>
                </a:moveTo>
                <a:lnTo>
                  <a:pt x="3567113" y="4957572"/>
                </a:lnTo>
                <a:lnTo>
                  <a:pt x="3976688" y="4957572"/>
                </a:lnTo>
                <a:lnTo>
                  <a:pt x="3976688" y="4869270"/>
                </a:lnTo>
                <a:close/>
                <a:moveTo>
                  <a:pt x="0" y="0"/>
                </a:moveTo>
                <a:lnTo>
                  <a:pt x="7543800" y="0"/>
                </a:lnTo>
                <a:lnTo>
                  <a:pt x="7543800" y="5029200"/>
                </a:lnTo>
                <a:lnTo>
                  <a:pt x="0" y="5029200"/>
                </a:lnTo>
                <a:close/>
              </a:path>
            </a:pathLst>
          </a:custGeom>
        </p:spPr>
        <p:txBody>
          <a:bodyPr wrap="square">
            <a:noAutofit/>
          </a:bodyPr>
          <a:lstStyle>
            <a:lvl1pPr marL="0" indent="0" algn="ctr">
              <a:buNone/>
              <a:defRPr/>
            </a:lvl1pPr>
          </a:lstStyle>
          <a:p>
            <a:r>
              <a:rPr lang="en-US"/>
              <a:t>Click icon to add picture</a:t>
            </a:r>
            <a:endParaRPr lang="en-US" dirty="0"/>
          </a:p>
        </p:txBody>
      </p:sp>
      <p:sp>
        <p:nvSpPr>
          <p:cNvPr id="9" name="Title 8">
            <a:extLst>
              <a:ext uri="{FF2B5EF4-FFF2-40B4-BE49-F238E27FC236}">
                <a16:creationId xmlns:a16="http://schemas.microsoft.com/office/drawing/2014/main" id="{42398E06-9E0E-BC81-DEB5-1DB2F8635C23}"/>
              </a:ext>
            </a:extLst>
          </p:cNvPr>
          <p:cNvSpPr>
            <a:spLocks noGrp="1"/>
          </p:cNvSpPr>
          <p:nvPr>
            <p:ph type="title"/>
          </p:nvPr>
        </p:nvSpPr>
        <p:spPr>
          <a:xfrm>
            <a:off x="838200" y="3108960"/>
            <a:ext cx="10515600" cy="640080"/>
          </a:xfrm>
        </p:spPr>
        <p:txBody>
          <a:bodyPr anchor="ctr"/>
          <a:lstStyle>
            <a:lvl1pPr algn="ctr">
              <a:defRPr sz="6000" spc="300" baseline="0"/>
            </a:lvl1pPr>
          </a:lstStyle>
          <a:p>
            <a:r>
              <a:rPr lang="en-US"/>
              <a:t>Click to edit Master title style</a:t>
            </a:r>
            <a:endParaRPr lang="en-US" dirty="0"/>
          </a:p>
        </p:txBody>
      </p:sp>
      <p:sp>
        <p:nvSpPr>
          <p:cNvPr id="11" name="Rectangle 10">
            <a:extLst>
              <a:ext uri="{FF2B5EF4-FFF2-40B4-BE49-F238E27FC236}">
                <a16:creationId xmlns:a16="http://schemas.microsoft.com/office/drawing/2014/main" id="{39F70834-CB8D-A95B-D859-6E5B4C6B4F78}"/>
              </a:ext>
            </a:extLst>
          </p:cNvPr>
          <p:cNvSpPr/>
          <p:nvPr userDrawn="1"/>
        </p:nvSpPr>
        <p:spPr>
          <a:xfrm>
            <a:off x="5891213" y="5628222"/>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906911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7068A9B7-F56A-44B7-D61E-66289C79F1C3}"/>
              </a:ext>
            </a:extLst>
          </p:cNvPr>
          <p:cNvSpPr>
            <a:spLocks noGrp="1"/>
          </p:cNvSpPr>
          <p:nvPr>
            <p:ph type="pic" sz="quarter" idx="30"/>
          </p:nvPr>
        </p:nvSpPr>
        <p:spPr>
          <a:xfrm>
            <a:off x="0" y="5175504"/>
            <a:ext cx="12188952" cy="1682496"/>
          </a:xfrm>
        </p:spPr>
        <p:txBody>
          <a:bodyPr anchor="ctr"/>
          <a:lstStyle>
            <a:lvl1pPr marL="0" indent="0"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0783ED19-9B5E-8852-24D6-62401816CBB7}"/>
              </a:ext>
            </a:extLst>
          </p:cNvPr>
          <p:cNvSpPr>
            <a:spLocks noGrp="1"/>
          </p:cNvSpPr>
          <p:nvPr>
            <p:ph type="title"/>
          </p:nvPr>
        </p:nvSpPr>
        <p:spPr>
          <a:xfrm>
            <a:off x="1085088" y="609600"/>
            <a:ext cx="10021824" cy="1252728"/>
          </a:xfrm>
        </p:spPr>
        <p:txBody>
          <a:bodyPr/>
          <a:lstStyle>
            <a:lvl1pPr algn="ctr">
              <a:lnSpc>
                <a:spcPts val="5760"/>
              </a:lnSpc>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4307A8A0-5009-A086-A6AE-542CA4684892}"/>
              </a:ext>
            </a:extLst>
          </p:cNvPr>
          <p:cNvSpPr>
            <a:spLocks noGrp="1"/>
          </p:cNvSpPr>
          <p:nvPr>
            <p:ph type="sldNum" sz="quarter" idx="10"/>
          </p:nvPr>
        </p:nvSpPr>
        <p:spPr/>
        <p:txBody>
          <a:bodyPr/>
          <a:lstStyle>
            <a:lvl1pPr>
              <a:defRPr>
                <a:solidFill>
                  <a:schemeClr val="bg1"/>
                </a:solidFill>
              </a:defRPr>
            </a:lvl1pPr>
          </a:lstStyle>
          <a:p>
            <a:fld id="{75DF2D63-3FF5-D547-96B9-BE9CCD1ABA58}" type="slidenum">
              <a:rPr lang="en-US" smtClean="0"/>
              <a:pPr/>
              <a:t>‹#›</a:t>
            </a:fld>
            <a:endParaRPr lang="en-US" dirty="0"/>
          </a:p>
        </p:txBody>
      </p:sp>
      <p:sp>
        <p:nvSpPr>
          <p:cNvPr id="4" name="Footer Placeholder 3">
            <a:extLst>
              <a:ext uri="{FF2B5EF4-FFF2-40B4-BE49-F238E27FC236}">
                <a16:creationId xmlns:a16="http://schemas.microsoft.com/office/drawing/2014/main" id="{56746F73-AB2D-A55B-67FD-85A2F20D50E8}"/>
              </a:ext>
            </a:extLst>
          </p:cNvPr>
          <p:cNvSpPr>
            <a:spLocks noGrp="1"/>
          </p:cNvSpPr>
          <p:nvPr>
            <p:ph type="ftr" sz="quarter" idx="11"/>
          </p:nvPr>
        </p:nvSpPr>
        <p:spPr/>
        <p:txBody>
          <a:bodyPr/>
          <a:lstStyle/>
          <a:p>
            <a:r>
              <a:rPr lang="en-US" dirty="0"/>
              <a:t>presentation title</a:t>
            </a:r>
          </a:p>
        </p:txBody>
      </p:sp>
      <p:sp>
        <p:nvSpPr>
          <p:cNvPr id="9" name="Text Placeholder 13">
            <a:extLst>
              <a:ext uri="{FF2B5EF4-FFF2-40B4-BE49-F238E27FC236}">
                <a16:creationId xmlns:a16="http://schemas.microsoft.com/office/drawing/2014/main" id="{AA3DDCC3-9231-434E-A1D1-8A078DE7BF10}"/>
              </a:ext>
            </a:extLst>
          </p:cNvPr>
          <p:cNvSpPr>
            <a:spLocks noGrp="1"/>
          </p:cNvSpPr>
          <p:nvPr>
            <p:ph type="body" sz="quarter" idx="16"/>
          </p:nvPr>
        </p:nvSpPr>
        <p:spPr>
          <a:xfrm>
            <a:off x="1298448" y="2441448"/>
            <a:ext cx="1280160" cy="758952"/>
          </a:xfrm>
        </p:spPr>
        <p:txBody>
          <a:bodyPr lIns="0" tIns="0" rIns="0" bIns="0" anchor="b">
            <a:noAutofit/>
          </a:bodyPr>
          <a:lstStyle>
            <a:lvl1pPr marL="0" indent="0" algn="l">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0" name="Text Placeholder 13">
            <a:extLst>
              <a:ext uri="{FF2B5EF4-FFF2-40B4-BE49-F238E27FC236}">
                <a16:creationId xmlns:a16="http://schemas.microsoft.com/office/drawing/2014/main" id="{970A1046-F88C-E11E-0E2E-A7F3AEDB3A26}"/>
              </a:ext>
            </a:extLst>
          </p:cNvPr>
          <p:cNvSpPr>
            <a:spLocks noGrp="1"/>
          </p:cNvSpPr>
          <p:nvPr>
            <p:ph type="body" sz="quarter" idx="17"/>
          </p:nvPr>
        </p:nvSpPr>
        <p:spPr>
          <a:xfrm>
            <a:off x="1298448" y="3730752"/>
            <a:ext cx="128016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1" name="Text Placeholder 13">
            <a:extLst>
              <a:ext uri="{FF2B5EF4-FFF2-40B4-BE49-F238E27FC236}">
                <a16:creationId xmlns:a16="http://schemas.microsoft.com/office/drawing/2014/main" id="{BF27FC0A-1C34-6BFF-806A-6911C16F2184}"/>
              </a:ext>
            </a:extLst>
          </p:cNvPr>
          <p:cNvSpPr>
            <a:spLocks noGrp="1"/>
          </p:cNvSpPr>
          <p:nvPr>
            <p:ph type="body" sz="quarter" idx="18"/>
          </p:nvPr>
        </p:nvSpPr>
        <p:spPr>
          <a:xfrm>
            <a:off x="3383280" y="2441448"/>
            <a:ext cx="1280160" cy="758952"/>
          </a:xfrm>
        </p:spPr>
        <p:txBody>
          <a:bodyPr lIns="0" tIns="0" rIns="0" bIns="0" anchor="b">
            <a:noAutofit/>
          </a:bodyPr>
          <a:lstStyle>
            <a:lvl1pPr marL="0" indent="0" algn="l">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2" name="Text Placeholder 13">
            <a:extLst>
              <a:ext uri="{FF2B5EF4-FFF2-40B4-BE49-F238E27FC236}">
                <a16:creationId xmlns:a16="http://schemas.microsoft.com/office/drawing/2014/main" id="{EF94CC5A-0B90-D0D3-CF42-2A9B86331729}"/>
              </a:ext>
            </a:extLst>
          </p:cNvPr>
          <p:cNvSpPr>
            <a:spLocks noGrp="1"/>
          </p:cNvSpPr>
          <p:nvPr>
            <p:ph type="body" sz="quarter" idx="19"/>
          </p:nvPr>
        </p:nvSpPr>
        <p:spPr>
          <a:xfrm>
            <a:off x="3383280" y="3730752"/>
            <a:ext cx="128016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3" name="Text Placeholder 13">
            <a:extLst>
              <a:ext uri="{FF2B5EF4-FFF2-40B4-BE49-F238E27FC236}">
                <a16:creationId xmlns:a16="http://schemas.microsoft.com/office/drawing/2014/main" id="{8E685B28-FC51-9FE8-2F7E-C8255BD75945}"/>
              </a:ext>
            </a:extLst>
          </p:cNvPr>
          <p:cNvSpPr>
            <a:spLocks noGrp="1"/>
          </p:cNvSpPr>
          <p:nvPr>
            <p:ph type="body" sz="quarter" idx="20"/>
          </p:nvPr>
        </p:nvSpPr>
        <p:spPr>
          <a:xfrm>
            <a:off x="5468112" y="2441448"/>
            <a:ext cx="1280160" cy="758952"/>
          </a:xfrm>
        </p:spPr>
        <p:txBody>
          <a:bodyPr lIns="0" tIns="0" rIns="0" bIns="0" anchor="b">
            <a:noAutofit/>
          </a:bodyPr>
          <a:lstStyle>
            <a:lvl1pPr marL="0" indent="0" algn="l">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4" name="Text Placeholder 13">
            <a:extLst>
              <a:ext uri="{FF2B5EF4-FFF2-40B4-BE49-F238E27FC236}">
                <a16:creationId xmlns:a16="http://schemas.microsoft.com/office/drawing/2014/main" id="{B472F1E6-DAE5-AE6D-F688-575FC243CD0C}"/>
              </a:ext>
            </a:extLst>
          </p:cNvPr>
          <p:cNvSpPr>
            <a:spLocks noGrp="1"/>
          </p:cNvSpPr>
          <p:nvPr>
            <p:ph type="body" sz="quarter" idx="21"/>
          </p:nvPr>
        </p:nvSpPr>
        <p:spPr>
          <a:xfrm>
            <a:off x="5468112" y="3730752"/>
            <a:ext cx="128016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5" name="Text Placeholder 13">
            <a:extLst>
              <a:ext uri="{FF2B5EF4-FFF2-40B4-BE49-F238E27FC236}">
                <a16:creationId xmlns:a16="http://schemas.microsoft.com/office/drawing/2014/main" id="{7138E486-F729-AEC8-0C2D-44FA21EDC617}"/>
              </a:ext>
            </a:extLst>
          </p:cNvPr>
          <p:cNvSpPr>
            <a:spLocks noGrp="1"/>
          </p:cNvSpPr>
          <p:nvPr>
            <p:ph type="body" sz="quarter" idx="22"/>
          </p:nvPr>
        </p:nvSpPr>
        <p:spPr>
          <a:xfrm>
            <a:off x="7552944" y="2441448"/>
            <a:ext cx="1280160" cy="758952"/>
          </a:xfrm>
        </p:spPr>
        <p:txBody>
          <a:bodyPr lIns="0" tIns="0" rIns="0" bIns="0" anchor="b">
            <a:noAutofit/>
          </a:bodyPr>
          <a:lstStyle>
            <a:lvl1pPr marL="0" indent="0" algn="l">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6" name="Text Placeholder 13">
            <a:extLst>
              <a:ext uri="{FF2B5EF4-FFF2-40B4-BE49-F238E27FC236}">
                <a16:creationId xmlns:a16="http://schemas.microsoft.com/office/drawing/2014/main" id="{0F182FA8-4DA0-527F-89C3-96D9A996F2C7}"/>
              </a:ext>
            </a:extLst>
          </p:cNvPr>
          <p:cNvSpPr>
            <a:spLocks noGrp="1"/>
          </p:cNvSpPr>
          <p:nvPr>
            <p:ph type="body" sz="quarter" idx="23"/>
          </p:nvPr>
        </p:nvSpPr>
        <p:spPr>
          <a:xfrm>
            <a:off x="7552944" y="3730752"/>
            <a:ext cx="128016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cxnSp>
        <p:nvCxnSpPr>
          <p:cNvPr id="17" name="Straight Connector 16">
            <a:extLst>
              <a:ext uri="{FF2B5EF4-FFF2-40B4-BE49-F238E27FC236}">
                <a16:creationId xmlns:a16="http://schemas.microsoft.com/office/drawing/2014/main" id="{BF42A71B-2F05-7F67-85C0-0C5AA947983D}"/>
              </a:ext>
            </a:extLst>
          </p:cNvPr>
          <p:cNvCxnSpPr>
            <a:cxnSpLocks/>
          </p:cNvCxnSpPr>
          <p:nvPr userDrawn="1"/>
        </p:nvCxnSpPr>
        <p:spPr>
          <a:xfrm>
            <a:off x="3383280" y="3438144"/>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C25395-CA95-6040-8ED6-C7D8A2E16C49}"/>
              </a:ext>
            </a:extLst>
          </p:cNvPr>
          <p:cNvCxnSpPr>
            <a:cxnSpLocks/>
          </p:cNvCxnSpPr>
          <p:nvPr userDrawn="1"/>
        </p:nvCxnSpPr>
        <p:spPr>
          <a:xfrm>
            <a:off x="9637776" y="3438144"/>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E2F589B-649A-57C2-1D3E-79FDFF84BADB}"/>
              </a:ext>
            </a:extLst>
          </p:cNvPr>
          <p:cNvCxnSpPr>
            <a:cxnSpLocks/>
          </p:cNvCxnSpPr>
          <p:nvPr userDrawn="1"/>
        </p:nvCxnSpPr>
        <p:spPr>
          <a:xfrm>
            <a:off x="7552944" y="3438144"/>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F3728F-0FBF-5AD2-357E-FFCFFBF7687E}"/>
              </a:ext>
            </a:extLst>
          </p:cNvPr>
          <p:cNvCxnSpPr>
            <a:cxnSpLocks/>
          </p:cNvCxnSpPr>
          <p:nvPr userDrawn="1"/>
        </p:nvCxnSpPr>
        <p:spPr>
          <a:xfrm>
            <a:off x="5468112" y="3438144"/>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Text Placeholder 13">
            <a:extLst>
              <a:ext uri="{FF2B5EF4-FFF2-40B4-BE49-F238E27FC236}">
                <a16:creationId xmlns:a16="http://schemas.microsoft.com/office/drawing/2014/main" id="{1025D334-8990-1960-8865-C877ECC47E67}"/>
              </a:ext>
            </a:extLst>
          </p:cNvPr>
          <p:cNvSpPr>
            <a:spLocks noGrp="1"/>
          </p:cNvSpPr>
          <p:nvPr>
            <p:ph type="body" sz="quarter" idx="28"/>
          </p:nvPr>
        </p:nvSpPr>
        <p:spPr>
          <a:xfrm>
            <a:off x="9637776" y="2441448"/>
            <a:ext cx="1280160" cy="758952"/>
          </a:xfrm>
        </p:spPr>
        <p:txBody>
          <a:bodyPr lIns="0" tIns="0" rIns="0" bIns="0" anchor="b">
            <a:noAutofit/>
          </a:bodyPr>
          <a:lstStyle>
            <a:lvl1pPr marL="0" indent="0" algn="l">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26" name="Text Placeholder 13">
            <a:extLst>
              <a:ext uri="{FF2B5EF4-FFF2-40B4-BE49-F238E27FC236}">
                <a16:creationId xmlns:a16="http://schemas.microsoft.com/office/drawing/2014/main" id="{7F491CA2-1A10-E7DB-4203-DC7E9E48CCFF}"/>
              </a:ext>
            </a:extLst>
          </p:cNvPr>
          <p:cNvSpPr>
            <a:spLocks noGrp="1"/>
          </p:cNvSpPr>
          <p:nvPr>
            <p:ph type="body" sz="quarter" idx="29"/>
          </p:nvPr>
        </p:nvSpPr>
        <p:spPr>
          <a:xfrm>
            <a:off x="9637776" y="3730752"/>
            <a:ext cx="128016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cxnSp>
        <p:nvCxnSpPr>
          <p:cNvPr id="34" name="Straight Connector 33">
            <a:extLst>
              <a:ext uri="{FF2B5EF4-FFF2-40B4-BE49-F238E27FC236}">
                <a16:creationId xmlns:a16="http://schemas.microsoft.com/office/drawing/2014/main" id="{7A9AA302-5107-FDE7-557C-3305A9A7DEC2}"/>
              </a:ext>
            </a:extLst>
          </p:cNvPr>
          <p:cNvCxnSpPr>
            <a:cxnSpLocks/>
          </p:cNvCxnSpPr>
          <p:nvPr userDrawn="1"/>
        </p:nvCxnSpPr>
        <p:spPr>
          <a:xfrm>
            <a:off x="1298448" y="3438144"/>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4106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38" name="Picture Placeholder 37">
            <a:extLst>
              <a:ext uri="{FF2B5EF4-FFF2-40B4-BE49-F238E27FC236}">
                <a16:creationId xmlns:a16="http://schemas.microsoft.com/office/drawing/2014/main" id="{7068A9B7-F56A-44B7-D61E-66289C79F1C3}"/>
              </a:ext>
            </a:extLst>
          </p:cNvPr>
          <p:cNvSpPr>
            <a:spLocks noGrp="1"/>
          </p:cNvSpPr>
          <p:nvPr>
            <p:ph type="pic" sz="quarter" idx="30"/>
          </p:nvPr>
        </p:nvSpPr>
        <p:spPr>
          <a:xfrm>
            <a:off x="0" y="0"/>
            <a:ext cx="12188952" cy="1682496"/>
          </a:xfrm>
        </p:spPr>
        <p:txBody>
          <a:bodyPr anchor="ctr"/>
          <a:lstStyle>
            <a:lvl1pPr marL="0" indent="0" algn="ctr">
              <a:buNone/>
              <a:defRPr/>
            </a:lvl1pPr>
          </a:lstStyle>
          <a:p>
            <a:r>
              <a:rPr lang="en-US"/>
              <a:t>Click icon to add picture</a:t>
            </a:r>
            <a:endParaRPr lang="en-US" dirty="0"/>
          </a:p>
        </p:txBody>
      </p:sp>
      <p:sp>
        <p:nvSpPr>
          <p:cNvPr id="2" name="Title 1">
            <a:extLst>
              <a:ext uri="{FF2B5EF4-FFF2-40B4-BE49-F238E27FC236}">
                <a16:creationId xmlns:a16="http://schemas.microsoft.com/office/drawing/2014/main" id="{0783ED19-9B5E-8852-24D6-62401816CBB7}"/>
              </a:ext>
            </a:extLst>
          </p:cNvPr>
          <p:cNvSpPr>
            <a:spLocks noGrp="1"/>
          </p:cNvSpPr>
          <p:nvPr>
            <p:ph type="title"/>
          </p:nvPr>
        </p:nvSpPr>
        <p:spPr>
          <a:xfrm>
            <a:off x="1298448" y="5221224"/>
            <a:ext cx="3621024" cy="621792"/>
          </a:xfrm>
        </p:spPr>
        <p:txBody>
          <a:bodyPr/>
          <a:lstStyle>
            <a:lvl1pPr algn="l">
              <a:lnSpc>
                <a:spcPts val="5760"/>
              </a:lnSpc>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4307A8A0-5009-A086-A6AE-542CA4684892}"/>
              </a:ext>
            </a:extLst>
          </p:cNvPr>
          <p:cNvSpPr>
            <a:spLocks noGrp="1"/>
          </p:cNvSpPr>
          <p:nvPr>
            <p:ph type="sldNum" sz="quarter" idx="10"/>
          </p:nvPr>
        </p:nvSpPr>
        <p:spPr/>
        <p:txBody>
          <a:bodyPr/>
          <a:lstStyle>
            <a:lvl1pPr>
              <a:defRPr>
                <a:solidFill>
                  <a:schemeClr val="accent1"/>
                </a:solidFill>
              </a:defRPr>
            </a:lvl1pPr>
          </a:lstStyle>
          <a:p>
            <a:fld id="{75DF2D63-3FF5-D547-96B9-BE9CCD1ABA58}" type="slidenum">
              <a:rPr lang="en-US" smtClean="0"/>
              <a:pPr/>
              <a:t>‹#›</a:t>
            </a:fld>
            <a:endParaRPr lang="en-US" dirty="0"/>
          </a:p>
        </p:txBody>
      </p:sp>
      <p:sp>
        <p:nvSpPr>
          <p:cNvPr id="4" name="Footer Placeholder 3">
            <a:extLst>
              <a:ext uri="{FF2B5EF4-FFF2-40B4-BE49-F238E27FC236}">
                <a16:creationId xmlns:a16="http://schemas.microsoft.com/office/drawing/2014/main" id="{56746F73-AB2D-A55B-67FD-85A2F20D50E8}"/>
              </a:ext>
            </a:extLst>
          </p:cNvPr>
          <p:cNvSpPr>
            <a:spLocks noGrp="1"/>
          </p:cNvSpPr>
          <p:nvPr>
            <p:ph type="ftr" sz="quarter" idx="11"/>
          </p:nvPr>
        </p:nvSpPr>
        <p:spPr/>
        <p:txBody>
          <a:bodyPr/>
          <a:lstStyle/>
          <a:p>
            <a:r>
              <a:rPr lang="en-US" dirty="0"/>
              <a:t>presentation title</a:t>
            </a:r>
          </a:p>
        </p:txBody>
      </p:sp>
      <p:sp>
        <p:nvSpPr>
          <p:cNvPr id="9" name="Text Placeholder 13">
            <a:extLst>
              <a:ext uri="{FF2B5EF4-FFF2-40B4-BE49-F238E27FC236}">
                <a16:creationId xmlns:a16="http://schemas.microsoft.com/office/drawing/2014/main" id="{AA3DDCC3-9231-434E-A1D1-8A078DE7BF10}"/>
              </a:ext>
            </a:extLst>
          </p:cNvPr>
          <p:cNvSpPr>
            <a:spLocks noGrp="1"/>
          </p:cNvSpPr>
          <p:nvPr>
            <p:ph type="body" sz="quarter" idx="16"/>
          </p:nvPr>
        </p:nvSpPr>
        <p:spPr>
          <a:xfrm>
            <a:off x="1298448" y="3351784"/>
            <a:ext cx="1620520" cy="411476"/>
          </a:xfrm>
        </p:spPr>
        <p:txBody>
          <a:bodyPr lIns="0" tIns="0" rIns="0" bIns="0" anchor="t">
            <a:noAutofit/>
          </a:bodyPr>
          <a:lstStyle>
            <a:lvl1pPr marL="0" indent="0" algn="l">
              <a:lnSpc>
                <a:spcPct val="100000"/>
              </a:lnSpc>
              <a:spcBef>
                <a:spcPts val="0"/>
              </a:spcBef>
              <a:buNone/>
              <a:defRPr sz="2000" b="0" cap="all" spc="200" baseline="0">
                <a:solidFill>
                  <a:schemeClr val="tx1"/>
                </a:solidFill>
                <a:latin typeface="+mj-lt"/>
              </a:defRPr>
            </a:lvl1pPr>
          </a:lstStyle>
          <a:p>
            <a:pPr lvl="0"/>
            <a:r>
              <a:rPr lang="en-US"/>
              <a:t>Click to edit Master text styles</a:t>
            </a:r>
          </a:p>
        </p:txBody>
      </p:sp>
      <p:sp>
        <p:nvSpPr>
          <p:cNvPr id="11" name="Text Placeholder 13">
            <a:extLst>
              <a:ext uri="{FF2B5EF4-FFF2-40B4-BE49-F238E27FC236}">
                <a16:creationId xmlns:a16="http://schemas.microsoft.com/office/drawing/2014/main" id="{BF27FC0A-1C34-6BFF-806A-6911C16F2184}"/>
              </a:ext>
            </a:extLst>
          </p:cNvPr>
          <p:cNvSpPr>
            <a:spLocks noGrp="1"/>
          </p:cNvSpPr>
          <p:nvPr>
            <p:ph type="body" sz="quarter" idx="18"/>
          </p:nvPr>
        </p:nvSpPr>
        <p:spPr>
          <a:xfrm>
            <a:off x="3300984" y="3351784"/>
            <a:ext cx="1620520" cy="411476"/>
          </a:xfrm>
        </p:spPr>
        <p:txBody>
          <a:bodyPr lIns="0" tIns="0" rIns="0" bIns="0" anchor="t">
            <a:noAutofit/>
          </a:bodyPr>
          <a:lstStyle>
            <a:lvl1pPr marL="0" indent="0" algn="l">
              <a:lnSpc>
                <a:spcPct val="100000"/>
              </a:lnSpc>
              <a:spcBef>
                <a:spcPts val="0"/>
              </a:spcBef>
              <a:buNone/>
              <a:defRPr sz="2000" b="0" cap="all" spc="200" baseline="0">
                <a:solidFill>
                  <a:schemeClr val="tx1"/>
                </a:solidFill>
                <a:latin typeface="+mj-lt"/>
              </a:defRPr>
            </a:lvl1pPr>
          </a:lstStyle>
          <a:p>
            <a:pPr lvl="0"/>
            <a:r>
              <a:rPr lang="en-US"/>
              <a:t>Click to edit Master text styles</a:t>
            </a:r>
          </a:p>
        </p:txBody>
      </p:sp>
      <p:sp>
        <p:nvSpPr>
          <p:cNvPr id="13" name="Text Placeholder 13">
            <a:extLst>
              <a:ext uri="{FF2B5EF4-FFF2-40B4-BE49-F238E27FC236}">
                <a16:creationId xmlns:a16="http://schemas.microsoft.com/office/drawing/2014/main" id="{8E685B28-FC51-9FE8-2F7E-C8255BD75945}"/>
              </a:ext>
            </a:extLst>
          </p:cNvPr>
          <p:cNvSpPr>
            <a:spLocks noGrp="1"/>
          </p:cNvSpPr>
          <p:nvPr>
            <p:ph type="body" sz="quarter" idx="20"/>
          </p:nvPr>
        </p:nvSpPr>
        <p:spPr>
          <a:xfrm>
            <a:off x="5312664" y="3351784"/>
            <a:ext cx="1620520" cy="411476"/>
          </a:xfrm>
        </p:spPr>
        <p:txBody>
          <a:bodyPr lIns="0" tIns="0" rIns="0" bIns="0" anchor="t">
            <a:noAutofit/>
          </a:bodyPr>
          <a:lstStyle>
            <a:lvl1pPr marL="0" indent="0" algn="l">
              <a:lnSpc>
                <a:spcPct val="100000"/>
              </a:lnSpc>
              <a:spcBef>
                <a:spcPts val="0"/>
              </a:spcBef>
              <a:buNone/>
              <a:defRPr sz="2000" b="0" cap="all" spc="200" baseline="0">
                <a:solidFill>
                  <a:schemeClr val="tx1"/>
                </a:solidFill>
                <a:latin typeface="+mj-lt"/>
              </a:defRPr>
            </a:lvl1pPr>
          </a:lstStyle>
          <a:p>
            <a:pPr lvl="0"/>
            <a:r>
              <a:rPr lang="en-US"/>
              <a:t>Click to edit Master text styles</a:t>
            </a:r>
          </a:p>
        </p:txBody>
      </p:sp>
      <p:sp>
        <p:nvSpPr>
          <p:cNvPr id="15" name="Text Placeholder 13">
            <a:extLst>
              <a:ext uri="{FF2B5EF4-FFF2-40B4-BE49-F238E27FC236}">
                <a16:creationId xmlns:a16="http://schemas.microsoft.com/office/drawing/2014/main" id="{7138E486-F729-AEC8-0C2D-44FA21EDC617}"/>
              </a:ext>
            </a:extLst>
          </p:cNvPr>
          <p:cNvSpPr>
            <a:spLocks noGrp="1"/>
          </p:cNvSpPr>
          <p:nvPr>
            <p:ph type="body" sz="quarter" idx="22"/>
          </p:nvPr>
        </p:nvSpPr>
        <p:spPr>
          <a:xfrm>
            <a:off x="7315200" y="3351784"/>
            <a:ext cx="1620520" cy="411476"/>
          </a:xfrm>
        </p:spPr>
        <p:txBody>
          <a:bodyPr lIns="0" tIns="0" rIns="0" bIns="0" anchor="t">
            <a:noAutofit/>
          </a:bodyPr>
          <a:lstStyle>
            <a:lvl1pPr marL="0" indent="0" algn="l">
              <a:lnSpc>
                <a:spcPct val="100000"/>
              </a:lnSpc>
              <a:spcBef>
                <a:spcPts val="0"/>
              </a:spcBef>
              <a:buNone/>
              <a:defRPr sz="2000" b="0" cap="all" spc="200" baseline="0">
                <a:solidFill>
                  <a:schemeClr val="tx1"/>
                </a:solidFill>
                <a:latin typeface="+mj-lt"/>
              </a:defRPr>
            </a:lvl1pPr>
          </a:lstStyle>
          <a:p>
            <a:pPr lvl="0"/>
            <a:r>
              <a:rPr lang="en-US"/>
              <a:t>Click to edit Master text styles</a:t>
            </a:r>
          </a:p>
        </p:txBody>
      </p:sp>
      <p:sp>
        <p:nvSpPr>
          <p:cNvPr id="25" name="Text Placeholder 13">
            <a:extLst>
              <a:ext uri="{FF2B5EF4-FFF2-40B4-BE49-F238E27FC236}">
                <a16:creationId xmlns:a16="http://schemas.microsoft.com/office/drawing/2014/main" id="{1025D334-8990-1960-8865-C877ECC47E67}"/>
              </a:ext>
            </a:extLst>
          </p:cNvPr>
          <p:cNvSpPr>
            <a:spLocks noGrp="1"/>
          </p:cNvSpPr>
          <p:nvPr>
            <p:ph type="body" sz="quarter" idx="28"/>
          </p:nvPr>
        </p:nvSpPr>
        <p:spPr>
          <a:xfrm>
            <a:off x="9321800" y="3351784"/>
            <a:ext cx="1620520" cy="411476"/>
          </a:xfrm>
        </p:spPr>
        <p:txBody>
          <a:bodyPr lIns="0" tIns="0" rIns="0" bIns="0" anchor="t">
            <a:noAutofit/>
          </a:bodyPr>
          <a:lstStyle>
            <a:lvl1pPr marL="0" indent="0" algn="l">
              <a:lnSpc>
                <a:spcPct val="100000"/>
              </a:lnSpc>
              <a:spcBef>
                <a:spcPts val="0"/>
              </a:spcBef>
              <a:buNone/>
              <a:defRPr sz="2000" b="0" cap="all" spc="200" baseline="0">
                <a:solidFill>
                  <a:schemeClr val="tx1"/>
                </a:solidFill>
                <a:latin typeface="+mj-lt"/>
              </a:defRPr>
            </a:lvl1pPr>
          </a:lstStyle>
          <a:p>
            <a:pPr lvl="0"/>
            <a:r>
              <a:rPr lang="en-US"/>
              <a:t>Click to edit Master text styles</a:t>
            </a:r>
          </a:p>
        </p:txBody>
      </p:sp>
      <p:cxnSp>
        <p:nvCxnSpPr>
          <p:cNvPr id="5" name="Straight Connector 4">
            <a:extLst>
              <a:ext uri="{FF2B5EF4-FFF2-40B4-BE49-F238E27FC236}">
                <a16:creationId xmlns:a16="http://schemas.microsoft.com/office/drawing/2014/main" id="{73769F54-E10C-40C4-5EFF-E8A9CA520AEC}"/>
              </a:ext>
            </a:extLst>
          </p:cNvPr>
          <p:cNvCxnSpPr>
            <a:cxnSpLocks/>
          </p:cNvCxnSpPr>
          <p:nvPr userDrawn="1"/>
        </p:nvCxnSpPr>
        <p:spPr>
          <a:xfrm>
            <a:off x="1298448" y="6111876"/>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46E7B1EF-9D07-1E66-7467-93C9AE48BD85}"/>
              </a:ext>
            </a:extLst>
          </p:cNvPr>
          <p:cNvCxnSpPr>
            <a:cxnSpLocks/>
          </p:cNvCxnSpPr>
          <p:nvPr userDrawn="1"/>
        </p:nvCxnSpPr>
        <p:spPr>
          <a:xfrm flipH="1">
            <a:off x="1219200" y="2871216"/>
            <a:ext cx="9595104" cy="0"/>
          </a:xfrm>
          <a:prstGeom prst="line">
            <a:avLst/>
          </a:prstGeom>
          <a:ln w="12700" cap="flat" cmpd="sng" algn="ctr">
            <a:solidFill>
              <a:schemeClr val="accent1"/>
            </a:solidFill>
            <a:prstDash val="solid"/>
            <a:round/>
            <a:headEnd type="triangle" w="med" len="med"/>
            <a:tailEnd type="none" w="med" len="med"/>
          </a:ln>
        </p:spPr>
        <p:style>
          <a:lnRef idx="0">
            <a:scrgbClr r="0" g="0" b="0"/>
          </a:lnRef>
          <a:fillRef idx="0">
            <a:scrgbClr r="0" g="0" b="0"/>
          </a:fillRef>
          <a:effectRef idx="0">
            <a:scrgbClr r="0" g="0" b="0"/>
          </a:effectRef>
          <a:fontRef idx="minor">
            <a:schemeClr val="tx1"/>
          </a:fontRef>
        </p:style>
      </p:cxnSp>
      <p:sp>
        <p:nvSpPr>
          <p:cNvPr id="10" name="Text Placeholder 13">
            <a:extLst>
              <a:ext uri="{FF2B5EF4-FFF2-40B4-BE49-F238E27FC236}">
                <a16:creationId xmlns:a16="http://schemas.microsoft.com/office/drawing/2014/main" id="{970A1046-F88C-E11E-0E2E-A7F3AEDB3A26}"/>
              </a:ext>
            </a:extLst>
          </p:cNvPr>
          <p:cNvSpPr>
            <a:spLocks noGrp="1"/>
          </p:cNvSpPr>
          <p:nvPr>
            <p:ph type="body" sz="quarter" idx="17"/>
          </p:nvPr>
        </p:nvSpPr>
        <p:spPr>
          <a:xfrm>
            <a:off x="1298448" y="3803904"/>
            <a:ext cx="162052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2" name="Text Placeholder 13">
            <a:extLst>
              <a:ext uri="{FF2B5EF4-FFF2-40B4-BE49-F238E27FC236}">
                <a16:creationId xmlns:a16="http://schemas.microsoft.com/office/drawing/2014/main" id="{EF94CC5A-0B90-D0D3-CF42-2A9B86331729}"/>
              </a:ext>
            </a:extLst>
          </p:cNvPr>
          <p:cNvSpPr>
            <a:spLocks noGrp="1"/>
          </p:cNvSpPr>
          <p:nvPr>
            <p:ph type="body" sz="quarter" idx="19"/>
          </p:nvPr>
        </p:nvSpPr>
        <p:spPr>
          <a:xfrm>
            <a:off x="3300984" y="3803904"/>
            <a:ext cx="162052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4" name="Text Placeholder 13">
            <a:extLst>
              <a:ext uri="{FF2B5EF4-FFF2-40B4-BE49-F238E27FC236}">
                <a16:creationId xmlns:a16="http://schemas.microsoft.com/office/drawing/2014/main" id="{B472F1E6-DAE5-AE6D-F688-575FC243CD0C}"/>
              </a:ext>
            </a:extLst>
          </p:cNvPr>
          <p:cNvSpPr>
            <a:spLocks noGrp="1"/>
          </p:cNvSpPr>
          <p:nvPr>
            <p:ph type="body" sz="quarter" idx="21"/>
          </p:nvPr>
        </p:nvSpPr>
        <p:spPr>
          <a:xfrm>
            <a:off x="5312664" y="3803904"/>
            <a:ext cx="162052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16" name="Text Placeholder 13">
            <a:extLst>
              <a:ext uri="{FF2B5EF4-FFF2-40B4-BE49-F238E27FC236}">
                <a16:creationId xmlns:a16="http://schemas.microsoft.com/office/drawing/2014/main" id="{0F182FA8-4DA0-527F-89C3-96D9A996F2C7}"/>
              </a:ext>
            </a:extLst>
          </p:cNvPr>
          <p:cNvSpPr>
            <a:spLocks noGrp="1"/>
          </p:cNvSpPr>
          <p:nvPr>
            <p:ph type="body" sz="quarter" idx="23"/>
          </p:nvPr>
        </p:nvSpPr>
        <p:spPr>
          <a:xfrm>
            <a:off x="7315200" y="3803904"/>
            <a:ext cx="162052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26" name="Text Placeholder 13">
            <a:extLst>
              <a:ext uri="{FF2B5EF4-FFF2-40B4-BE49-F238E27FC236}">
                <a16:creationId xmlns:a16="http://schemas.microsoft.com/office/drawing/2014/main" id="{7F491CA2-1A10-E7DB-4203-DC7E9E48CCFF}"/>
              </a:ext>
            </a:extLst>
          </p:cNvPr>
          <p:cNvSpPr>
            <a:spLocks noGrp="1"/>
          </p:cNvSpPr>
          <p:nvPr>
            <p:ph type="body" sz="quarter" idx="29"/>
          </p:nvPr>
        </p:nvSpPr>
        <p:spPr>
          <a:xfrm>
            <a:off x="9321800" y="3803904"/>
            <a:ext cx="1620520" cy="1143000"/>
          </a:xfrm>
        </p:spPr>
        <p:txBody>
          <a:bodyPr lIns="0" tIns="0" rIns="0" bIns="0" anchor="t">
            <a:noAutofit/>
          </a:bodyPr>
          <a:lstStyle>
            <a:lvl1pPr marL="0" indent="0" algn="l">
              <a:lnSpc>
                <a:spcPts val="1580"/>
              </a:lnSpc>
              <a:spcBef>
                <a:spcPts val="0"/>
              </a:spcBef>
              <a:buNone/>
              <a:defRPr sz="1400" b="0">
                <a:solidFill>
                  <a:schemeClr val="tx1"/>
                </a:solidFill>
                <a:latin typeface="+mn-lt"/>
              </a:defRPr>
            </a:lvl1pPr>
          </a:lstStyle>
          <a:p>
            <a:pPr lvl="0"/>
            <a:r>
              <a:rPr lang="en-US"/>
              <a:t>Click to edit Master text styles</a:t>
            </a:r>
          </a:p>
        </p:txBody>
      </p:sp>
      <p:sp>
        <p:nvSpPr>
          <p:cNvPr id="8" name="Text Placeholder 7">
            <a:extLst>
              <a:ext uri="{FF2B5EF4-FFF2-40B4-BE49-F238E27FC236}">
                <a16:creationId xmlns:a16="http://schemas.microsoft.com/office/drawing/2014/main" id="{75476138-49FF-70BE-6359-0A511EFB243F}"/>
              </a:ext>
            </a:extLst>
          </p:cNvPr>
          <p:cNvSpPr>
            <a:spLocks noGrp="1"/>
          </p:cNvSpPr>
          <p:nvPr>
            <p:ph type="body" sz="quarter" idx="31" hasCustomPrompt="1"/>
          </p:nvPr>
        </p:nvSpPr>
        <p:spPr>
          <a:xfrm>
            <a:off x="3300984" y="2638738"/>
            <a:ext cx="91440" cy="411480"/>
          </a:xfrm>
          <a:solidFill>
            <a:schemeClr val="accent1"/>
          </a:solidFill>
        </p:spPr>
        <p:txBody>
          <a:bodyPr anchor="ctr"/>
          <a:lstStyle>
            <a:lvl1pPr marL="0" indent="0" algn="ctr">
              <a:buNone/>
              <a:defRPr>
                <a:solidFill>
                  <a:schemeClr val="tx1">
                    <a:alpha val="0"/>
                  </a:schemeClr>
                </a:solidFill>
              </a:defRPr>
            </a:lvl1pPr>
          </a:lstStyle>
          <a:p>
            <a:pPr lvl="0"/>
            <a:r>
              <a:rPr lang="en-US" dirty="0"/>
              <a:t>X</a:t>
            </a:r>
          </a:p>
        </p:txBody>
      </p:sp>
      <p:sp>
        <p:nvSpPr>
          <p:cNvPr id="22" name="Text Placeholder 7">
            <a:extLst>
              <a:ext uri="{FF2B5EF4-FFF2-40B4-BE49-F238E27FC236}">
                <a16:creationId xmlns:a16="http://schemas.microsoft.com/office/drawing/2014/main" id="{46EFC43B-3F8D-6957-F343-F3D9C3E7A716}"/>
              </a:ext>
            </a:extLst>
          </p:cNvPr>
          <p:cNvSpPr>
            <a:spLocks noGrp="1"/>
          </p:cNvSpPr>
          <p:nvPr>
            <p:ph type="body" sz="quarter" idx="32" hasCustomPrompt="1"/>
          </p:nvPr>
        </p:nvSpPr>
        <p:spPr>
          <a:xfrm>
            <a:off x="1298448" y="2638738"/>
            <a:ext cx="91440" cy="411480"/>
          </a:xfrm>
          <a:solidFill>
            <a:schemeClr val="accent1"/>
          </a:solidFill>
        </p:spPr>
        <p:txBody>
          <a:bodyPr anchor="ctr"/>
          <a:lstStyle>
            <a:lvl1pPr marL="0" indent="0" algn="ctr">
              <a:buNone/>
              <a:defRPr>
                <a:solidFill>
                  <a:schemeClr val="tx1">
                    <a:alpha val="0"/>
                  </a:schemeClr>
                </a:solidFill>
              </a:defRPr>
            </a:lvl1pPr>
          </a:lstStyle>
          <a:p>
            <a:pPr lvl="0"/>
            <a:r>
              <a:rPr lang="en-US" dirty="0"/>
              <a:t>X</a:t>
            </a:r>
          </a:p>
        </p:txBody>
      </p:sp>
      <p:sp>
        <p:nvSpPr>
          <p:cNvPr id="23" name="Text Placeholder 7">
            <a:extLst>
              <a:ext uri="{FF2B5EF4-FFF2-40B4-BE49-F238E27FC236}">
                <a16:creationId xmlns:a16="http://schemas.microsoft.com/office/drawing/2014/main" id="{D6007DD2-0F2E-6F92-8457-FC670750ED38}"/>
              </a:ext>
            </a:extLst>
          </p:cNvPr>
          <p:cNvSpPr>
            <a:spLocks noGrp="1"/>
          </p:cNvSpPr>
          <p:nvPr>
            <p:ph type="body" sz="quarter" idx="33" hasCustomPrompt="1"/>
          </p:nvPr>
        </p:nvSpPr>
        <p:spPr>
          <a:xfrm>
            <a:off x="5312664" y="2638738"/>
            <a:ext cx="91440" cy="411480"/>
          </a:xfrm>
          <a:solidFill>
            <a:schemeClr val="accent1"/>
          </a:solidFill>
        </p:spPr>
        <p:txBody>
          <a:bodyPr anchor="ctr"/>
          <a:lstStyle>
            <a:lvl1pPr marL="0" indent="0" algn="ctr">
              <a:buNone/>
              <a:defRPr>
                <a:solidFill>
                  <a:schemeClr val="tx1">
                    <a:alpha val="0"/>
                  </a:schemeClr>
                </a:solidFill>
              </a:defRPr>
            </a:lvl1pPr>
          </a:lstStyle>
          <a:p>
            <a:pPr lvl="0"/>
            <a:r>
              <a:rPr lang="en-US" dirty="0"/>
              <a:t>X</a:t>
            </a:r>
          </a:p>
        </p:txBody>
      </p:sp>
      <p:sp>
        <p:nvSpPr>
          <p:cNvPr id="24" name="Text Placeholder 7">
            <a:extLst>
              <a:ext uri="{FF2B5EF4-FFF2-40B4-BE49-F238E27FC236}">
                <a16:creationId xmlns:a16="http://schemas.microsoft.com/office/drawing/2014/main" id="{06C5667F-C463-51B6-B8D6-F757BDB8AFCC}"/>
              </a:ext>
            </a:extLst>
          </p:cNvPr>
          <p:cNvSpPr>
            <a:spLocks noGrp="1"/>
          </p:cNvSpPr>
          <p:nvPr>
            <p:ph type="body" sz="quarter" idx="34" hasCustomPrompt="1"/>
          </p:nvPr>
        </p:nvSpPr>
        <p:spPr>
          <a:xfrm>
            <a:off x="7315200" y="2638738"/>
            <a:ext cx="91440" cy="411480"/>
          </a:xfrm>
          <a:solidFill>
            <a:schemeClr val="accent1"/>
          </a:solidFill>
        </p:spPr>
        <p:txBody>
          <a:bodyPr anchor="ctr"/>
          <a:lstStyle>
            <a:lvl1pPr marL="0" indent="0" algn="ctr">
              <a:buNone/>
              <a:defRPr>
                <a:solidFill>
                  <a:schemeClr val="tx1">
                    <a:alpha val="0"/>
                  </a:schemeClr>
                </a:solidFill>
              </a:defRPr>
            </a:lvl1pPr>
          </a:lstStyle>
          <a:p>
            <a:pPr lvl="0"/>
            <a:r>
              <a:rPr lang="en-US" dirty="0"/>
              <a:t>X</a:t>
            </a:r>
          </a:p>
        </p:txBody>
      </p:sp>
      <p:sp>
        <p:nvSpPr>
          <p:cNvPr id="27" name="Text Placeholder 7">
            <a:extLst>
              <a:ext uri="{FF2B5EF4-FFF2-40B4-BE49-F238E27FC236}">
                <a16:creationId xmlns:a16="http://schemas.microsoft.com/office/drawing/2014/main" id="{0FF09CBB-BD48-E8E5-EECF-B6CBC36B236C}"/>
              </a:ext>
            </a:extLst>
          </p:cNvPr>
          <p:cNvSpPr>
            <a:spLocks noGrp="1"/>
          </p:cNvSpPr>
          <p:nvPr>
            <p:ph type="body" sz="quarter" idx="35" hasCustomPrompt="1"/>
          </p:nvPr>
        </p:nvSpPr>
        <p:spPr>
          <a:xfrm>
            <a:off x="9321800" y="2638738"/>
            <a:ext cx="91440" cy="411480"/>
          </a:xfrm>
          <a:solidFill>
            <a:schemeClr val="accent1"/>
          </a:solidFill>
        </p:spPr>
        <p:txBody>
          <a:bodyPr anchor="ctr"/>
          <a:lstStyle>
            <a:lvl1pPr marL="0" indent="0" algn="ctr">
              <a:buNone/>
              <a:defRPr>
                <a:solidFill>
                  <a:schemeClr val="tx1">
                    <a:alpha val="0"/>
                  </a:schemeClr>
                </a:solidFill>
              </a:defRPr>
            </a:lvl1pPr>
          </a:lstStyle>
          <a:p>
            <a:pPr lvl="0"/>
            <a:r>
              <a:rPr lang="en-US" dirty="0"/>
              <a:t>X</a:t>
            </a:r>
          </a:p>
        </p:txBody>
      </p:sp>
    </p:spTree>
    <p:extLst>
      <p:ext uri="{BB962C8B-B14F-4D97-AF65-F5344CB8AC3E}">
        <p14:creationId xmlns:p14="http://schemas.microsoft.com/office/powerpoint/2010/main" val="23337835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1A881D2A-2C75-8B2A-DA41-F42ABBA59AA9}"/>
              </a:ext>
            </a:extLst>
          </p:cNvPr>
          <p:cNvSpPr>
            <a:spLocks noGrp="1"/>
          </p:cNvSpPr>
          <p:nvPr>
            <p:ph type="pic" sz="quarter" idx="13"/>
          </p:nvPr>
        </p:nvSpPr>
        <p:spPr>
          <a:xfrm>
            <a:off x="0" y="0"/>
            <a:ext cx="6656832" cy="6858000"/>
          </a:xfrm>
          <a:custGeom>
            <a:avLst/>
            <a:gdLst>
              <a:gd name="connsiteX0" fmla="*/ 1295400 w 6656832"/>
              <a:gd name="connsiteY0" fmla="*/ 1492377 h 6858000"/>
              <a:gd name="connsiteX1" fmla="*/ 1295400 w 6656832"/>
              <a:gd name="connsiteY1" fmla="*/ 1580679 h 6858000"/>
              <a:gd name="connsiteX2" fmla="*/ 1704975 w 6656832"/>
              <a:gd name="connsiteY2" fmla="*/ 1580679 h 6858000"/>
              <a:gd name="connsiteX3" fmla="*/ 1704975 w 6656832"/>
              <a:gd name="connsiteY3" fmla="*/ 1492377 h 6858000"/>
              <a:gd name="connsiteX4" fmla="*/ 0 w 6656832"/>
              <a:gd name="connsiteY4" fmla="*/ 0 h 6858000"/>
              <a:gd name="connsiteX5" fmla="*/ 6656832 w 6656832"/>
              <a:gd name="connsiteY5" fmla="*/ 0 h 6858000"/>
              <a:gd name="connsiteX6" fmla="*/ 6656832 w 6656832"/>
              <a:gd name="connsiteY6" fmla="*/ 6858000 h 6858000"/>
              <a:gd name="connsiteX7" fmla="*/ 0 w 6656832"/>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6832" h="6858000">
                <a:moveTo>
                  <a:pt x="1295400" y="1492377"/>
                </a:moveTo>
                <a:lnTo>
                  <a:pt x="1295400" y="1580679"/>
                </a:lnTo>
                <a:lnTo>
                  <a:pt x="1704975" y="1580679"/>
                </a:lnTo>
                <a:lnTo>
                  <a:pt x="1704975" y="1492377"/>
                </a:lnTo>
                <a:close/>
                <a:moveTo>
                  <a:pt x="0" y="0"/>
                </a:moveTo>
                <a:lnTo>
                  <a:pt x="6656832" y="0"/>
                </a:lnTo>
                <a:lnTo>
                  <a:pt x="6656832" y="6858000"/>
                </a:lnTo>
                <a:lnTo>
                  <a:pt x="0" y="6858000"/>
                </a:lnTo>
                <a:close/>
              </a:path>
            </a:pathLst>
          </a:custGeom>
        </p:spPr>
        <p:txBody>
          <a:bodyPr wrap="square">
            <a:noAutofit/>
          </a:bodyPr>
          <a:lstStyle/>
          <a:p>
            <a:r>
              <a:rPr lang="en-US"/>
              <a:t>Click icon to add picture</a:t>
            </a:r>
            <a:endParaRPr lang="en-US" dirty="0"/>
          </a:p>
        </p:txBody>
      </p:sp>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1298448" y="609600"/>
            <a:ext cx="6656832" cy="530352"/>
          </a:xfrm>
        </p:spPr>
        <p:txBody>
          <a:bodyPr anchor="t" anchorCtr="0"/>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CCA7A15A-B484-E46E-FF4D-179F31F1777F}"/>
              </a:ext>
            </a:extLst>
          </p:cNvPr>
          <p:cNvSpPr>
            <a:spLocks noGrp="1"/>
          </p:cNvSpPr>
          <p:nvPr>
            <p:ph type="body" idx="1"/>
          </p:nvPr>
        </p:nvSpPr>
        <p:spPr>
          <a:xfrm>
            <a:off x="1298448" y="2209800"/>
            <a:ext cx="4495744" cy="4648200"/>
          </a:xfrm>
          <a:custGeom>
            <a:avLst/>
            <a:gdLst>
              <a:gd name="connsiteX0" fmla="*/ 0 w 4495744"/>
              <a:gd name="connsiteY0" fmla="*/ 0 h 4648200"/>
              <a:gd name="connsiteX1" fmla="*/ 4495744 w 4495744"/>
              <a:gd name="connsiteY1" fmla="*/ 0 h 4648200"/>
              <a:gd name="connsiteX2" fmla="*/ 4495744 w 4495744"/>
              <a:gd name="connsiteY2" fmla="*/ 4648200 h 4648200"/>
              <a:gd name="connsiteX3" fmla="*/ 0 w 4495744"/>
              <a:gd name="connsiteY3" fmla="*/ 4648200 h 4648200"/>
            </a:gdLst>
            <a:ahLst/>
            <a:cxnLst>
              <a:cxn ang="0">
                <a:pos x="connsiteX0" y="connsiteY0"/>
              </a:cxn>
              <a:cxn ang="0">
                <a:pos x="connsiteX1" y="connsiteY1"/>
              </a:cxn>
              <a:cxn ang="0">
                <a:pos x="connsiteX2" y="connsiteY2"/>
              </a:cxn>
              <a:cxn ang="0">
                <a:pos x="connsiteX3" y="connsiteY3"/>
              </a:cxn>
            </a:cxnLst>
            <a:rect l="l" t="t" r="r" b="b"/>
            <a:pathLst>
              <a:path w="4495744" h="4648200">
                <a:moveTo>
                  <a:pt x="0" y="0"/>
                </a:moveTo>
                <a:lnTo>
                  <a:pt x="4495744" y="0"/>
                </a:lnTo>
                <a:lnTo>
                  <a:pt x="4495744" y="4648200"/>
                </a:lnTo>
                <a:lnTo>
                  <a:pt x="0" y="4648200"/>
                </a:lnTo>
                <a:close/>
              </a:path>
            </a:pathLst>
          </a:custGeom>
          <a:solidFill>
            <a:schemeClr val="accent4"/>
          </a:solidFill>
        </p:spPr>
        <p:txBody>
          <a:bodyPr wrap="square" lIns="310896" tIns="365760" rIns="274320" anchor="t">
            <a:noAutofit/>
          </a:bodyPr>
          <a:lstStyle>
            <a:lvl1pPr marL="0" indent="0">
              <a:lnSpc>
                <a:spcPts val="2400"/>
              </a:lnSpc>
              <a:buNone/>
              <a:defRPr sz="2000" b="0" i="0" cap="all" spc="200" baseline="0">
                <a:latin typeface="+mj-lt"/>
                <a:cs typeface="Posterama" panose="020B0504020200020000"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1618488" y="3630168"/>
            <a:ext cx="3886200" cy="2514600"/>
          </a:xfrm>
        </p:spPr>
        <p:txBody>
          <a:bodyPr/>
          <a:lstStyle>
            <a:lvl1pPr marL="0" indent="0">
              <a:buNone/>
              <a:defRPr sz="1400"/>
            </a:lvl1pPr>
            <a:lvl2pPr marL="228600">
              <a:defRPr sz="1400"/>
            </a:lvl2pPr>
            <a:lvl3pPr marL="457200">
              <a:defRPr sz="1400"/>
            </a:lvl3pPr>
            <a:lvl4pPr marL="685800">
              <a:defRPr sz="1400"/>
            </a:lvl4pPr>
            <a:lvl5pPr marL="114300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20">
            <a:extLst>
              <a:ext uri="{FF2B5EF4-FFF2-40B4-BE49-F238E27FC236}">
                <a16:creationId xmlns:a16="http://schemas.microsoft.com/office/drawing/2014/main" id="{A123542D-139D-45CC-7853-FE3702B4BB1E}"/>
              </a:ext>
            </a:extLst>
          </p:cNvPr>
          <p:cNvSpPr>
            <a:spLocks noGrp="1"/>
          </p:cNvSpPr>
          <p:nvPr>
            <p:ph type="body" sz="quarter" idx="3"/>
          </p:nvPr>
        </p:nvSpPr>
        <p:spPr>
          <a:xfrm>
            <a:off x="6705600" y="2209800"/>
            <a:ext cx="4495744" cy="4648200"/>
          </a:xfrm>
          <a:custGeom>
            <a:avLst/>
            <a:gdLst>
              <a:gd name="connsiteX0" fmla="*/ 0 w 4495744"/>
              <a:gd name="connsiteY0" fmla="*/ 0 h 4648200"/>
              <a:gd name="connsiteX1" fmla="*/ 4495744 w 4495744"/>
              <a:gd name="connsiteY1" fmla="*/ 0 h 4648200"/>
              <a:gd name="connsiteX2" fmla="*/ 4495744 w 4495744"/>
              <a:gd name="connsiteY2" fmla="*/ 4648200 h 4648200"/>
              <a:gd name="connsiteX3" fmla="*/ 0 w 4495744"/>
              <a:gd name="connsiteY3" fmla="*/ 4648200 h 4648200"/>
            </a:gdLst>
            <a:ahLst/>
            <a:cxnLst>
              <a:cxn ang="0">
                <a:pos x="connsiteX0" y="connsiteY0"/>
              </a:cxn>
              <a:cxn ang="0">
                <a:pos x="connsiteX1" y="connsiteY1"/>
              </a:cxn>
              <a:cxn ang="0">
                <a:pos x="connsiteX2" y="connsiteY2"/>
              </a:cxn>
              <a:cxn ang="0">
                <a:pos x="connsiteX3" y="connsiteY3"/>
              </a:cxn>
            </a:cxnLst>
            <a:rect l="l" t="t" r="r" b="b"/>
            <a:pathLst>
              <a:path w="4495744" h="4648200">
                <a:moveTo>
                  <a:pt x="0" y="0"/>
                </a:moveTo>
                <a:lnTo>
                  <a:pt x="4495744" y="0"/>
                </a:lnTo>
                <a:lnTo>
                  <a:pt x="4495744" y="4648200"/>
                </a:lnTo>
                <a:lnTo>
                  <a:pt x="0" y="4648200"/>
                </a:lnTo>
                <a:close/>
              </a:path>
            </a:pathLst>
          </a:custGeom>
          <a:solidFill>
            <a:schemeClr val="accent4"/>
          </a:solidFill>
        </p:spPr>
        <p:txBody>
          <a:bodyPr wrap="square" lIns="310896" tIns="365760" rIns="274320" anchor="t" anchorCtr="0">
            <a:noAutofit/>
          </a:bodyPr>
          <a:lstStyle>
            <a:lvl1pPr marL="0" indent="0">
              <a:lnSpc>
                <a:spcPts val="2400"/>
              </a:lnSpc>
              <a:buNone/>
              <a:defRPr sz="2000" b="0" i="0" cap="all" spc="200" baseline="0">
                <a:latin typeface="+mj-lt"/>
                <a:cs typeface="Posterama" panose="020B0504020200020000"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7013448" y="3630168"/>
            <a:ext cx="3886200" cy="2514600"/>
          </a:xfrm>
        </p:spPr>
        <p:txBody>
          <a:bodyPr/>
          <a:lstStyle>
            <a:lvl1pPr marL="0" indent="0">
              <a:buNone/>
              <a:defRPr sz="1400"/>
            </a:lvl1pPr>
            <a:lvl2pPr marL="228600">
              <a:defRPr sz="1400"/>
            </a:lvl2pPr>
            <a:lvl3pPr marL="457200">
              <a:defRPr sz="1400"/>
            </a:lvl3pPr>
            <a:lvl4pPr marL="685800">
              <a:defRPr sz="1400"/>
            </a:lvl4pPr>
            <a:lvl5pPr marL="1143000">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a:extLst>
              <a:ext uri="{FF2B5EF4-FFF2-40B4-BE49-F238E27FC236}">
                <a16:creationId xmlns:a16="http://schemas.microsoft.com/office/drawing/2014/main" id="{0659A9D2-C6ED-A99E-6041-56B568841809}"/>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2" name="Footer Placeholder 11">
            <a:extLst>
              <a:ext uri="{FF2B5EF4-FFF2-40B4-BE49-F238E27FC236}">
                <a16:creationId xmlns:a16="http://schemas.microsoft.com/office/drawing/2014/main" id="{971F094C-919A-3E78-DE58-27C2B997C940}"/>
              </a:ext>
            </a:extLst>
          </p:cNvPr>
          <p:cNvSpPr>
            <a:spLocks noGrp="1"/>
          </p:cNvSpPr>
          <p:nvPr>
            <p:ph type="ftr" sz="quarter" idx="12"/>
          </p:nvPr>
        </p:nvSpPr>
        <p:spPr/>
        <p:txBody>
          <a:bodyPr/>
          <a:lstStyle/>
          <a:p>
            <a:r>
              <a:rPr lang="en-US" dirty="0"/>
              <a:t>presentation title</a:t>
            </a:r>
          </a:p>
        </p:txBody>
      </p:sp>
      <p:sp>
        <p:nvSpPr>
          <p:cNvPr id="17" name="Rectangle 16">
            <a:extLst>
              <a:ext uri="{FF2B5EF4-FFF2-40B4-BE49-F238E27FC236}">
                <a16:creationId xmlns:a16="http://schemas.microsoft.com/office/drawing/2014/main" id="{D5896335-CC4F-4D72-23F0-F7FBFA640021}"/>
              </a:ext>
            </a:extLst>
          </p:cNvPr>
          <p:cNvSpPr/>
          <p:nvPr userDrawn="1"/>
        </p:nvSpPr>
        <p:spPr>
          <a:xfrm>
            <a:off x="1295400" y="1492377"/>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0624600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mparizon x3">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B9EF4E7-F4EF-FFCD-9B0C-961E519F6DDD}"/>
              </a:ext>
            </a:extLst>
          </p:cNvPr>
          <p:cNvSpPr/>
          <p:nvPr userDrawn="1"/>
        </p:nvSpPr>
        <p:spPr>
          <a:xfrm>
            <a:off x="5791200" y="0"/>
            <a:ext cx="64008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5A0D1FF5-7EF8-4250-A259-43050ABBD3B6}"/>
              </a:ext>
            </a:extLst>
          </p:cNvPr>
          <p:cNvSpPr>
            <a:spLocks noGrp="1"/>
          </p:cNvSpPr>
          <p:nvPr>
            <p:ph type="title"/>
          </p:nvPr>
        </p:nvSpPr>
        <p:spPr>
          <a:xfrm>
            <a:off x="1298448" y="4014216"/>
            <a:ext cx="4160520" cy="1828800"/>
          </a:xfrm>
        </p:spPr>
        <p:txBody>
          <a:bodyPr anchor="b" anchorCtr="0"/>
          <a:lstStyle/>
          <a:p>
            <a:r>
              <a:rPr lang="en-US"/>
              <a:t>Click to edit Master title style</a:t>
            </a:r>
            <a:endParaRPr lang="en-US" dirty="0"/>
          </a:p>
        </p:txBody>
      </p:sp>
      <p:sp>
        <p:nvSpPr>
          <p:cNvPr id="18" name="Text Placeholder 17">
            <a:extLst>
              <a:ext uri="{FF2B5EF4-FFF2-40B4-BE49-F238E27FC236}">
                <a16:creationId xmlns:a16="http://schemas.microsoft.com/office/drawing/2014/main" id="{CCA7A15A-B484-E46E-FF4D-179F31F1777F}"/>
              </a:ext>
            </a:extLst>
          </p:cNvPr>
          <p:cNvSpPr>
            <a:spLocks noGrp="1"/>
          </p:cNvSpPr>
          <p:nvPr>
            <p:ph type="body" idx="1"/>
          </p:nvPr>
        </p:nvSpPr>
        <p:spPr>
          <a:xfrm>
            <a:off x="7498080" y="621792"/>
            <a:ext cx="4114800" cy="347472"/>
          </a:xfrm>
          <a:custGeom>
            <a:avLst/>
            <a:gdLst>
              <a:gd name="connsiteX0" fmla="*/ 0 w 4495744"/>
              <a:gd name="connsiteY0" fmla="*/ 0 h 4648200"/>
              <a:gd name="connsiteX1" fmla="*/ 4495744 w 4495744"/>
              <a:gd name="connsiteY1" fmla="*/ 0 h 4648200"/>
              <a:gd name="connsiteX2" fmla="*/ 4495744 w 4495744"/>
              <a:gd name="connsiteY2" fmla="*/ 4648200 h 4648200"/>
              <a:gd name="connsiteX3" fmla="*/ 0 w 4495744"/>
              <a:gd name="connsiteY3" fmla="*/ 4648200 h 4648200"/>
            </a:gdLst>
            <a:ahLst/>
            <a:cxnLst>
              <a:cxn ang="0">
                <a:pos x="connsiteX0" y="connsiteY0"/>
              </a:cxn>
              <a:cxn ang="0">
                <a:pos x="connsiteX1" y="connsiteY1"/>
              </a:cxn>
              <a:cxn ang="0">
                <a:pos x="connsiteX2" y="connsiteY2"/>
              </a:cxn>
              <a:cxn ang="0">
                <a:pos x="connsiteX3" y="connsiteY3"/>
              </a:cxn>
            </a:cxnLst>
            <a:rect l="l" t="t" r="r" b="b"/>
            <a:pathLst>
              <a:path w="4495744" h="4648200">
                <a:moveTo>
                  <a:pt x="0" y="0"/>
                </a:moveTo>
                <a:lnTo>
                  <a:pt x="4495744" y="0"/>
                </a:lnTo>
                <a:lnTo>
                  <a:pt x="4495744" y="4648200"/>
                </a:lnTo>
                <a:lnTo>
                  <a:pt x="0" y="4648200"/>
                </a:lnTo>
                <a:close/>
              </a:path>
            </a:pathLst>
          </a:custGeom>
          <a:noFill/>
        </p:spPr>
        <p:txBody>
          <a:bodyPr wrap="square" lIns="0" tIns="0" rIns="0" anchor="b">
            <a:noAutofit/>
          </a:bodyPr>
          <a:lstStyle>
            <a:lvl1pPr marL="0" indent="0">
              <a:lnSpc>
                <a:spcPts val="1720"/>
              </a:lnSpc>
              <a:buNone/>
              <a:defRPr sz="2000" b="0" i="0" cap="all" spc="200" baseline="0">
                <a:latin typeface="+mj-lt"/>
                <a:cs typeface="Posterama" panose="020B0504020200020000"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752CCA9-53A3-4DA5-AD45-C2A2C12A3A6A}"/>
              </a:ext>
            </a:extLst>
          </p:cNvPr>
          <p:cNvSpPr>
            <a:spLocks noGrp="1"/>
          </p:cNvSpPr>
          <p:nvPr>
            <p:ph sz="half" idx="2"/>
          </p:nvPr>
        </p:nvSpPr>
        <p:spPr>
          <a:xfrm>
            <a:off x="7498080" y="1069848"/>
            <a:ext cx="3886200" cy="1527048"/>
          </a:xfrm>
        </p:spPr>
        <p:txBody>
          <a:bodyPr/>
          <a:lstStyle>
            <a:lvl1pPr marL="0" indent="0">
              <a:lnSpc>
                <a:spcPct val="100000"/>
              </a:lnSpc>
              <a:buNone/>
              <a:defRPr sz="1400"/>
            </a:lvl1pPr>
            <a:lvl2pPr marL="228600">
              <a:lnSpc>
                <a:spcPct val="100000"/>
              </a:lnSpc>
              <a:defRPr sz="1400"/>
            </a:lvl2pPr>
            <a:lvl3pPr marL="457200">
              <a:lnSpc>
                <a:spcPct val="100000"/>
              </a:lnSpc>
              <a:defRPr sz="1400"/>
            </a:lvl3pPr>
            <a:lvl4pPr marL="685800">
              <a:lnSpc>
                <a:spcPct val="100000"/>
              </a:lnSpc>
              <a:defRPr sz="1400"/>
            </a:lvl4pPr>
            <a:lvl5pPr marL="1143000">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Text Placeholder 20">
            <a:extLst>
              <a:ext uri="{FF2B5EF4-FFF2-40B4-BE49-F238E27FC236}">
                <a16:creationId xmlns:a16="http://schemas.microsoft.com/office/drawing/2014/main" id="{A123542D-139D-45CC-7853-FE3702B4BB1E}"/>
              </a:ext>
            </a:extLst>
          </p:cNvPr>
          <p:cNvSpPr>
            <a:spLocks noGrp="1"/>
          </p:cNvSpPr>
          <p:nvPr>
            <p:ph type="body" sz="quarter" idx="3"/>
          </p:nvPr>
        </p:nvSpPr>
        <p:spPr>
          <a:xfrm>
            <a:off x="7498080" y="3172968"/>
            <a:ext cx="4114800" cy="347472"/>
          </a:xfrm>
          <a:custGeom>
            <a:avLst/>
            <a:gdLst>
              <a:gd name="connsiteX0" fmla="*/ 0 w 4495744"/>
              <a:gd name="connsiteY0" fmla="*/ 0 h 4648200"/>
              <a:gd name="connsiteX1" fmla="*/ 4495744 w 4495744"/>
              <a:gd name="connsiteY1" fmla="*/ 0 h 4648200"/>
              <a:gd name="connsiteX2" fmla="*/ 4495744 w 4495744"/>
              <a:gd name="connsiteY2" fmla="*/ 4648200 h 4648200"/>
              <a:gd name="connsiteX3" fmla="*/ 0 w 4495744"/>
              <a:gd name="connsiteY3" fmla="*/ 4648200 h 4648200"/>
            </a:gdLst>
            <a:ahLst/>
            <a:cxnLst>
              <a:cxn ang="0">
                <a:pos x="connsiteX0" y="connsiteY0"/>
              </a:cxn>
              <a:cxn ang="0">
                <a:pos x="connsiteX1" y="connsiteY1"/>
              </a:cxn>
              <a:cxn ang="0">
                <a:pos x="connsiteX2" y="connsiteY2"/>
              </a:cxn>
              <a:cxn ang="0">
                <a:pos x="connsiteX3" y="connsiteY3"/>
              </a:cxn>
            </a:cxnLst>
            <a:rect l="l" t="t" r="r" b="b"/>
            <a:pathLst>
              <a:path w="4495744" h="4648200">
                <a:moveTo>
                  <a:pt x="0" y="0"/>
                </a:moveTo>
                <a:lnTo>
                  <a:pt x="4495744" y="0"/>
                </a:lnTo>
                <a:lnTo>
                  <a:pt x="4495744" y="4648200"/>
                </a:lnTo>
                <a:lnTo>
                  <a:pt x="0" y="4648200"/>
                </a:lnTo>
                <a:close/>
              </a:path>
            </a:pathLst>
          </a:custGeom>
          <a:noFill/>
        </p:spPr>
        <p:txBody>
          <a:bodyPr wrap="square" lIns="0" tIns="0" rIns="0" anchor="b" anchorCtr="0">
            <a:noAutofit/>
          </a:bodyPr>
          <a:lstStyle>
            <a:lvl1pPr marL="0" indent="0">
              <a:lnSpc>
                <a:spcPts val="1720"/>
              </a:lnSpc>
              <a:buNone/>
              <a:defRPr sz="2000" b="0" i="0" cap="all" spc="200" baseline="0">
                <a:latin typeface="+mj-lt"/>
                <a:cs typeface="Posterama" panose="020B0504020200020000"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E342EE-68BB-484D-98C3-48A7847549D4}"/>
              </a:ext>
            </a:extLst>
          </p:cNvPr>
          <p:cNvSpPr>
            <a:spLocks noGrp="1"/>
          </p:cNvSpPr>
          <p:nvPr>
            <p:ph sz="quarter" idx="4"/>
          </p:nvPr>
        </p:nvSpPr>
        <p:spPr>
          <a:xfrm>
            <a:off x="7498080" y="3621024"/>
            <a:ext cx="3886200" cy="1179576"/>
          </a:xfrm>
        </p:spPr>
        <p:txBody>
          <a:bodyPr/>
          <a:lstStyle>
            <a:lvl1pPr marL="0" indent="0">
              <a:lnSpc>
                <a:spcPct val="100000"/>
              </a:lnSpc>
              <a:buNone/>
              <a:defRPr sz="1400"/>
            </a:lvl1pPr>
            <a:lvl2pPr marL="228600">
              <a:lnSpc>
                <a:spcPct val="100000"/>
              </a:lnSpc>
              <a:defRPr sz="1400"/>
            </a:lvl2pPr>
            <a:lvl3pPr marL="457200">
              <a:lnSpc>
                <a:spcPct val="100000"/>
              </a:lnSpc>
              <a:defRPr sz="1400"/>
            </a:lvl3pPr>
            <a:lvl4pPr marL="685800">
              <a:lnSpc>
                <a:spcPct val="100000"/>
              </a:lnSpc>
              <a:defRPr sz="1400"/>
            </a:lvl4pPr>
            <a:lvl5pPr marL="1143000">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a:extLst>
              <a:ext uri="{FF2B5EF4-FFF2-40B4-BE49-F238E27FC236}">
                <a16:creationId xmlns:a16="http://schemas.microsoft.com/office/drawing/2014/main" id="{0659A9D2-C6ED-A99E-6041-56B568841809}"/>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2" name="Footer Placeholder 11">
            <a:extLst>
              <a:ext uri="{FF2B5EF4-FFF2-40B4-BE49-F238E27FC236}">
                <a16:creationId xmlns:a16="http://schemas.microsoft.com/office/drawing/2014/main" id="{971F094C-919A-3E78-DE58-27C2B997C940}"/>
              </a:ext>
            </a:extLst>
          </p:cNvPr>
          <p:cNvSpPr>
            <a:spLocks noGrp="1"/>
          </p:cNvSpPr>
          <p:nvPr>
            <p:ph type="ftr" sz="quarter" idx="12"/>
          </p:nvPr>
        </p:nvSpPr>
        <p:spPr/>
        <p:txBody>
          <a:bodyPr/>
          <a:lstStyle/>
          <a:p>
            <a:r>
              <a:rPr lang="en-US" dirty="0"/>
              <a:t>presentation title</a:t>
            </a:r>
          </a:p>
        </p:txBody>
      </p:sp>
      <p:sp>
        <p:nvSpPr>
          <p:cNvPr id="5" name="Picture Placeholder 6">
            <a:extLst>
              <a:ext uri="{FF2B5EF4-FFF2-40B4-BE49-F238E27FC236}">
                <a16:creationId xmlns:a16="http://schemas.microsoft.com/office/drawing/2014/main" id="{AD6DBECB-0E53-C186-A485-96A8FC1252C7}"/>
              </a:ext>
            </a:extLst>
          </p:cNvPr>
          <p:cNvSpPr>
            <a:spLocks noGrp="1"/>
          </p:cNvSpPr>
          <p:nvPr>
            <p:ph type="pic" sz="quarter" idx="14"/>
          </p:nvPr>
        </p:nvSpPr>
        <p:spPr>
          <a:xfrm>
            <a:off x="1298448" y="612648"/>
            <a:ext cx="3200400" cy="3200400"/>
          </a:xfrm>
          <a:prstGeom prst="ellipse">
            <a:avLst/>
          </a:prstGeom>
          <a:noFill/>
        </p:spPr>
        <p:txBody>
          <a:bodyPr anchor="ctr"/>
          <a:lstStyle>
            <a:lvl1pPr marL="0" indent="0" algn="ctr">
              <a:buNone/>
              <a:defRPr/>
            </a:lvl1pPr>
          </a:lstStyle>
          <a:p>
            <a:r>
              <a:rPr lang="en-US"/>
              <a:t>Click icon to add picture</a:t>
            </a:r>
            <a:endParaRPr lang="en-US" dirty="0"/>
          </a:p>
        </p:txBody>
      </p:sp>
      <p:sp>
        <p:nvSpPr>
          <p:cNvPr id="7" name="Text Placeholder 20">
            <a:extLst>
              <a:ext uri="{FF2B5EF4-FFF2-40B4-BE49-F238E27FC236}">
                <a16:creationId xmlns:a16="http://schemas.microsoft.com/office/drawing/2014/main" id="{F0B28D44-29B3-3396-973D-82E361161253}"/>
              </a:ext>
            </a:extLst>
          </p:cNvPr>
          <p:cNvSpPr>
            <a:spLocks noGrp="1"/>
          </p:cNvSpPr>
          <p:nvPr>
            <p:ph type="body" sz="quarter" idx="15"/>
          </p:nvPr>
        </p:nvSpPr>
        <p:spPr>
          <a:xfrm>
            <a:off x="7498080" y="5129784"/>
            <a:ext cx="4114800" cy="347472"/>
          </a:xfrm>
          <a:custGeom>
            <a:avLst/>
            <a:gdLst>
              <a:gd name="connsiteX0" fmla="*/ 0 w 4495744"/>
              <a:gd name="connsiteY0" fmla="*/ 0 h 4648200"/>
              <a:gd name="connsiteX1" fmla="*/ 4495744 w 4495744"/>
              <a:gd name="connsiteY1" fmla="*/ 0 h 4648200"/>
              <a:gd name="connsiteX2" fmla="*/ 4495744 w 4495744"/>
              <a:gd name="connsiteY2" fmla="*/ 4648200 h 4648200"/>
              <a:gd name="connsiteX3" fmla="*/ 0 w 4495744"/>
              <a:gd name="connsiteY3" fmla="*/ 4648200 h 4648200"/>
            </a:gdLst>
            <a:ahLst/>
            <a:cxnLst>
              <a:cxn ang="0">
                <a:pos x="connsiteX0" y="connsiteY0"/>
              </a:cxn>
              <a:cxn ang="0">
                <a:pos x="connsiteX1" y="connsiteY1"/>
              </a:cxn>
              <a:cxn ang="0">
                <a:pos x="connsiteX2" y="connsiteY2"/>
              </a:cxn>
              <a:cxn ang="0">
                <a:pos x="connsiteX3" y="connsiteY3"/>
              </a:cxn>
            </a:cxnLst>
            <a:rect l="l" t="t" r="r" b="b"/>
            <a:pathLst>
              <a:path w="4495744" h="4648200">
                <a:moveTo>
                  <a:pt x="0" y="0"/>
                </a:moveTo>
                <a:lnTo>
                  <a:pt x="4495744" y="0"/>
                </a:lnTo>
                <a:lnTo>
                  <a:pt x="4495744" y="4648200"/>
                </a:lnTo>
                <a:lnTo>
                  <a:pt x="0" y="4648200"/>
                </a:lnTo>
                <a:close/>
              </a:path>
            </a:pathLst>
          </a:custGeom>
          <a:noFill/>
        </p:spPr>
        <p:txBody>
          <a:bodyPr wrap="square" lIns="0" tIns="0" rIns="0" anchor="b" anchorCtr="0">
            <a:noAutofit/>
          </a:bodyPr>
          <a:lstStyle>
            <a:lvl1pPr marL="0" indent="0">
              <a:lnSpc>
                <a:spcPts val="1720"/>
              </a:lnSpc>
              <a:buNone/>
              <a:defRPr sz="2000" b="0" i="0" cap="all" spc="200" baseline="0">
                <a:latin typeface="+mj-lt"/>
                <a:cs typeface="Posterama" panose="020B0504020200020000"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Content Placeholder 5">
            <a:extLst>
              <a:ext uri="{FF2B5EF4-FFF2-40B4-BE49-F238E27FC236}">
                <a16:creationId xmlns:a16="http://schemas.microsoft.com/office/drawing/2014/main" id="{C06156AC-1153-3958-CFE6-6CDCC21C38A9}"/>
              </a:ext>
            </a:extLst>
          </p:cNvPr>
          <p:cNvSpPr>
            <a:spLocks noGrp="1"/>
          </p:cNvSpPr>
          <p:nvPr>
            <p:ph sz="quarter" idx="16"/>
          </p:nvPr>
        </p:nvSpPr>
        <p:spPr>
          <a:xfrm>
            <a:off x="7498080" y="5568696"/>
            <a:ext cx="3886200" cy="905256"/>
          </a:xfrm>
        </p:spPr>
        <p:txBody>
          <a:bodyPr/>
          <a:lstStyle>
            <a:lvl1pPr marL="0" indent="0">
              <a:lnSpc>
                <a:spcPct val="100000"/>
              </a:lnSpc>
              <a:buNone/>
              <a:defRPr sz="1400"/>
            </a:lvl1pPr>
            <a:lvl2pPr marL="228600">
              <a:lnSpc>
                <a:spcPct val="100000"/>
              </a:lnSpc>
              <a:defRPr sz="1400"/>
            </a:lvl2pPr>
            <a:lvl3pPr marL="457200">
              <a:lnSpc>
                <a:spcPct val="100000"/>
              </a:lnSpc>
              <a:defRPr sz="1400"/>
            </a:lvl3pPr>
            <a:lvl4pPr marL="685800">
              <a:lnSpc>
                <a:spcPct val="100000"/>
              </a:lnSpc>
              <a:defRPr sz="1400"/>
            </a:lvl4pPr>
            <a:lvl5pPr marL="1143000">
              <a:lnSpc>
                <a:spcPct val="100000"/>
              </a:lnSpc>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Picture Placeholder 10">
            <a:extLst>
              <a:ext uri="{FF2B5EF4-FFF2-40B4-BE49-F238E27FC236}">
                <a16:creationId xmlns:a16="http://schemas.microsoft.com/office/drawing/2014/main" id="{A4CE90CA-176B-1E45-FECF-0290B1DCF55C}"/>
              </a:ext>
            </a:extLst>
          </p:cNvPr>
          <p:cNvSpPr>
            <a:spLocks noGrp="1"/>
          </p:cNvSpPr>
          <p:nvPr>
            <p:ph type="pic" sz="quarter" idx="17"/>
          </p:nvPr>
        </p:nvSpPr>
        <p:spPr>
          <a:xfrm>
            <a:off x="6245352" y="704088"/>
            <a:ext cx="914400" cy="914400"/>
          </a:xfrm>
        </p:spPr>
        <p:txBody>
          <a:bodyPr anchor="ctr"/>
          <a:lstStyle>
            <a:lvl1pPr marL="0" indent="0" algn="ctr">
              <a:buNone/>
              <a:defRPr sz="900"/>
            </a:lvl1pPr>
          </a:lstStyle>
          <a:p>
            <a:r>
              <a:rPr lang="en-US"/>
              <a:t>Click icon to add picture</a:t>
            </a:r>
            <a:endParaRPr lang="en-US" dirty="0"/>
          </a:p>
        </p:txBody>
      </p:sp>
      <p:sp>
        <p:nvSpPr>
          <p:cNvPr id="13" name="Picture Placeholder 10">
            <a:extLst>
              <a:ext uri="{FF2B5EF4-FFF2-40B4-BE49-F238E27FC236}">
                <a16:creationId xmlns:a16="http://schemas.microsoft.com/office/drawing/2014/main" id="{365BC287-99EE-D6FA-48B9-1E6FFE9357EA}"/>
              </a:ext>
            </a:extLst>
          </p:cNvPr>
          <p:cNvSpPr>
            <a:spLocks noGrp="1"/>
          </p:cNvSpPr>
          <p:nvPr>
            <p:ph type="pic" sz="quarter" idx="18"/>
          </p:nvPr>
        </p:nvSpPr>
        <p:spPr>
          <a:xfrm>
            <a:off x="6245352" y="3273552"/>
            <a:ext cx="914400" cy="914400"/>
          </a:xfrm>
        </p:spPr>
        <p:txBody>
          <a:bodyPr anchor="ctr"/>
          <a:lstStyle>
            <a:lvl1pPr marL="0" indent="0" algn="ctr">
              <a:buNone/>
              <a:defRPr sz="900"/>
            </a:lvl1pPr>
          </a:lstStyle>
          <a:p>
            <a:r>
              <a:rPr lang="en-US"/>
              <a:t>Click icon to add picture</a:t>
            </a:r>
            <a:endParaRPr lang="en-US" dirty="0"/>
          </a:p>
        </p:txBody>
      </p:sp>
      <p:sp>
        <p:nvSpPr>
          <p:cNvPr id="14" name="Picture Placeholder 10">
            <a:extLst>
              <a:ext uri="{FF2B5EF4-FFF2-40B4-BE49-F238E27FC236}">
                <a16:creationId xmlns:a16="http://schemas.microsoft.com/office/drawing/2014/main" id="{ECE7A377-A1E6-77DF-79F9-F251BD757741}"/>
              </a:ext>
            </a:extLst>
          </p:cNvPr>
          <p:cNvSpPr>
            <a:spLocks noGrp="1"/>
          </p:cNvSpPr>
          <p:nvPr>
            <p:ph type="pic" sz="quarter" idx="19"/>
          </p:nvPr>
        </p:nvSpPr>
        <p:spPr>
          <a:xfrm>
            <a:off x="6245352" y="5166360"/>
            <a:ext cx="914400" cy="914400"/>
          </a:xfrm>
        </p:spPr>
        <p:txBody>
          <a:bodyPr anchor="ctr"/>
          <a:lstStyle>
            <a:lvl1pPr marL="0" indent="0" algn="ctr">
              <a:buNone/>
              <a:defRPr sz="900"/>
            </a:lvl1pPr>
          </a:lstStyle>
          <a:p>
            <a:r>
              <a:rPr lang="en-US"/>
              <a:t>Click icon to add picture</a:t>
            </a:r>
            <a:endParaRPr lang="en-US" dirty="0"/>
          </a:p>
        </p:txBody>
      </p:sp>
      <p:cxnSp>
        <p:nvCxnSpPr>
          <p:cNvPr id="15" name="Straight Connector 14">
            <a:extLst>
              <a:ext uri="{FF2B5EF4-FFF2-40B4-BE49-F238E27FC236}">
                <a16:creationId xmlns:a16="http://schemas.microsoft.com/office/drawing/2014/main" id="{52D976B1-BEF2-CB69-E97E-A6DAD1F04689}"/>
              </a:ext>
            </a:extLst>
          </p:cNvPr>
          <p:cNvCxnSpPr>
            <a:cxnSpLocks/>
          </p:cNvCxnSpPr>
          <p:nvPr userDrawn="1"/>
        </p:nvCxnSpPr>
        <p:spPr>
          <a:xfrm>
            <a:off x="1298448" y="6111876"/>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311643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ummar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F9358819-7D9B-11CB-DBC5-CC8BC5C076D2}"/>
              </a:ext>
            </a:extLst>
          </p:cNvPr>
          <p:cNvSpPr>
            <a:spLocks noGrp="1"/>
          </p:cNvSpPr>
          <p:nvPr>
            <p:ph type="sldNum" sz="quarter" idx="10"/>
          </p:nvPr>
        </p:nvSpPr>
        <p:spPr/>
        <p:txBody>
          <a:bodyPr/>
          <a:lstStyle/>
          <a:p>
            <a:fld id="{75DF2D63-3FF5-D547-96B9-BE9CCD1ABA58}" type="slidenum">
              <a:rPr lang="en-US" smtClean="0"/>
              <a:pPr/>
              <a:t>‹#›</a:t>
            </a:fld>
            <a:endParaRPr lang="en-US" dirty="0"/>
          </a:p>
        </p:txBody>
      </p:sp>
      <p:sp>
        <p:nvSpPr>
          <p:cNvPr id="4" name="Footer Placeholder 3">
            <a:extLst>
              <a:ext uri="{FF2B5EF4-FFF2-40B4-BE49-F238E27FC236}">
                <a16:creationId xmlns:a16="http://schemas.microsoft.com/office/drawing/2014/main" id="{B2EB2EEB-FE70-98B2-9437-0E1E91F929E8}"/>
              </a:ext>
            </a:extLst>
          </p:cNvPr>
          <p:cNvSpPr>
            <a:spLocks noGrp="1"/>
          </p:cNvSpPr>
          <p:nvPr>
            <p:ph type="ftr" sz="quarter" idx="11"/>
          </p:nvPr>
        </p:nvSpPr>
        <p:spPr/>
        <p:txBody>
          <a:bodyPr/>
          <a:lstStyle/>
          <a:p>
            <a:r>
              <a:rPr lang="en-US" dirty="0"/>
              <a:t>presentation title</a:t>
            </a:r>
          </a:p>
        </p:txBody>
      </p:sp>
      <p:cxnSp>
        <p:nvCxnSpPr>
          <p:cNvPr id="5" name="Straight Connector 4">
            <a:extLst>
              <a:ext uri="{FF2B5EF4-FFF2-40B4-BE49-F238E27FC236}">
                <a16:creationId xmlns:a16="http://schemas.microsoft.com/office/drawing/2014/main" id="{DFAA902D-BDC9-E5AF-D40D-7B8DE616EBE0}"/>
              </a:ext>
            </a:extLst>
          </p:cNvPr>
          <p:cNvCxnSpPr>
            <a:cxnSpLocks/>
          </p:cNvCxnSpPr>
          <p:nvPr userDrawn="1"/>
        </p:nvCxnSpPr>
        <p:spPr>
          <a:xfrm>
            <a:off x="5890260" y="1536192"/>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xt Placeholder 7">
            <a:extLst>
              <a:ext uri="{FF2B5EF4-FFF2-40B4-BE49-F238E27FC236}">
                <a16:creationId xmlns:a16="http://schemas.microsoft.com/office/drawing/2014/main" id="{92A4017E-4CAA-8499-38AE-3A3306A7EB26}"/>
              </a:ext>
            </a:extLst>
          </p:cNvPr>
          <p:cNvSpPr>
            <a:spLocks noGrp="1"/>
          </p:cNvSpPr>
          <p:nvPr>
            <p:ph type="body" sz="quarter" idx="12"/>
          </p:nvPr>
        </p:nvSpPr>
        <p:spPr>
          <a:xfrm>
            <a:off x="2834640" y="2057400"/>
            <a:ext cx="6519672" cy="2971800"/>
          </a:xfrm>
          <a:solidFill>
            <a:schemeClr val="accent4"/>
          </a:solidFill>
        </p:spPr>
        <p:txBody>
          <a:bodyPr lIns="576072" tIns="228600" rIns="576072" bIns="228600" anchor="ctr"/>
          <a:lstStyle>
            <a:lvl1pPr marL="0" indent="0" algn="ctr">
              <a:lnSpc>
                <a:spcPts val="2460"/>
              </a:lnSpc>
              <a:buNone/>
              <a:defRPr sz="2000"/>
            </a:lvl1pPr>
          </a:lstStyle>
          <a:p>
            <a:pPr lvl="0"/>
            <a:r>
              <a:rPr lang="en-US"/>
              <a:t>Click to edit Master text styles</a:t>
            </a:r>
          </a:p>
        </p:txBody>
      </p:sp>
      <p:sp>
        <p:nvSpPr>
          <p:cNvPr id="11" name="Picture Placeholder 10">
            <a:extLst>
              <a:ext uri="{FF2B5EF4-FFF2-40B4-BE49-F238E27FC236}">
                <a16:creationId xmlns:a16="http://schemas.microsoft.com/office/drawing/2014/main" id="{E9103CB5-F9EF-D6DA-A5D4-DCCAEBEBE615}"/>
              </a:ext>
            </a:extLst>
          </p:cNvPr>
          <p:cNvSpPr>
            <a:spLocks noGrp="1"/>
          </p:cNvSpPr>
          <p:nvPr>
            <p:ph type="pic" sz="quarter" idx="13"/>
          </p:nvPr>
        </p:nvSpPr>
        <p:spPr>
          <a:xfrm>
            <a:off x="2871216" y="5330952"/>
            <a:ext cx="6519672" cy="1527048"/>
          </a:xfrm>
        </p:spPr>
        <p:txBody>
          <a:bodyPr/>
          <a:lstStyle/>
          <a:p>
            <a:r>
              <a:rPr lang="en-US"/>
              <a:t>Click icon to add picture</a:t>
            </a:r>
            <a:endParaRPr lang="en-US" dirty="0"/>
          </a:p>
        </p:txBody>
      </p:sp>
      <p:sp>
        <p:nvSpPr>
          <p:cNvPr id="2" name="Title 1">
            <a:extLst>
              <a:ext uri="{FF2B5EF4-FFF2-40B4-BE49-F238E27FC236}">
                <a16:creationId xmlns:a16="http://schemas.microsoft.com/office/drawing/2014/main" id="{E217F00C-8F19-CB9F-D5BF-9A5F4C77E256}"/>
              </a:ext>
            </a:extLst>
          </p:cNvPr>
          <p:cNvSpPr>
            <a:spLocks noGrp="1"/>
          </p:cNvSpPr>
          <p:nvPr>
            <p:ph type="title"/>
          </p:nvPr>
        </p:nvSpPr>
        <p:spPr>
          <a:xfrm>
            <a:off x="4116324" y="609600"/>
            <a:ext cx="3959352" cy="530352"/>
          </a:xfrm>
        </p:spPr>
        <p:txBody>
          <a:bodyPr/>
          <a:lstStyle>
            <a:lvl1pPr algn="ctr">
              <a:defRPr/>
            </a:lvl1pPr>
          </a:lstStyle>
          <a:p>
            <a:r>
              <a:rPr lang="en-US"/>
              <a:t>Click to edit Master title style</a:t>
            </a:r>
            <a:endParaRPr lang="en-US" dirty="0"/>
          </a:p>
        </p:txBody>
      </p:sp>
    </p:spTree>
    <p:extLst>
      <p:ext uri="{BB962C8B-B14F-4D97-AF65-F5344CB8AC3E}">
        <p14:creationId xmlns:p14="http://schemas.microsoft.com/office/powerpoint/2010/main" val="14666269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losin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8C402F40-958A-D2BF-629C-39B659EC95D4}"/>
              </a:ext>
            </a:extLst>
          </p:cNvPr>
          <p:cNvSpPr>
            <a:spLocks noGrp="1"/>
          </p:cNvSpPr>
          <p:nvPr>
            <p:ph type="pic" sz="quarter" idx="12"/>
          </p:nvPr>
        </p:nvSpPr>
        <p:spPr>
          <a:xfrm>
            <a:off x="0" y="1"/>
            <a:ext cx="12191999" cy="6858000"/>
          </a:xfrm>
          <a:custGeom>
            <a:avLst/>
            <a:gdLst>
              <a:gd name="connsiteX0" fmla="*/ 5890261 w 12191999"/>
              <a:gd name="connsiteY0" fmla="*/ 4496651 h 6858000"/>
              <a:gd name="connsiteX1" fmla="*/ 5890261 w 12191999"/>
              <a:gd name="connsiteY1" fmla="*/ 4584953 h 6858000"/>
              <a:gd name="connsiteX2" fmla="*/ 6299835 w 12191999"/>
              <a:gd name="connsiteY2" fmla="*/ 4584953 h 6858000"/>
              <a:gd name="connsiteX3" fmla="*/ 6299835 w 12191999"/>
              <a:gd name="connsiteY3" fmla="*/ 4496651 h 6858000"/>
              <a:gd name="connsiteX4" fmla="*/ 0 w 12191999"/>
              <a:gd name="connsiteY4" fmla="*/ 0 h 6858000"/>
              <a:gd name="connsiteX5" fmla="*/ 12191999 w 12191999"/>
              <a:gd name="connsiteY5" fmla="*/ 0 h 6858000"/>
              <a:gd name="connsiteX6" fmla="*/ 12191999 w 12191999"/>
              <a:gd name="connsiteY6" fmla="*/ 6858000 h 6858000"/>
              <a:gd name="connsiteX7" fmla="*/ 0 w 12191999"/>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1999" h="6858000">
                <a:moveTo>
                  <a:pt x="5890261" y="4496651"/>
                </a:moveTo>
                <a:lnTo>
                  <a:pt x="5890261" y="4584953"/>
                </a:lnTo>
                <a:lnTo>
                  <a:pt x="6299835" y="4584953"/>
                </a:lnTo>
                <a:lnTo>
                  <a:pt x="6299835" y="4496651"/>
                </a:lnTo>
                <a:close/>
                <a:moveTo>
                  <a:pt x="0" y="0"/>
                </a:moveTo>
                <a:lnTo>
                  <a:pt x="12191999" y="0"/>
                </a:lnTo>
                <a:lnTo>
                  <a:pt x="12191999" y="6858000"/>
                </a:lnTo>
                <a:lnTo>
                  <a:pt x="0" y="6858000"/>
                </a:lnTo>
                <a:close/>
              </a:path>
            </a:pathLst>
          </a:custGeom>
        </p:spPr>
        <p:txBody>
          <a:bodyPr wrap="square">
            <a:noAutofit/>
          </a:bodyPr>
          <a:lstStyle/>
          <a:p>
            <a:r>
              <a:rPr lang="en-US"/>
              <a:t>Click icon to add picture</a:t>
            </a:r>
            <a:endParaRPr lang="en-US" dirty="0"/>
          </a:p>
        </p:txBody>
      </p:sp>
      <p:sp>
        <p:nvSpPr>
          <p:cNvPr id="16" name="Title 15">
            <a:extLst>
              <a:ext uri="{FF2B5EF4-FFF2-40B4-BE49-F238E27FC236}">
                <a16:creationId xmlns:a16="http://schemas.microsoft.com/office/drawing/2014/main" id="{ABAFD431-F46D-3701-6A51-738ADAF3A5E3}"/>
              </a:ext>
            </a:extLst>
          </p:cNvPr>
          <p:cNvSpPr>
            <a:spLocks noGrp="1"/>
          </p:cNvSpPr>
          <p:nvPr>
            <p:ph type="title"/>
          </p:nvPr>
        </p:nvSpPr>
        <p:spPr>
          <a:xfrm>
            <a:off x="1535715" y="1485302"/>
            <a:ext cx="9120570" cy="3887396"/>
          </a:xfrm>
          <a:custGeom>
            <a:avLst/>
            <a:gdLst>
              <a:gd name="connsiteX0" fmla="*/ 4354545 w 9120570"/>
              <a:gd name="connsiteY0" fmla="*/ 3011350 h 3887396"/>
              <a:gd name="connsiteX1" fmla="*/ 4354545 w 9120570"/>
              <a:gd name="connsiteY1" fmla="*/ 3099652 h 3887396"/>
              <a:gd name="connsiteX2" fmla="*/ 4764120 w 9120570"/>
              <a:gd name="connsiteY2" fmla="*/ 3099652 h 3887396"/>
              <a:gd name="connsiteX3" fmla="*/ 4764120 w 9120570"/>
              <a:gd name="connsiteY3" fmla="*/ 3011350 h 3887396"/>
              <a:gd name="connsiteX4" fmla="*/ 0 w 9120570"/>
              <a:gd name="connsiteY4" fmla="*/ 0 h 3887396"/>
              <a:gd name="connsiteX5" fmla="*/ 9120570 w 9120570"/>
              <a:gd name="connsiteY5" fmla="*/ 0 h 3887396"/>
              <a:gd name="connsiteX6" fmla="*/ 9120570 w 9120570"/>
              <a:gd name="connsiteY6" fmla="*/ 3887396 h 3887396"/>
              <a:gd name="connsiteX7" fmla="*/ 0 w 9120570"/>
              <a:gd name="connsiteY7" fmla="*/ 3887396 h 3887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0570" h="3887396">
                <a:moveTo>
                  <a:pt x="4354545" y="3011350"/>
                </a:moveTo>
                <a:lnTo>
                  <a:pt x="4354545" y="3099652"/>
                </a:lnTo>
                <a:lnTo>
                  <a:pt x="4764120" y="3099652"/>
                </a:lnTo>
                <a:lnTo>
                  <a:pt x="4764120" y="3011350"/>
                </a:lnTo>
                <a:close/>
                <a:moveTo>
                  <a:pt x="0" y="0"/>
                </a:moveTo>
                <a:lnTo>
                  <a:pt x="9120570" y="0"/>
                </a:lnTo>
                <a:lnTo>
                  <a:pt x="9120570" y="3887396"/>
                </a:lnTo>
                <a:lnTo>
                  <a:pt x="0" y="3887396"/>
                </a:lnTo>
                <a:close/>
              </a:path>
            </a:pathLst>
          </a:custGeom>
          <a:solidFill>
            <a:schemeClr val="accent1">
              <a:lumMod val="20000"/>
              <a:lumOff val="80000"/>
            </a:schemeClr>
          </a:solidFill>
        </p:spPr>
        <p:txBody>
          <a:bodyPr wrap="square" bIns="1097280" anchor="b">
            <a:noAutofit/>
          </a:bodyPr>
          <a:lstStyle>
            <a:lvl1pPr algn="ctr">
              <a:defRPr/>
            </a:lvl1pPr>
          </a:lstStyle>
          <a:p>
            <a:r>
              <a:rPr lang="en-US"/>
              <a:t>Click to edit Master title style</a:t>
            </a:r>
            <a:endParaRPr lang="en-US" dirty="0"/>
          </a:p>
        </p:txBody>
      </p:sp>
      <p:sp>
        <p:nvSpPr>
          <p:cNvPr id="11" name="Picture Placeholder 10">
            <a:extLst>
              <a:ext uri="{FF2B5EF4-FFF2-40B4-BE49-F238E27FC236}">
                <a16:creationId xmlns:a16="http://schemas.microsoft.com/office/drawing/2014/main" id="{CAFD788D-D699-2BA7-3637-AA3B48C09084}"/>
              </a:ext>
            </a:extLst>
          </p:cNvPr>
          <p:cNvSpPr>
            <a:spLocks noGrp="1"/>
          </p:cNvSpPr>
          <p:nvPr>
            <p:ph type="pic" sz="quarter" idx="13"/>
          </p:nvPr>
        </p:nvSpPr>
        <p:spPr>
          <a:xfrm>
            <a:off x="4953000" y="612648"/>
            <a:ext cx="2286000" cy="2286000"/>
          </a:xfrm>
          <a:prstGeom prst="ellipse">
            <a:avLst/>
          </a:prstGeom>
        </p:spPr>
        <p:txBody>
          <a:bodyPr anchor="ctr"/>
          <a:lstStyle>
            <a:lvl1pPr marL="0" indent="0" algn="ctr">
              <a:buNone/>
              <a:defRPr sz="1050"/>
            </a:lvl1pPr>
          </a:lstStyle>
          <a:p>
            <a:r>
              <a:rPr lang="en-US"/>
              <a:t>Click icon to add picture</a:t>
            </a:r>
            <a:endParaRPr lang="en-US" dirty="0"/>
          </a:p>
        </p:txBody>
      </p:sp>
      <p:sp>
        <p:nvSpPr>
          <p:cNvPr id="13" name="Text Placeholder 12">
            <a:extLst>
              <a:ext uri="{FF2B5EF4-FFF2-40B4-BE49-F238E27FC236}">
                <a16:creationId xmlns:a16="http://schemas.microsoft.com/office/drawing/2014/main" id="{7808A0C0-A02B-D1C7-6DE5-CA25624AD099}"/>
              </a:ext>
            </a:extLst>
          </p:cNvPr>
          <p:cNvSpPr>
            <a:spLocks noGrp="1"/>
          </p:cNvSpPr>
          <p:nvPr>
            <p:ph type="body" sz="quarter" idx="14"/>
          </p:nvPr>
        </p:nvSpPr>
        <p:spPr>
          <a:xfrm>
            <a:off x="1572768" y="5751576"/>
            <a:ext cx="9116568" cy="722376"/>
          </a:xfrm>
        </p:spPr>
        <p:txBody>
          <a:bodyPr anchor="ctr"/>
          <a:lstStyle>
            <a:lvl1pPr marL="0" indent="0" algn="ctr">
              <a:buNone/>
              <a:defRPr sz="2000" cap="all" baseline="0"/>
            </a:lvl1pPr>
          </a:lstStyle>
          <a:p>
            <a:pPr lvl="0"/>
            <a:r>
              <a:rPr lang="en-US"/>
              <a:t>Click to edit Master text styles</a:t>
            </a:r>
          </a:p>
        </p:txBody>
      </p:sp>
      <p:sp>
        <p:nvSpPr>
          <p:cNvPr id="20" name="Rectangle 19">
            <a:extLst>
              <a:ext uri="{FF2B5EF4-FFF2-40B4-BE49-F238E27FC236}">
                <a16:creationId xmlns:a16="http://schemas.microsoft.com/office/drawing/2014/main" id="{469017C4-5BB0-DF6F-781B-FB81A3A5D977}"/>
              </a:ext>
            </a:extLst>
          </p:cNvPr>
          <p:cNvSpPr/>
          <p:nvPr userDrawn="1"/>
        </p:nvSpPr>
        <p:spPr>
          <a:xfrm>
            <a:off x="5890260" y="4496652"/>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191105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5ED18-7A07-47F1-8056-CD86B076AFE2}"/>
              </a:ext>
            </a:extLst>
          </p:cNvPr>
          <p:cNvSpPr>
            <a:spLocks noGrp="1"/>
          </p:cNvSpPr>
          <p:nvPr>
            <p:ph type="title"/>
          </p:nvPr>
        </p:nvSpPr>
        <p:spPr/>
        <p:txBody>
          <a:bodyPr/>
          <a:lstStyle/>
          <a:p>
            <a:r>
              <a:rPr lang="en-US"/>
              <a:t>Click to edit Master title style</a:t>
            </a:r>
            <a:endParaRPr lang="en-US" dirty="0"/>
          </a:p>
        </p:txBody>
      </p:sp>
      <p:sp>
        <p:nvSpPr>
          <p:cNvPr id="5" name="Slide Number Placeholder 4">
            <a:extLst>
              <a:ext uri="{FF2B5EF4-FFF2-40B4-BE49-F238E27FC236}">
                <a16:creationId xmlns:a16="http://schemas.microsoft.com/office/drawing/2014/main" id="{814BC7BE-FECC-8573-D4F0-FA004B4A04F4}"/>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8" name="Footer Placeholder 7">
            <a:extLst>
              <a:ext uri="{FF2B5EF4-FFF2-40B4-BE49-F238E27FC236}">
                <a16:creationId xmlns:a16="http://schemas.microsoft.com/office/drawing/2014/main" id="{A4DB0707-D3A6-4BF0-3225-EC3851AD7387}"/>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14769475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81AE946-135C-E4E8-BA60-64AB48B87F80}"/>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7" name="Footer Placeholder 6">
            <a:extLst>
              <a:ext uri="{FF2B5EF4-FFF2-40B4-BE49-F238E27FC236}">
                <a16:creationId xmlns:a16="http://schemas.microsoft.com/office/drawing/2014/main" id="{FFD67329-9F30-BEB7-31E2-FECA7FD59B06}"/>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28751072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5BD6A3-F987-4FCC-A6EF-2EF0D33C0888}"/>
              </a:ext>
            </a:extLst>
          </p:cNvPr>
          <p:cNvSpPr>
            <a:spLocks noGrp="1"/>
          </p:cNvSpPr>
          <p:nvPr>
            <p:ph type="title"/>
          </p:nvPr>
        </p:nvSpPr>
        <p:spPr>
          <a:xfrm>
            <a:off x="129844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C3F06A0-63CE-4272-B90E-4F20296BFBEB}"/>
              </a:ext>
            </a:extLst>
          </p:cNvPr>
          <p:cNvSpPr>
            <a:spLocks noGrp="1"/>
          </p:cNvSpPr>
          <p:nvPr>
            <p:ph idx="1"/>
          </p:nvPr>
        </p:nvSpPr>
        <p:spPr>
          <a:xfrm>
            <a:off x="5230684" y="987425"/>
            <a:ext cx="612470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8467220-06E3-427A-B4D3-9B0030E09DBB}"/>
              </a:ext>
            </a:extLst>
          </p:cNvPr>
          <p:cNvSpPr>
            <a:spLocks noGrp="1"/>
          </p:cNvSpPr>
          <p:nvPr>
            <p:ph type="body" sz="half" idx="2"/>
          </p:nvPr>
        </p:nvSpPr>
        <p:spPr>
          <a:xfrm>
            <a:off x="129844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73183587-0236-046F-3B80-4D4EEA7A8009}"/>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60C67779-9FAD-3FE4-5C67-7E5313C03B45}"/>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7992005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308F2A-1C19-4116-80DF-E24EDDF283FF}"/>
              </a:ext>
            </a:extLst>
          </p:cNvPr>
          <p:cNvSpPr>
            <a:spLocks noGrp="1"/>
          </p:cNvSpPr>
          <p:nvPr>
            <p:ph type="title"/>
          </p:nvPr>
        </p:nvSpPr>
        <p:spPr>
          <a:xfrm>
            <a:off x="129844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A489A7-7CA6-4CC9-B634-FCB2E102C6B9}"/>
              </a:ext>
            </a:extLst>
          </p:cNvPr>
          <p:cNvSpPr>
            <a:spLocks noGrp="1"/>
          </p:cNvSpPr>
          <p:nvPr>
            <p:ph type="pic" idx="1"/>
          </p:nvPr>
        </p:nvSpPr>
        <p:spPr>
          <a:xfrm>
            <a:off x="5230684" y="993775"/>
            <a:ext cx="6124703"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7DF5F80D-1DB9-4E0A-8F68-924FC1C9C3BA}"/>
              </a:ext>
            </a:extLst>
          </p:cNvPr>
          <p:cNvSpPr>
            <a:spLocks noGrp="1"/>
          </p:cNvSpPr>
          <p:nvPr>
            <p:ph type="body" sz="half" idx="2"/>
          </p:nvPr>
        </p:nvSpPr>
        <p:spPr>
          <a:xfrm>
            <a:off x="129844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3AD70A4E-ED43-B5A1-F8FE-762E21A30A3E}"/>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A4125545-56D8-5212-AA45-63F7C1DBF101}"/>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435165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with image r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94B2501-78A9-E41B-7C2D-09F09ADDCB5E}"/>
              </a:ext>
            </a:extLst>
          </p:cNvPr>
          <p:cNvSpPr/>
          <p:nvPr userDrawn="1"/>
        </p:nvSpPr>
        <p:spPr>
          <a:xfrm>
            <a:off x="8610600" y="0"/>
            <a:ext cx="35814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BBA0478E-A529-CF4E-CE5C-583ACA20D66C}"/>
              </a:ext>
            </a:extLst>
          </p:cNvPr>
          <p:cNvSpPr/>
          <p:nvPr userDrawn="1"/>
        </p:nvSpPr>
        <p:spPr>
          <a:xfrm>
            <a:off x="4462849" y="685800"/>
            <a:ext cx="7119551" cy="54864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295400" y="1124712"/>
            <a:ext cx="3886200" cy="548640"/>
          </a:xfrm>
        </p:spPr>
        <p:txBody>
          <a:bodyPr/>
          <a:lstStyle>
            <a:lvl1pPr>
              <a:defRPr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295400" y="2816352"/>
            <a:ext cx="3602736" cy="3364992"/>
          </a:xfrm>
        </p:spPr>
        <p:txBody>
          <a:bodyPr/>
          <a:lstStyle>
            <a:lvl1pPr marL="0" indent="0">
              <a:lnSpc>
                <a:spcPct val="150000"/>
              </a:lnSpc>
              <a:buNone/>
              <a:defRPr sz="2000" cap="all" spc="0" baseline="0"/>
            </a:lvl1pPr>
            <a:lvl2pPr marL="228600">
              <a:defRPr spc="0" baseline="0"/>
            </a:lvl2pPr>
            <a:lvl3pPr marL="457200">
              <a:defRPr spc="0" baseline="0"/>
            </a:lvl3pPr>
            <a:lvl4pPr marL="685800">
              <a:defRPr spc="0" baseline="0"/>
            </a:lvl4pPr>
            <a:lvl5pPr marL="1143000">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id="{969BB099-33E8-8B24-7E54-70E7457A1C7B}"/>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1E607086-83FC-E680-56CD-FD986ACF5B7E}"/>
              </a:ext>
            </a:extLst>
          </p:cNvPr>
          <p:cNvSpPr>
            <a:spLocks noGrp="1"/>
          </p:cNvSpPr>
          <p:nvPr>
            <p:ph type="ftr" sz="quarter" idx="12"/>
          </p:nvPr>
        </p:nvSpPr>
        <p:spPr/>
        <p:txBody>
          <a:bodyPr/>
          <a:lstStyle/>
          <a:p>
            <a:r>
              <a:rPr lang="en-US" dirty="0"/>
              <a:t>presentation title</a:t>
            </a:r>
          </a:p>
        </p:txBody>
      </p:sp>
      <p:sp>
        <p:nvSpPr>
          <p:cNvPr id="7" name="Picture Placeholder 6">
            <a:extLst>
              <a:ext uri="{FF2B5EF4-FFF2-40B4-BE49-F238E27FC236}">
                <a16:creationId xmlns:a16="http://schemas.microsoft.com/office/drawing/2014/main" id="{90AD0F96-99DE-C9D9-569E-AE6FC6307EA7}"/>
              </a:ext>
            </a:extLst>
          </p:cNvPr>
          <p:cNvSpPr>
            <a:spLocks noGrp="1"/>
          </p:cNvSpPr>
          <p:nvPr>
            <p:ph type="pic" sz="quarter" idx="13"/>
          </p:nvPr>
        </p:nvSpPr>
        <p:spPr>
          <a:xfrm>
            <a:off x="4946904" y="1188720"/>
            <a:ext cx="6638544" cy="4480560"/>
          </a:xfrm>
          <a:noFill/>
        </p:spPr>
        <p:txBody>
          <a:bodyPr anchor="ctr"/>
          <a:lstStyle>
            <a:lvl1pPr marL="0" indent="0" algn="ctr">
              <a:buNone/>
              <a:defRPr/>
            </a:lvl1pPr>
          </a:lstStyle>
          <a:p>
            <a:r>
              <a:rPr lang="en-US"/>
              <a:t>Click icon to add picture</a:t>
            </a:r>
            <a:endParaRPr lang="en-US" dirty="0"/>
          </a:p>
        </p:txBody>
      </p:sp>
      <p:cxnSp>
        <p:nvCxnSpPr>
          <p:cNvPr id="8" name="Straight Connector 7">
            <a:extLst>
              <a:ext uri="{FF2B5EF4-FFF2-40B4-BE49-F238E27FC236}">
                <a16:creationId xmlns:a16="http://schemas.microsoft.com/office/drawing/2014/main" id="{D792E47F-4E2C-B4B2-51F0-43D9D15C5A60}"/>
              </a:ext>
            </a:extLst>
          </p:cNvPr>
          <p:cNvCxnSpPr>
            <a:cxnSpLocks/>
          </p:cNvCxnSpPr>
          <p:nvPr userDrawn="1"/>
        </p:nvCxnSpPr>
        <p:spPr>
          <a:xfrm>
            <a:off x="1295400" y="2057400"/>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768168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accent4"/>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BBA0478E-A529-CF4E-CE5C-583ACA20D66C}"/>
              </a:ext>
            </a:extLst>
          </p:cNvPr>
          <p:cNvSpPr/>
          <p:nvPr userDrawn="1"/>
        </p:nvSpPr>
        <p:spPr>
          <a:xfrm>
            <a:off x="3578352" y="0"/>
            <a:ext cx="8613648"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5449824" y="1124712"/>
            <a:ext cx="5760720" cy="548640"/>
          </a:xfrm>
        </p:spPr>
        <p:txBody>
          <a:bodyPr/>
          <a:lstStyle>
            <a:lvl1pPr>
              <a:defRPr spc="300" baseline="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5449824" y="2889504"/>
            <a:ext cx="5760720" cy="3319272"/>
          </a:xfrm>
        </p:spPr>
        <p:txBody>
          <a:bodyPr/>
          <a:lstStyle>
            <a:lvl1pPr marL="0" indent="0">
              <a:lnSpc>
                <a:spcPct val="150000"/>
              </a:lnSpc>
              <a:buNone/>
              <a:defRPr sz="2000" cap="none" spc="0" baseline="0"/>
            </a:lvl1pPr>
            <a:lvl2pPr marL="228600">
              <a:defRPr spc="0" baseline="0"/>
            </a:lvl2pPr>
            <a:lvl3pPr marL="457200">
              <a:defRPr spc="0" baseline="0"/>
            </a:lvl3pPr>
            <a:lvl4pPr marL="685800">
              <a:defRPr spc="0" baseline="0"/>
            </a:lvl4pPr>
            <a:lvl5pPr marL="1143000">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id="{969BB099-33E8-8B24-7E54-70E7457A1C7B}"/>
              </a:ext>
            </a:extLst>
          </p:cNvPr>
          <p:cNvSpPr>
            <a:spLocks noGrp="1"/>
          </p:cNvSpPr>
          <p:nvPr>
            <p:ph type="sldNum" sz="quarter" idx="11"/>
          </p:nvPr>
        </p:nvSpPr>
        <p:spPr/>
        <p:txBody>
          <a:bodyPr/>
          <a:lstStyle>
            <a:lvl1pPr>
              <a:defRPr>
                <a:solidFill>
                  <a:schemeClr val="bg1"/>
                </a:solidFill>
              </a:defRPr>
            </a:lvl1pPr>
          </a:lstStyle>
          <a:p>
            <a:fld id="{75DF2D63-3FF5-D547-96B9-BE9CCD1ABA58}" type="slidenum">
              <a:rPr lang="en-US" smtClean="0"/>
              <a:pPr/>
              <a:t>‹#›</a:t>
            </a:fld>
            <a:endParaRPr lang="en-US" dirty="0"/>
          </a:p>
        </p:txBody>
      </p:sp>
      <p:sp>
        <p:nvSpPr>
          <p:cNvPr id="10" name="Footer Placeholder 9">
            <a:extLst>
              <a:ext uri="{FF2B5EF4-FFF2-40B4-BE49-F238E27FC236}">
                <a16:creationId xmlns:a16="http://schemas.microsoft.com/office/drawing/2014/main" id="{1E607086-83FC-E680-56CD-FD986ACF5B7E}"/>
              </a:ext>
            </a:extLst>
          </p:cNvPr>
          <p:cNvSpPr>
            <a:spLocks noGrp="1"/>
          </p:cNvSpPr>
          <p:nvPr>
            <p:ph type="ftr" sz="quarter" idx="12"/>
          </p:nvPr>
        </p:nvSpPr>
        <p:spPr/>
        <p:txBody>
          <a:bodyPr/>
          <a:lstStyle>
            <a:lvl1pPr>
              <a:defRPr>
                <a:solidFill>
                  <a:schemeClr val="bg1"/>
                </a:solidFill>
              </a:defRPr>
            </a:lvl1pPr>
          </a:lstStyle>
          <a:p>
            <a:r>
              <a:rPr lang="en-US" dirty="0"/>
              <a:t>presentation title</a:t>
            </a:r>
          </a:p>
        </p:txBody>
      </p:sp>
      <p:sp>
        <p:nvSpPr>
          <p:cNvPr id="7" name="Picture Placeholder 6">
            <a:extLst>
              <a:ext uri="{FF2B5EF4-FFF2-40B4-BE49-F238E27FC236}">
                <a16:creationId xmlns:a16="http://schemas.microsoft.com/office/drawing/2014/main" id="{90AD0F96-99DE-C9D9-569E-AE6FC6307EA7}"/>
              </a:ext>
            </a:extLst>
          </p:cNvPr>
          <p:cNvSpPr>
            <a:spLocks noGrp="1"/>
          </p:cNvSpPr>
          <p:nvPr>
            <p:ph type="pic" sz="quarter" idx="13"/>
          </p:nvPr>
        </p:nvSpPr>
        <p:spPr>
          <a:xfrm>
            <a:off x="1298448" y="1828800"/>
            <a:ext cx="3200400" cy="3200400"/>
          </a:xfrm>
          <a:prstGeom prst="ellipse">
            <a:avLst/>
          </a:prstGeom>
          <a:noFill/>
        </p:spPr>
        <p:txBody>
          <a:bodyPr anchor="ctr"/>
          <a:lstStyle>
            <a:lvl1pPr marL="0" indent="0" algn="ctr">
              <a:buNone/>
              <a:defRPr/>
            </a:lvl1pPr>
          </a:lstStyle>
          <a:p>
            <a:r>
              <a:rPr lang="en-US"/>
              <a:t>Click icon to add picture</a:t>
            </a:r>
            <a:endParaRPr lang="en-US" dirty="0"/>
          </a:p>
        </p:txBody>
      </p:sp>
      <p:cxnSp>
        <p:nvCxnSpPr>
          <p:cNvPr id="11" name="Straight Connector 10">
            <a:extLst>
              <a:ext uri="{FF2B5EF4-FFF2-40B4-BE49-F238E27FC236}">
                <a16:creationId xmlns:a16="http://schemas.microsoft.com/office/drawing/2014/main" id="{F036BAAC-D89F-682D-12A3-1C31F92F0FAF}"/>
              </a:ext>
            </a:extLst>
          </p:cNvPr>
          <p:cNvCxnSpPr>
            <a:cxnSpLocks/>
          </p:cNvCxnSpPr>
          <p:nvPr userDrawn="1"/>
        </p:nvCxnSpPr>
        <p:spPr>
          <a:xfrm>
            <a:off x="649224" y="2667000"/>
            <a:ext cx="0" cy="31242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6F877625-E710-6DF2-3E49-374C6DD8DBC0}"/>
              </a:ext>
            </a:extLst>
          </p:cNvPr>
          <p:cNvCxnSpPr>
            <a:cxnSpLocks/>
          </p:cNvCxnSpPr>
          <p:nvPr userDrawn="1"/>
        </p:nvCxnSpPr>
        <p:spPr>
          <a:xfrm>
            <a:off x="5447344" y="2057400"/>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3972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Seciton Header">
    <p:bg>
      <p:bgPr>
        <a:solidFill>
          <a:schemeClr val="accent2"/>
        </a:solidFill>
        <a:effectLst/>
      </p:bgPr>
    </p:bg>
    <p:spTree>
      <p:nvGrpSpPr>
        <p:cNvPr id="1" name=""/>
        <p:cNvGrpSpPr/>
        <p:nvPr/>
      </p:nvGrpSpPr>
      <p:grpSpPr>
        <a:xfrm>
          <a:off x="0" y="0"/>
          <a:ext cx="0" cy="0"/>
          <a:chOff x="0" y="0"/>
          <a:chExt cx="0" cy="0"/>
        </a:xfrm>
      </p:grpSpPr>
      <p:sp>
        <p:nvSpPr>
          <p:cNvPr id="10" name="Picture Placeholder 9">
            <a:extLst>
              <a:ext uri="{FF2B5EF4-FFF2-40B4-BE49-F238E27FC236}">
                <a16:creationId xmlns:a16="http://schemas.microsoft.com/office/drawing/2014/main" id="{ED0AC02C-19A4-4754-CC96-34357DEFF55D}"/>
              </a:ext>
            </a:extLst>
          </p:cNvPr>
          <p:cNvSpPr>
            <a:spLocks noGrp="1"/>
          </p:cNvSpPr>
          <p:nvPr>
            <p:ph type="pic" sz="quarter" idx="10"/>
          </p:nvPr>
        </p:nvSpPr>
        <p:spPr>
          <a:xfrm>
            <a:off x="1527048" y="1481328"/>
            <a:ext cx="9144000" cy="3886200"/>
          </a:xfrm>
          <a:custGeom>
            <a:avLst/>
            <a:gdLst>
              <a:gd name="connsiteX0" fmla="*/ 6521576 w 9144000"/>
              <a:gd name="connsiteY0" fmla="*/ 2811867 h 3886200"/>
              <a:gd name="connsiteX1" fmla="*/ 6521576 w 9144000"/>
              <a:gd name="connsiteY1" fmla="*/ 2900169 h 3886200"/>
              <a:gd name="connsiteX2" fmla="*/ 6931151 w 9144000"/>
              <a:gd name="connsiteY2" fmla="*/ 2900169 h 3886200"/>
              <a:gd name="connsiteX3" fmla="*/ 6931151 w 9144000"/>
              <a:gd name="connsiteY3" fmla="*/ 2811867 h 3886200"/>
              <a:gd name="connsiteX4" fmla="*/ 0 w 9144000"/>
              <a:gd name="connsiteY4" fmla="*/ 0 h 3886200"/>
              <a:gd name="connsiteX5" fmla="*/ 9144000 w 9144000"/>
              <a:gd name="connsiteY5" fmla="*/ 0 h 3886200"/>
              <a:gd name="connsiteX6" fmla="*/ 9144000 w 9144000"/>
              <a:gd name="connsiteY6" fmla="*/ 3886200 h 3886200"/>
              <a:gd name="connsiteX7" fmla="*/ 0 w 9144000"/>
              <a:gd name="connsiteY7" fmla="*/ 3886200 h 3886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44000" h="3886200">
                <a:moveTo>
                  <a:pt x="6521576" y="2811867"/>
                </a:moveTo>
                <a:lnTo>
                  <a:pt x="6521576" y="2900169"/>
                </a:lnTo>
                <a:lnTo>
                  <a:pt x="6931151" y="2900169"/>
                </a:lnTo>
                <a:lnTo>
                  <a:pt x="6931151" y="2811867"/>
                </a:lnTo>
                <a:close/>
                <a:moveTo>
                  <a:pt x="0" y="0"/>
                </a:moveTo>
                <a:lnTo>
                  <a:pt x="9144000" y="0"/>
                </a:lnTo>
                <a:lnTo>
                  <a:pt x="9144000" y="3886200"/>
                </a:lnTo>
                <a:lnTo>
                  <a:pt x="0" y="3886200"/>
                </a:lnTo>
                <a:close/>
              </a:path>
            </a:pathLst>
          </a:custGeom>
        </p:spPr>
        <p:txBody>
          <a:bodyPr wrap="square">
            <a:noAutofit/>
          </a:bodyPr>
          <a:lstStyle/>
          <a:p>
            <a:r>
              <a:rPr lang="en-US"/>
              <a:t>Click icon to add picture</a:t>
            </a:r>
            <a:endParaRPr lang="en-US" dirty="0"/>
          </a:p>
        </p:txBody>
      </p:sp>
      <p:sp>
        <p:nvSpPr>
          <p:cNvPr id="2" name="Title 1">
            <a:extLst>
              <a:ext uri="{FF2B5EF4-FFF2-40B4-BE49-F238E27FC236}">
                <a16:creationId xmlns:a16="http://schemas.microsoft.com/office/drawing/2014/main" id="{A2DFA2E8-50A1-4465-AC33-6FAC0E7736E9}"/>
              </a:ext>
            </a:extLst>
          </p:cNvPr>
          <p:cNvSpPr>
            <a:spLocks noGrp="1"/>
          </p:cNvSpPr>
          <p:nvPr>
            <p:ph type="title"/>
          </p:nvPr>
        </p:nvSpPr>
        <p:spPr>
          <a:xfrm>
            <a:off x="2040636" y="3200400"/>
            <a:ext cx="8110728" cy="457200"/>
          </a:xfrm>
        </p:spPr>
        <p:txBody>
          <a:bodyPr anchor="ctr"/>
          <a:lstStyle>
            <a:lvl1pPr algn="ctr">
              <a:defRPr sz="4800" spc="300" baseline="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2E65DE34-CDB7-41F7-A95A-592B99558C69}"/>
              </a:ext>
            </a:extLst>
          </p:cNvPr>
          <p:cNvSpPr>
            <a:spLocks noGrp="1"/>
          </p:cNvSpPr>
          <p:nvPr>
            <p:ph type="body" idx="1"/>
          </p:nvPr>
        </p:nvSpPr>
        <p:spPr>
          <a:xfrm>
            <a:off x="8046720" y="4745736"/>
            <a:ext cx="1389888" cy="1280160"/>
          </a:xfrm>
        </p:spPr>
        <p:txBody>
          <a:bodyPr/>
          <a:lstStyle>
            <a:lvl1pPr marL="0" indent="0">
              <a:buNone/>
              <a:defRPr sz="2400" cap="all"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12" name="Rectangle 11">
            <a:extLst>
              <a:ext uri="{FF2B5EF4-FFF2-40B4-BE49-F238E27FC236}">
                <a16:creationId xmlns:a16="http://schemas.microsoft.com/office/drawing/2014/main" id="{42E7004C-CFEF-6E88-A3C1-60FBC7F8CD13}"/>
              </a:ext>
            </a:extLst>
          </p:cNvPr>
          <p:cNvSpPr/>
          <p:nvPr userDrawn="1"/>
        </p:nvSpPr>
        <p:spPr>
          <a:xfrm>
            <a:off x="8048624" y="4293195"/>
            <a:ext cx="409575" cy="883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400319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295399" y="609600"/>
            <a:ext cx="10058400" cy="914400"/>
          </a:xfrm>
        </p:spPr>
        <p:txBody>
          <a:bodyPr/>
          <a:lstStyle>
            <a:lvl1pPr>
              <a:defRPr spc="3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295400" y="1855945"/>
            <a:ext cx="9820656" cy="4352544"/>
          </a:xfrm>
        </p:spPr>
        <p:txBody>
          <a:bodyPr/>
          <a:lstStyle>
            <a:lvl1pPr>
              <a:defRPr spc="0" baseline="0"/>
            </a:lvl1pPr>
            <a:lvl2pPr>
              <a:defRPr spc="0" baseline="0"/>
            </a:lvl2pPr>
            <a:lvl3pPr>
              <a:defRPr spc="0" baseline="0"/>
            </a:lvl3pPr>
            <a:lvl4pPr>
              <a:defRPr spc="0" baseline="0"/>
            </a:lvl4pPr>
            <a:lvl5pPr>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Box 5">
            <a:extLst>
              <a:ext uri="{FF2B5EF4-FFF2-40B4-BE49-F238E27FC236}">
                <a16:creationId xmlns:a16="http://schemas.microsoft.com/office/drawing/2014/main"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id="{969BB099-33E8-8B24-7E54-70E7457A1C7B}"/>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1E607086-83FC-E680-56CD-FD986ACF5B7E}"/>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15213399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3">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188720" y="609600"/>
            <a:ext cx="9829800" cy="914400"/>
          </a:xfrm>
        </p:spPr>
        <p:txBody>
          <a:bodyPr/>
          <a:lstStyle>
            <a:lvl1pPr algn="ctr">
              <a:defRPr spc="3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A6FC6F2-80B4-49A7-9448-33FE2DF0E967}"/>
              </a:ext>
            </a:extLst>
          </p:cNvPr>
          <p:cNvSpPr>
            <a:spLocks noGrp="1"/>
          </p:cNvSpPr>
          <p:nvPr>
            <p:ph idx="1"/>
          </p:nvPr>
        </p:nvSpPr>
        <p:spPr>
          <a:xfrm>
            <a:off x="1188720" y="1746504"/>
            <a:ext cx="9829800" cy="4352544"/>
          </a:xfrm>
        </p:spPr>
        <p:txBody>
          <a:bodyPr/>
          <a:lstStyle>
            <a:lvl1pPr>
              <a:defRPr spc="0" baseline="0"/>
            </a:lvl1pPr>
            <a:lvl2pPr>
              <a:defRPr spc="0" baseline="0"/>
            </a:lvl2pPr>
            <a:lvl3pPr>
              <a:defRPr spc="0" baseline="0"/>
            </a:lvl3pPr>
            <a:lvl4pPr>
              <a:defRPr spc="0" baseline="0"/>
            </a:lvl4pPr>
            <a:lvl5pPr>
              <a:defRPr spc="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Box 5">
            <a:extLst>
              <a:ext uri="{FF2B5EF4-FFF2-40B4-BE49-F238E27FC236}">
                <a16:creationId xmlns:a16="http://schemas.microsoft.com/office/drawing/2014/main"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id="{969BB099-33E8-8B24-7E54-70E7457A1C7B}"/>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1E607086-83FC-E680-56CD-FD986ACF5B7E}"/>
              </a:ext>
            </a:extLst>
          </p:cNvPr>
          <p:cNvSpPr>
            <a:spLocks noGrp="1"/>
          </p:cNvSpPr>
          <p:nvPr>
            <p:ph type="ftr" sz="quarter" idx="12"/>
          </p:nvPr>
        </p:nvSpPr>
        <p:spPr/>
        <p:txBody>
          <a:bodyPr/>
          <a:lstStyle/>
          <a:p>
            <a:r>
              <a:rPr lang="en-US" dirty="0"/>
              <a:t>presentation title</a:t>
            </a:r>
          </a:p>
        </p:txBody>
      </p:sp>
    </p:spTree>
    <p:extLst>
      <p:ext uri="{BB962C8B-B14F-4D97-AF65-F5344CB8AC3E}">
        <p14:creationId xmlns:p14="http://schemas.microsoft.com/office/powerpoint/2010/main" val="1641840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17F99EA-AB5F-24F3-D971-2B9BDE3B4F3C}"/>
              </a:ext>
            </a:extLst>
          </p:cNvPr>
          <p:cNvSpPr txBox="1"/>
          <p:nvPr userDrawn="1"/>
        </p:nvSpPr>
        <p:spPr>
          <a:xfrm>
            <a:off x="641838" y="5547946"/>
            <a:ext cx="184731" cy="369332"/>
          </a:xfrm>
          <a:prstGeom prst="rect">
            <a:avLst/>
          </a:prstGeom>
          <a:noFill/>
        </p:spPr>
        <p:txBody>
          <a:bodyPr wrap="none" rtlCol="0">
            <a:spAutoFit/>
          </a:bodyPr>
          <a:lstStyle/>
          <a:p>
            <a:endParaRPr lang="en-US" dirty="0"/>
          </a:p>
        </p:txBody>
      </p:sp>
      <p:sp>
        <p:nvSpPr>
          <p:cNvPr id="9" name="Slide Number Placeholder 8">
            <a:extLst>
              <a:ext uri="{FF2B5EF4-FFF2-40B4-BE49-F238E27FC236}">
                <a16:creationId xmlns:a16="http://schemas.microsoft.com/office/drawing/2014/main" id="{969BB099-33E8-8B24-7E54-70E7457A1C7B}"/>
              </a:ext>
            </a:extLst>
          </p:cNvPr>
          <p:cNvSpPr>
            <a:spLocks noGrp="1"/>
          </p:cNvSpPr>
          <p:nvPr>
            <p:ph type="sldNum" sz="quarter" idx="11"/>
          </p:nvPr>
        </p:nvSpPr>
        <p:spPr/>
        <p:txBody>
          <a:bodyPr/>
          <a:lstStyle/>
          <a:p>
            <a:fld id="{75DF2D63-3FF5-D547-96B9-BE9CCD1ABA58}" type="slidenum">
              <a:rPr lang="en-US" smtClean="0"/>
              <a:t>‹#›</a:t>
            </a:fld>
            <a:endParaRPr lang="en-US" dirty="0"/>
          </a:p>
        </p:txBody>
      </p:sp>
      <p:sp>
        <p:nvSpPr>
          <p:cNvPr id="10" name="Footer Placeholder 9">
            <a:extLst>
              <a:ext uri="{FF2B5EF4-FFF2-40B4-BE49-F238E27FC236}">
                <a16:creationId xmlns:a16="http://schemas.microsoft.com/office/drawing/2014/main" id="{1E607086-83FC-E680-56CD-FD986ACF5B7E}"/>
              </a:ext>
            </a:extLst>
          </p:cNvPr>
          <p:cNvSpPr>
            <a:spLocks noGrp="1"/>
          </p:cNvSpPr>
          <p:nvPr>
            <p:ph type="ftr" sz="quarter" idx="12"/>
          </p:nvPr>
        </p:nvSpPr>
        <p:spPr/>
        <p:txBody>
          <a:bodyPr/>
          <a:lstStyle/>
          <a:p>
            <a:r>
              <a:rPr lang="en-US" dirty="0"/>
              <a:t>presentation title</a:t>
            </a:r>
          </a:p>
        </p:txBody>
      </p:sp>
      <p:sp>
        <p:nvSpPr>
          <p:cNvPr id="5" name="Picture Placeholder 4">
            <a:extLst>
              <a:ext uri="{FF2B5EF4-FFF2-40B4-BE49-F238E27FC236}">
                <a16:creationId xmlns:a16="http://schemas.microsoft.com/office/drawing/2014/main" id="{B7811310-A21F-0BFB-8198-22EDFCF9F45B}"/>
              </a:ext>
            </a:extLst>
          </p:cNvPr>
          <p:cNvSpPr>
            <a:spLocks noGrp="1"/>
          </p:cNvSpPr>
          <p:nvPr>
            <p:ph type="pic" sz="quarter" idx="10"/>
          </p:nvPr>
        </p:nvSpPr>
        <p:spPr>
          <a:xfrm>
            <a:off x="5370576" y="658368"/>
            <a:ext cx="6821424" cy="3346704"/>
          </a:xfrm>
          <a:prstGeom prst="rect">
            <a:avLst/>
          </a:prstGeom>
        </p:spPr>
        <p:txBody>
          <a:bodyPr wrap="square">
            <a:noAutofit/>
          </a:bodyPr>
          <a:lstStyle/>
          <a:p>
            <a:r>
              <a:rPr lang="en-US"/>
              <a:t>Click icon to add picture</a:t>
            </a:r>
            <a:endParaRPr lang="en-US" dirty="0"/>
          </a:p>
        </p:txBody>
      </p:sp>
      <p:cxnSp>
        <p:nvCxnSpPr>
          <p:cNvPr id="7" name="Straight Connector 6">
            <a:extLst>
              <a:ext uri="{FF2B5EF4-FFF2-40B4-BE49-F238E27FC236}">
                <a16:creationId xmlns:a16="http://schemas.microsoft.com/office/drawing/2014/main" id="{A73D2EFC-F14F-5508-06EE-4E5B5C535E16}"/>
              </a:ext>
            </a:extLst>
          </p:cNvPr>
          <p:cNvCxnSpPr>
            <a:cxnSpLocks/>
          </p:cNvCxnSpPr>
          <p:nvPr userDrawn="1"/>
        </p:nvCxnSpPr>
        <p:spPr>
          <a:xfrm>
            <a:off x="1819102" y="5548842"/>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Subtitle 2">
            <a:extLst>
              <a:ext uri="{FF2B5EF4-FFF2-40B4-BE49-F238E27FC236}">
                <a16:creationId xmlns:a16="http://schemas.microsoft.com/office/drawing/2014/main" id="{28A6ACFB-D620-056D-1C62-903C5FBCEBCF}"/>
              </a:ext>
            </a:extLst>
          </p:cNvPr>
          <p:cNvSpPr>
            <a:spLocks noGrp="1"/>
          </p:cNvSpPr>
          <p:nvPr>
            <p:ph type="subTitle" idx="1"/>
          </p:nvPr>
        </p:nvSpPr>
        <p:spPr>
          <a:xfrm>
            <a:off x="1819656" y="5943600"/>
            <a:ext cx="4809744" cy="256032"/>
          </a:xfrm>
        </p:spPr>
        <p:txBody>
          <a:bodyPr/>
          <a:lstStyle>
            <a:lvl1pPr marL="0" indent="0" algn="l">
              <a:buNone/>
              <a:defRPr sz="2000" cap="all" spc="200" baseline="0">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 name="Title 1">
            <a:extLst>
              <a:ext uri="{FF2B5EF4-FFF2-40B4-BE49-F238E27FC236}">
                <a16:creationId xmlns:a16="http://schemas.microsoft.com/office/drawing/2014/main" id="{3CD97974-B93C-4C96-B3F6-F69E3D6DE6CA}"/>
              </a:ext>
            </a:extLst>
          </p:cNvPr>
          <p:cNvSpPr>
            <a:spLocks noGrp="1"/>
          </p:cNvSpPr>
          <p:nvPr>
            <p:ph type="title"/>
          </p:nvPr>
        </p:nvSpPr>
        <p:spPr>
          <a:xfrm>
            <a:off x="1819656" y="2459736"/>
            <a:ext cx="5157216" cy="2670048"/>
          </a:xfrm>
        </p:spPr>
        <p:txBody>
          <a:bodyPr anchor="b"/>
          <a:lstStyle>
            <a:lvl1pPr algn="l">
              <a:lnSpc>
                <a:spcPts val="5200"/>
              </a:lnSpc>
              <a:defRPr sz="3600" spc="0" baseline="0">
                <a:latin typeface="+mn-lt"/>
              </a:defRPr>
            </a:lvl1pPr>
          </a:lstStyle>
          <a:p>
            <a:r>
              <a:rPr lang="en-US"/>
              <a:t>Click to edit Master title style</a:t>
            </a:r>
            <a:endParaRPr lang="en-US" dirty="0"/>
          </a:p>
        </p:txBody>
      </p:sp>
    </p:spTree>
    <p:extLst>
      <p:ext uri="{BB962C8B-B14F-4D97-AF65-F5344CB8AC3E}">
        <p14:creationId xmlns:p14="http://schemas.microsoft.com/office/powerpoint/2010/main" val="3406181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x4">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3ED19-9B5E-8852-24D6-62401816CBB7}"/>
              </a:ext>
            </a:extLst>
          </p:cNvPr>
          <p:cNvSpPr>
            <a:spLocks noGrp="1"/>
          </p:cNvSpPr>
          <p:nvPr>
            <p:ph type="title"/>
          </p:nvPr>
        </p:nvSpPr>
        <p:spPr>
          <a:xfrm>
            <a:off x="1097280" y="609600"/>
            <a:ext cx="10021824" cy="539496"/>
          </a:xfrm>
        </p:spPr>
        <p:txBody>
          <a:bodyPr/>
          <a:lstStyle>
            <a:lvl1pPr algn="ctr">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4307A8A0-5009-A086-A6AE-542CA4684892}"/>
              </a:ext>
            </a:extLst>
          </p:cNvPr>
          <p:cNvSpPr>
            <a:spLocks noGrp="1"/>
          </p:cNvSpPr>
          <p:nvPr>
            <p:ph type="sldNum" sz="quarter" idx="10"/>
          </p:nvPr>
        </p:nvSpPr>
        <p:spPr/>
        <p:txBody>
          <a:bodyPr/>
          <a:lstStyle/>
          <a:p>
            <a:fld id="{75DF2D63-3FF5-D547-96B9-BE9CCD1ABA58}" type="slidenum">
              <a:rPr lang="en-US" smtClean="0"/>
              <a:pPr/>
              <a:t>‹#›</a:t>
            </a:fld>
            <a:endParaRPr lang="en-US" dirty="0"/>
          </a:p>
        </p:txBody>
      </p:sp>
      <p:sp>
        <p:nvSpPr>
          <p:cNvPr id="4" name="Footer Placeholder 3">
            <a:extLst>
              <a:ext uri="{FF2B5EF4-FFF2-40B4-BE49-F238E27FC236}">
                <a16:creationId xmlns:a16="http://schemas.microsoft.com/office/drawing/2014/main" id="{56746F73-AB2D-A55B-67FD-85A2F20D50E8}"/>
              </a:ext>
            </a:extLst>
          </p:cNvPr>
          <p:cNvSpPr>
            <a:spLocks noGrp="1"/>
          </p:cNvSpPr>
          <p:nvPr>
            <p:ph type="ftr" sz="quarter" idx="11"/>
          </p:nvPr>
        </p:nvSpPr>
        <p:spPr/>
        <p:txBody>
          <a:bodyPr/>
          <a:lstStyle/>
          <a:p>
            <a:r>
              <a:rPr lang="en-US" dirty="0"/>
              <a:t>presentation title</a:t>
            </a:r>
          </a:p>
        </p:txBody>
      </p:sp>
      <p:sp>
        <p:nvSpPr>
          <p:cNvPr id="5" name="Picture Placeholder 8">
            <a:extLst>
              <a:ext uri="{FF2B5EF4-FFF2-40B4-BE49-F238E27FC236}">
                <a16:creationId xmlns:a16="http://schemas.microsoft.com/office/drawing/2014/main" id="{6F01F221-54DA-6EF2-D9DE-2B9A7AB60B1C}"/>
              </a:ext>
            </a:extLst>
          </p:cNvPr>
          <p:cNvSpPr>
            <a:spLocks noGrp="1"/>
          </p:cNvSpPr>
          <p:nvPr>
            <p:ph type="pic" sz="quarter" idx="12"/>
          </p:nvPr>
        </p:nvSpPr>
        <p:spPr>
          <a:xfrm>
            <a:off x="1298448" y="2441448"/>
            <a:ext cx="1828800" cy="18288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6" name="Picture Placeholder 8">
            <a:extLst>
              <a:ext uri="{FF2B5EF4-FFF2-40B4-BE49-F238E27FC236}">
                <a16:creationId xmlns:a16="http://schemas.microsoft.com/office/drawing/2014/main" id="{9BEECCD2-A0EF-0622-7377-A2BAE978656E}"/>
              </a:ext>
            </a:extLst>
          </p:cNvPr>
          <p:cNvSpPr>
            <a:spLocks noGrp="1"/>
          </p:cNvSpPr>
          <p:nvPr>
            <p:ph type="pic" sz="quarter" idx="13"/>
          </p:nvPr>
        </p:nvSpPr>
        <p:spPr>
          <a:xfrm>
            <a:off x="3886200" y="2441448"/>
            <a:ext cx="1828800" cy="18288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7" name="Picture Placeholder 8">
            <a:extLst>
              <a:ext uri="{FF2B5EF4-FFF2-40B4-BE49-F238E27FC236}">
                <a16:creationId xmlns:a16="http://schemas.microsoft.com/office/drawing/2014/main" id="{DDD9A982-D940-ADB7-F949-B3898D1984E6}"/>
              </a:ext>
            </a:extLst>
          </p:cNvPr>
          <p:cNvSpPr>
            <a:spLocks noGrp="1"/>
          </p:cNvSpPr>
          <p:nvPr>
            <p:ph type="pic" sz="quarter" idx="14"/>
          </p:nvPr>
        </p:nvSpPr>
        <p:spPr>
          <a:xfrm>
            <a:off x="6473952" y="2441448"/>
            <a:ext cx="1828800" cy="18288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8" name="Picture Placeholder 8">
            <a:extLst>
              <a:ext uri="{FF2B5EF4-FFF2-40B4-BE49-F238E27FC236}">
                <a16:creationId xmlns:a16="http://schemas.microsoft.com/office/drawing/2014/main" id="{492630AD-4FA0-C5D3-DC29-AE0E67CB6CAA}"/>
              </a:ext>
            </a:extLst>
          </p:cNvPr>
          <p:cNvSpPr>
            <a:spLocks noGrp="1"/>
          </p:cNvSpPr>
          <p:nvPr>
            <p:ph type="pic" sz="quarter" idx="15"/>
          </p:nvPr>
        </p:nvSpPr>
        <p:spPr>
          <a:xfrm>
            <a:off x="9034272" y="2441448"/>
            <a:ext cx="1828800" cy="18288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9" name="Text Placeholder 13">
            <a:extLst>
              <a:ext uri="{FF2B5EF4-FFF2-40B4-BE49-F238E27FC236}">
                <a16:creationId xmlns:a16="http://schemas.microsoft.com/office/drawing/2014/main" id="{AA3DDCC3-9231-434E-A1D1-8A078DE7BF10}"/>
              </a:ext>
            </a:extLst>
          </p:cNvPr>
          <p:cNvSpPr>
            <a:spLocks noGrp="1"/>
          </p:cNvSpPr>
          <p:nvPr>
            <p:ph type="body" sz="quarter" idx="16"/>
          </p:nvPr>
        </p:nvSpPr>
        <p:spPr>
          <a:xfrm>
            <a:off x="1298448" y="4974336"/>
            <a:ext cx="1828800" cy="539496"/>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0" name="Text Placeholder 13">
            <a:extLst>
              <a:ext uri="{FF2B5EF4-FFF2-40B4-BE49-F238E27FC236}">
                <a16:creationId xmlns:a16="http://schemas.microsoft.com/office/drawing/2014/main" id="{970A1046-F88C-E11E-0E2E-A7F3AEDB3A26}"/>
              </a:ext>
            </a:extLst>
          </p:cNvPr>
          <p:cNvSpPr>
            <a:spLocks noGrp="1"/>
          </p:cNvSpPr>
          <p:nvPr>
            <p:ph type="body" sz="quarter" idx="17"/>
          </p:nvPr>
        </p:nvSpPr>
        <p:spPr>
          <a:xfrm>
            <a:off x="1298448" y="5596128"/>
            <a:ext cx="1828800" cy="347472"/>
          </a:xfrm>
        </p:spPr>
        <p:txBody>
          <a:bodyPr lIns="0" tIns="0" rIns="0" bIns="0" anchor="t">
            <a:noAutofit/>
          </a:bodyPr>
          <a:lstStyle>
            <a:lvl1pPr marL="0" indent="0" algn="ctr">
              <a:lnSpc>
                <a:spcPct val="100000"/>
              </a:lnSpc>
              <a:spcBef>
                <a:spcPts val="0"/>
              </a:spcBef>
              <a:buNone/>
              <a:defRPr sz="1400" b="0">
                <a:solidFill>
                  <a:schemeClr val="tx1"/>
                </a:solidFill>
                <a:latin typeface="+mn-lt"/>
              </a:defRPr>
            </a:lvl1pPr>
          </a:lstStyle>
          <a:p>
            <a:pPr lvl="0"/>
            <a:r>
              <a:rPr lang="en-US"/>
              <a:t>Click to edit Master text styles</a:t>
            </a:r>
          </a:p>
        </p:txBody>
      </p:sp>
      <p:sp>
        <p:nvSpPr>
          <p:cNvPr id="11" name="Text Placeholder 13">
            <a:extLst>
              <a:ext uri="{FF2B5EF4-FFF2-40B4-BE49-F238E27FC236}">
                <a16:creationId xmlns:a16="http://schemas.microsoft.com/office/drawing/2014/main" id="{BF27FC0A-1C34-6BFF-806A-6911C16F2184}"/>
              </a:ext>
            </a:extLst>
          </p:cNvPr>
          <p:cNvSpPr>
            <a:spLocks noGrp="1"/>
          </p:cNvSpPr>
          <p:nvPr>
            <p:ph type="body" sz="quarter" idx="18"/>
          </p:nvPr>
        </p:nvSpPr>
        <p:spPr>
          <a:xfrm>
            <a:off x="3886200" y="4974336"/>
            <a:ext cx="1828800" cy="539496"/>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2" name="Text Placeholder 13">
            <a:extLst>
              <a:ext uri="{FF2B5EF4-FFF2-40B4-BE49-F238E27FC236}">
                <a16:creationId xmlns:a16="http://schemas.microsoft.com/office/drawing/2014/main" id="{EF94CC5A-0B90-D0D3-CF42-2A9B86331729}"/>
              </a:ext>
            </a:extLst>
          </p:cNvPr>
          <p:cNvSpPr>
            <a:spLocks noGrp="1"/>
          </p:cNvSpPr>
          <p:nvPr>
            <p:ph type="body" sz="quarter" idx="19"/>
          </p:nvPr>
        </p:nvSpPr>
        <p:spPr>
          <a:xfrm>
            <a:off x="3886200" y="5596128"/>
            <a:ext cx="1828800" cy="347472"/>
          </a:xfrm>
        </p:spPr>
        <p:txBody>
          <a:bodyPr lIns="0" tIns="0" rIns="0" bIns="0" anchor="t">
            <a:noAutofit/>
          </a:bodyPr>
          <a:lstStyle>
            <a:lvl1pPr marL="0" indent="0" algn="ctr">
              <a:lnSpc>
                <a:spcPct val="100000"/>
              </a:lnSpc>
              <a:spcBef>
                <a:spcPts val="0"/>
              </a:spcBef>
              <a:buNone/>
              <a:defRPr sz="1400" b="0">
                <a:solidFill>
                  <a:schemeClr val="tx1"/>
                </a:solidFill>
                <a:latin typeface="+mn-lt"/>
              </a:defRPr>
            </a:lvl1pPr>
          </a:lstStyle>
          <a:p>
            <a:pPr lvl="0"/>
            <a:r>
              <a:rPr lang="en-US"/>
              <a:t>Click to edit Master text styles</a:t>
            </a:r>
          </a:p>
        </p:txBody>
      </p:sp>
      <p:sp>
        <p:nvSpPr>
          <p:cNvPr id="13" name="Text Placeholder 13">
            <a:extLst>
              <a:ext uri="{FF2B5EF4-FFF2-40B4-BE49-F238E27FC236}">
                <a16:creationId xmlns:a16="http://schemas.microsoft.com/office/drawing/2014/main" id="{8E685B28-FC51-9FE8-2F7E-C8255BD75945}"/>
              </a:ext>
            </a:extLst>
          </p:cNvPr>
          <p:cNvSpPr>
            <a:spLocks noGrp="1"/>
          </p:cNvSpPr>
          <p:nvPr>
            <p:ph type="body" sz="quarter" idx="20"/>
          </p:nvPr>
        </p:nvSpPr>
        <p:spPr>
          <a:xfrm>
            <a:off x="6473952" y="4974336"/>
            <a:ext cx="1828800" cy="539496"/>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4" name="Text Placeholder 13">
            <a:extLst>
              <a:ext uri="{FF2B5EF4-FFF2-40B4-BE49-F238E27FC236}">
                <a16:creationId xmlns:a16="http://schemas.microsoft.com/office/drawing/2014/main" id="{B472F1E6-DAE5-AE6D-F688-575FC243CD0C}"/>
              </a:ext>
            </a:extLst>
          </p:cNvPr>
          <p:cNvSpPr>
            <a:spLocks noGrp="1"/>
          </p:cNvSpPr>
          <p:nvPr>
            <p:ph type="body" sz="quarter" idx="21"/>
          </p:nvPr>
        </p:nvSpPr>
        <p:spPr>
          <a:xfrm>
            <a:off x="6473952" y="5596128"/>
            <a:ext cx="1828800" cy="347472"/>
          </a:xfrm>
        </p:spPr>
        <p:txBody>
          <a:bodyPr lIns="0" tIns="0" rIns="0" bIns="0" anchor="t">
            <a:noAutofit/>
          </a:bodyPr>
          <a:lstStyle>
            <a:lvl1pPr marL="0" indent="0" algn="ctr">
              <a:lnSpc>
                <a:spcPct val="100000"/>
              </a:lnSpc>
              <a:spcBef>
                <a:spcPts val="0"/>
              </a:spcBef>
              <a:buNone/>
              <a:defRPr sz="1400" b="0">
                <a:solidFill>
                  <a:schemeClr val="tx1"/>
                </a:solidFill>
                <a:latin typeface="+mn-lt"/>
              </a:defRPr>
            </a:lvl1pPr>
          </a:lstStyle>
          <a:p>
            <a:pPr lvl="0"/>
            <a:r>
              <a:rPr lang="en-US"/>
              <a:t>Click to edit Master text styles</a:t>
            </a:r>
          </a:p>
        </p:txBody>
      </p:sp>
      <p:sp>
        <p:nvSpPr>
          <p:cNvPr id="15" name="Text Placeholder 13">
            <a:extLst>
              <a:ext uri="{FF2B5EF4-FFF2-40B4-BE49-F238E27FC236}">
                <a16:creationId xmlns:a16="http://schemas.microsoft.com/office/drawing/2014/main" id="{7138E486-F729-AEC8-0C2D-44FA21EDC617}"/>
              </a:ext>
            </a:extLst>
          </p:cNvPr>
          <p:cNvSpPr>
            <a:spLocks noGrp="1"/>
          </p:cNvSpPr>
          <p:nvPr>
            <p:ph type="body" sz="quarter" idx="22"/>
          </p:nvPr>
        </p:nvSpPr>
        <p:spPr>
          <a:xfrm>
            <a:off x="9070848" y="4974336"/>
            <a:ext cx="1828800" cy="539496"/>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6" name="Text Placeholder 13">
            <a:extLst>
              <a:ext uri="{FF2B5EF4-FFF2-40B4-BE49-F238E27FC236}">
                <a16:creationId xmlns:a16="http://schemas.microsoft.com/office/drawing/2014/main" id="{0F182FA8-4DA0-527F-89C3-96D9A996F2C7}"/>
              </a:ext>
            </a:extLst>
          </p:cNvPr>
          <p:cNvSpPr>
            <a:spLocks noGrp="1"/>
          </p:cNvSpPr>
          <p:nvPr>
            <p:ph type="body" sz="quarter" idx="23"/>
          </p:nvPr>
        </p:nvSpPr>
        <p:spPr>
          <a:xfrm>
            <a:off x="9070848" y="5596128"/>
            <a:ext cx="1828800" cy="347472"/>
          </a:xfrm>
        </p:spPr>
        <p:txBody>
          <a:bodyPr lIns="0" tIns="0" rIns="0" bIns="0" anchor="t">
            <a:noAutofit/>
          </a:bodyPr>
          <a:lstStyle>
            <a:lvl1pPr marL="0" indent="0" algn="ctr">
              <a:lnSpc>
                <a:spcPct val="100000"/>
              </a:lnSpc>
              <a:spcBef>
                <a:spcPts val="0"/>
              </a:spcBef>
              <a:buNone/>
              <a:defRPr sz="1400" b="0">
                <a:solidFill>
                  <a:schemeClr val="tx1"/>
                </a:solidFill>
                <a:latin typeface="+mn-lt"/>
              </a:defRPr>
            </a:lvl1pPr>
          </a:lstStyle>
          <a:p>
            <a:pPr lvl="0"/>
            <a:r>
              <a:rPr lang="en-US"/>
              <a:t>Click to edit Master text styles</a:t>
            </a:r>
          </a:p>
        </p:txBody>
      </p:sp>
      <p:cxnSp>
        <p:nvCxnSpPr>
          <p:cNvPr id="18" name="Straight Connector 17">
            <a:extLst>
              <a:ext uri="{FF2B5EF4-FFF2-40B4-BE49-F238E27FC236}">
                <a16:creationId xmlns:a16="http://schemas.microsoft.com/office/drawing/2014/main" id="{B6E73E07-0346-2BA8-44BC-6CB3BDEAAA99}"/>
              </a:ext>
            </a:extLst>
          </p:cNvPr>
          <p:cNvCxnSpPr>
            <a:cxnSpLocks/>
          </p:cNvCxnSpPr>
          <p:nvPr userDrawn="1"/>
        </p:nvCxnSpPr>
        <p:spPr>
          <a:xfrm>
            <a:off x="4592478" y="4688743"/>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56E62977-27C7-5882-6A33-75257911D09A}"/>
              </a:ext>
            </a:extLst>
          </p:cNvPr>
          <p:cNvCxnSpPr>
            <a:cxnSpLocks/>
          </p:cNvCxnSpPr>
          <p:nvPr userDrawn="1"/>
        </p:nvCxnSpPr>
        <p:spPr>
          <a:xfrm>
            <a:off x="2004720" y="4688743"/>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705476C-2972-A423-7282-BABA9AAB32E6}"/>
              </a:ext>
            </a:extLst>
          </p:cNvPr>
          <p:cNvCxnSpPr>
            <a:cxnSpLocks/>
          </p:cNvCxnSpPr>
          <p:nvPr userDrawn="1"/>
        </p:nvCxnSpPr>
        <p:spPr>
          <a:xfrm>
            <a:off x="9737699" y="4688743"/>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DE0D781B-3CB4-A523-427F-3D444B28E60E}"/>
              </a:ext>
            </a:extLst>
          </p:cNvPr>
          <p:cNvCxnSpPr>
            <a:cxnSpLocks/>
          </p:cNvCxnSpPr>
          <p:nvPr userDrawn="1"/>
        </p:nvCxnSpPr>
        <p:spPr>
          <a:xfrm>
            <a:off x="7183278" y="4688743"/>
            <a:ext cx="41148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80483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x8">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3ED19-9B5E-8852-24D6-62401816CBB7}"/>
              </a:ext>
            </a:extLst>
          </p:cNvPr>
          <p:cNvSpPr>
            <a:spLocks noGrp="1"/>
          </p:cNvSpPr>
          <p:nvPr>
            <p:ph type="title"/>
          </p:nvPr>
        </p:nvSpPr>
        <p:spPr>
          <a:xfrm>
            <a:off x="1097280" y="609600"/>
            <a:ext cx="10332720" cy="539496"/>
          </a:xfrm>
        </p:spPr>
        <p:txBody>
          <a:bodyPr/>
          <a:lstStyle>
            <a:lvl1pPr algn="ctr">
              <a:defRPr/>
            </a:lvl1pPr>
          </a:lstStyle>
          <a:p>
            <a:r>
              <a:rPr lang="en-US"/>
              <a:t>Click to edit Master title style</a:t>
            </a:r>
            <a:endParaRPr lang="en-US" dirty="0"/>
          </a:p>
        </p:txBody>
      </p:sp>
      <p:sp>
        <p:nvSpPr>
          <p:cNvPr id="3" name="Slide Number Placeholder 2">
            <a:extLst>
              <a:ext uri="{FF2B5EF4-FFF2-40B4-BE49-F238E27FC236}">
                <a16:creationId xmlns:a16="http://schemas.microsoft.com/office/drawing/2014/main" id="{4307A8A0-5009-A086-A6AE-542CA4684892}"/>
              </a:ext>
            </a:extLst>
          </p:cNvPr>
          <p:cNvSpPr>
            <a:spLocks noGrp="1"/>
          </p:cNvSpPr>
          <p:nvPr>
            <p:ph type="sldNum" sz="quarter" idx="10"/>
          </p:nvPr>
        </p:nvSpPr>
        <p:spPr/>
        <p:txBody>
          <a:bodyPr/>
          <a:lstStyle/>
          <a:p>
            <a:fld id="{75DF2D63-3FF5-D547-96B9-BE9CCD1ABA58}" type="slidenum">
              <a:rPr lang="en-US" smtClean="0"/>
              <a:pPr/>
              <a:t>‹#›</a:t>
            </a:fld>
            <a:endParaRPr lang="en-US" dirty="0"/>
          </a:p>
        </p:txBody>
      </p:sp>
      <p:sp>
        <p:nvSpPr>
          <p:cNvPr id="4" name="Footer Placeholder 3">
            <a:extLst>
              <a:ext uri="{FF2B5EF4-FFF2-40B4-BE49-F238E27FC236}">
                <a16:creationId xmlns:a16="http://schemas.microsoft.com/office/drawing/2014/main" id="{56746F73-AB2D-A55B-67FD-85A2F20D50E8}"/>
              </a:ext>
            </a:extLst>
          </p:cNvPr>
          <p:cNvSpPr>
            <a:spLocks noGrp="1"/>
          </p:cNvSpPr>
          <p:nvPr>
            <p:ph type="ftr" sz="quarter" idx="11"/>
          </p:nvPr>
        </p:nvSpPr>
        <p:spPr/>
        <p:txBody>
          <a:bodyPr/>
          <a:lstStyle/>
          <a:p>
            <a:r>
              <a:rPr lang="en-US" dirty="0"/>
              <a:t>presentation title</a:t>
            </a:r>
          </a:p>
        </p:txBody>
      </p:sp>
      <p:sp>
        <p:nvSpPr>
          <p:cNvPr id="5" name="Picture Placeholder 8">
            <a:extLst>
              <a:ext uri="{FF2B5EF4-FFF2-40B4-BE49-F238E27FC236}">
                <a16:creationId xmlns:a16="http://schemas.microsoft.com/office/drawing/2014/main" id="{6F01F221-54DA-6EF2-D9DE-2B9A7AB60B1C}"/>
              </a:ext>
            </a:extLst>
          </p:cNvPr>
          <p:cNvSpPr>
            <a:spLocks noGrp="1"/>
          </p:cNvSpPr>
          <p:nvPr>
            <p:ph type="pic" sz="quarter" idx="12"/>
          </p:nvPr>
        </p:nvSpPr>
        <p:spPr>
          <a:xfrm>
            <a:off x="1636776" y="17556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6" name="Picture Placeholder 8">
            <a:extLst>
              <a:ext uri="{FF2B5EF4-FFF2-40B4-BE49-F238E27FC236}">
                <a16:creationId xmlns:a16="http://schemas.microsoft.com/office/drawing/2014/main" id="{9BEECCD2-A0EF-0622-7377-A2BAE978656E}"/>
              </a:ext>
            </a:extLst>
          </p:cNvPr>
          <p:cNvSpPr>
            <a:spLocks noGrp="1"/>
          </p:cNvSpPr>
          <p:nvPr>
            <p:ph type="pic" sz="quarter" idx="13"/>
          </p:nvPr>
        </p:nvSpPr>
        <p:spPr>
          <a:xfrm>
            <a:off x="4224528" y="17556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7" name="Picture Placeholder 8">
            <a:extLst>
              <a:ext uri="{FF2B5EF4-FFF2-40B4-BE49-F238E27FC236}">
                <a16:creationId xmlns:a16="http://schemas.microsoft.com/office/drawing/2014/main" id="{DDD9A982-D940-ADB7-F949-B3898D1984E6}"/>
              </a:ext>
            </a:extLst>
          </p:cNvPr>
          <p:cNvSpPr>
            <a:spLocks noGrp="1"/>
          </p:cNvSpPr>
          <p:nvPr>
            <p:ph type="pic" sz="quarter" idx="14"/>
          </p:nvPr>
        </p:nvSpPr>
        <p:spPr>
          <a:xfrm>
            <a:off x="6848856" y="17556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8" name="Picture Placeholder 8">
            <a:extLst>
              <a:ext uri="{FF2B5EF4-FFF2-40B4-BE49-F238E27FC236}">
                <a16:creationId xmlns:a16="http://schemas.microsoft.com/office/drawing/2014/main" id="{492630AD-4FA0-C5D3-DC29-AE0E67CB6CAA}"/>
              </a:ext>
            </a:extLst>
          </p:cNvPr>
          <p:cNvSpPr>
            <a:spLocks noGrp="1"/>
          </p:cNvSpPr>
          <p:nvPr>
            <p:ph type="pic" sz="quarter" idx="15"/>
          </p:nvPr>
        </p:nvSpPr>
        <p:spPr>
          <a:xfrm>
            <a:off x="9381744" y="17556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9" name="Text Placeholder 13">
            <a:extLst>
              <a:ext uri="{FF2B5EF4-FFF2-40B4-BE49-F238E27FC236}">
                <a16:creationId xmlns:a16="http://schemas.microsoft.com/office/drawing/2014/main" id="{AA3DDCC3-9231-434E-A1D1-8A078DE7BF10}"/>
              </a:ext>
            </a:extLst>
          </p:cNvPr>
          <p:cNvSpPr>
            <a:spLocks noGrp="1"/>
          </p:cNvSpPr>
          <p:nvPr>
            <p:ph type="body" sz="quarter" idx="16"/>
          </p:nvPr>
        </p:nvSpPr>
        <p:spPr>
          <a:xfrm>
            <a:off x="1298448" y="3300984"/>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0" name="Text Placeholder 13">
            <a:extLst>
              <a:ext uri="{FF2B5EF4-FFF2-40B4-BE49-F238E27FC236}">
                <a16:creationId xmlns:a16="http://schemas.microsoft.com/office/drawing/2014/main" id="{970A1046-F88C-E11E-0E2E-A7F3AEDB3A26}"/>
              </a:ext>
            </a:extLst>
          </p:cNvPr>
          <p:cNvSpPr>
            <a:spLocks noGrp="1"/>
          </p:cNvSpPr>
          <p:nvPr>
            <p:ph type="body" sz="quarter" idx="17"/>
          </p:nvPr>
        </p:nvSpPr>
        <p:spPr>
          <a:xfrm>
            <a:off x="1298448" y="37307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11" name="Text Placeholder 13">
            <a:extLst>
              <a:ext uri="{FF2B5EF4-FFF2-40B4-BE49-F238E27FC236}">
                <a16:creationId xmlns:a16="http://schemas.microsoft.com/office/drawing/2014/main" id="{BF27FC0A-1C34-6BFF-806A-6911C16F2184}"/>
              </a:ext>
            </a:extLst>
          </p:cNvPr>
          <p:cNvSpPr>
            <a:spLocks noGrp="1"/>
          </p:cNvSpPr>
          <p:nvPr>
            <p:ph type="body" sz="quarter" idx="18"/>
          </p:nvPr>
        </p:nvSpPr>
        <p:spPr>
          <a:xfrm>
            <a:off x="3886200" y="3300984"/>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2" name="Text Placeholder 13">
            <a:extLst>
              <a:ext uri="{FF2B5EF4-FFF2-40B4-BE49-F238E27FC236}">
                <a16:creationId xmlns:a16="http://schemas.microsoft.com/office/drawing/2014/main" id="{EF94CC5A-0B90-D0D3-CF42-2A9B86331729}"/>
              </a:ext>
            </a:extLst>
          </p:cNvPr>
          <p:cNvSpPr>
            <a:spLocks noGrp="1"/>
          </p:cNvSpPr>
          <p:nvPr>
            <p:ph type="body" sz="quarter" idx="19"/>
          </p:nvPr>
        </p:nvSpPr>
        <p:spPr>
          <a:xfrm>
            <a:off x="3886200" y="37307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13" name="Text Placeholder 13">
            <a:extLst>
              <a:ext uri="{FF2B5EF4-FFF2-40B4-BE49-F238E27FC236}">
                <a16:creationId xmlns:a16="http://schemas.microsoft.com/office/drawing/2014/main" id="{8E685B28-FC51-9FE8-2F7E-C8255BD75945}"/>
              </a:ext>
            </a:extLst>
          </p:cNvPr>
          <p:cNvSpPr>
            <a:spLocks noGrp="1"/>
          </p:cNvSpPr>
          <p:nvPr>
            <p:ph type="body" sz="quarter" idx="20"/>
          </p:nvPr>
        </p:nvSpPr>
        <p:spPr>
          <a:xfrm>
            <a:off x="6510528" y="3300984"/>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4" name="Text Placeholder 13">
            <a:extLst>
              <a:ext uri="{FF2B5EF4-FFF2-40B4-BE49-F238E27FC236}">
                <a16:creationId xmlns:a16="http://schemas.microsoft.com/office/drawing/2014/main" id="{B472F1E6-DAE5-AE6D-F688-575FC243CD0C}"/>
              </a:ext>
            </a:extLst>
          </p:cNvPr>
          <p:cNvSpPr>
            <a:spLocks noGrp="1"/>
          </p:cNvSpPr>
          <p:nvPr>
            <p:ph type="body" sz="quarter" idx="21"/>
          </p:nvPr>
        </p:nvSpPr>
        <p:spPr>
          <a:xfrm>
            <a:off x="6510528" y="37307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15" name="Text Placeholder 13">
            <a:extLst>
              <a:ext uri="{FF2B5EF4-FFF2-40B4-BE49-F238E27FC236}">
                <a16:creationId xmlns:a16="http://schemas.microsoft.com/office/drawing/2014/main" id="{7138E486-F729-AEC8-0C2D-44FA21EDC617}"/>
              </a:ext>
            </a:extLst>
          </p:cNvPr>
          <p:cNvSpPr>
            <a:spLocks noGrp="1"/>
          </p:cNvSpPr>
          <p:nvPr>
            <p:ph type="body" sz="quarter" idx="22"/>
          </p:nvPr>
        </p:nvSpPr>
        <p:spPr>
          <a:xfrm>
            <a:off x="9034272" y="3300984"/>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16" name="Text Placeholder 13">
            <a:extLst>
              <a:ext uri="{FF2B5EF4-FFF2-40B4-BE49-F238E27FC236}">
                <a16:creationId xmlns:a16="http://schemas.microsoft.com/office/drawing/2014/main" id="{0F182FA8-4DA0-527F-89C3-96D9A996F2C7}"/>
              </a:ext>
            </a:extLst>
          </p:cNvPr>
          <p:cNvSpPr>
            <a:spLocks noGrp="1"/>
          </p:cNvSpPr>
          <p:nvPr>
            <p:ph type="body" sz="quarter" idx="23"/>
          </p:nvPr>
        </p:nvSpPr>
        <p:spPr>
          <a:xfrm>
            <a:off x="9034272" y="37307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cxnSp>
        <p:nvCxnSpPr>
          <p:cNvPr id="17" name="Straight Connector 16">
            <a:extLst>
              <a:ext uri="{FF2B5EF4-FFF2-40B4-BE49-F238E27FC236}">
                <a16:creationId xmlns:a16="http://schemas.microsoft.com/office/drawing/2014/main" id="{BF42A71B-2F05-7F67-85C0-0C5AA947983D}"/>
              </a:ext>
            </a:extLst>
          </p:cNvPr>
          <p:cNvCxnSpPr>
            <a:cxnSpLocks/>
          </p:cNvCxnSpPr>
          <p:nvPr userDrawn="1"/>
        </p:nvCxnSpPr>
        <p:spPr>
          <a:xfrm>
            <a:off x="4684061" y="3104299"/>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BC25395-CA95-6040-8ED6-C7D8A2E16C49}"/>
              </a:ext>
            </a:extLst>
          </p:cNvPr>
          <p:cNvCxnSpPr>
            <a:cxnSpLocks/>
          </p:cNvCxnSpPr>
          <p:nvPr userDrawn="1"/>
        </p:nvCxnSpPr>
        <p:spPr>
          <a:xfrm>
            <a:off x="2096160" y="3104299"/>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AE2F589B-649A-57C2-1D3E-79FDFF84BADB}"/>
              </a:ext>
            </a:extLst>
          </p:cNvPr>
          <p:cNvCxnSpPr>
            <a:cxnSpLocks/>
          </p:cNvCxnSpPr>
          <p:nvPr userDrawn="1"/>
        </p:nvCxnSpPr>
        <p:spPr>
          <a:xfrm>
            <a:off x="9837985" y="3104299"/>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81F3728F-0FBF-5AD2-357E-FFCFFBF7687E}"/>
              </a:ext>
            </a:extLst>
          </p:cNvPr>
          <p:cNvCxnSpPr>
            <a:cxnSpLocks/>
          </p:cNvCxnSpPr>
          <p:nvPr userDrawn="1"/>
        </p:nvCxnSpPr>
        <p:spPr>
          <a:xfrm>
            <a:off x="7306235" y="3104299"/>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Picture Placeholder 8">
            <a:extLst>
              <a:ext uri="{FF2B5EF4-FFF2-40B4-BE49-F238E27FC236}">
                <a16:creationId xmlns:a16="http://schemas.microsoft.com/office/drawing/2014/main" id="{09A756E1-5275-58A9-7B09-95BEA4F4FACA}"/>
              </a:ext>
            </a:extLst>
          </p:cNvPr>
          <p:cNvSpPr>
            <a:spLocks noGrp="1"/>
          </p:cNvSpPr>
          <p:nvPr>
            <p:ph type="pic" sz="quarter" idx="24"/>
          </p:nvPr>
        </p:nvSpPr>
        <p:spPr>
          <a:xfrm>
            <a:off x="1636776" y="42702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22" name="Picture Placeholder 8">
            <a:extLst>
              <a:ext uri="{FF2B5EF4-FFF2-40B4-BE49-F238E27FC236}">
                <a16:creationId xmlns:a16="http://schemas.microsoft.com/office/drawing/2014/main" id="{A4DA2F88-85BF-29B8-6321-AF19B25A6261}"/>
              </a:ext>
            </a:extLst>
          </p:cNvPr>
          <p:cNvSpPr>
            <a:spLocks noGrp="1"/>
          </p:cNvSpPr>
          <p:nvPr>
            <p:ph type="pic" sz="quarter" idx="25"/>
          </p:nvPr>
        </p:nvSpPr>
        <p:spPr>
          <a:xfrm>
            <a:off x="4224528" y="42702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23" name="Picture Placeholder 8">
            <a:extLst>
              <a:ext uri="{FF2B5EF4-FFF2-40B4-BE49-F238E27FC236}">
                <a16:creationId xmlns:a16="http://schemas.microsoft.com/office/drawing/2014/main" id="{4636CEF4-05E9-F5BB-BD6F-6B081DBDCA9D}"/>
              </a:ext>
            </a:extLst>
          </p:cNvPr>
          <p:cNvSpPr>
            <a:spLocks noGrp="1"/>
          </p:cNvSpPr>
          <p:nvPr>
            <p:ph type="pic" sz="quarter" idx="26"/>
          </p:nvPr>
        </p:nvSpPr>
        <p:spPr>
          <a:xfrm>
            <a:off x="6848856" y="42702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24" name="Picture Placeholder 8">
            <a:extLst>
              <a:ext uri="{FF2B5EF4-FFF2-40B4-BE49-F238E27FC236}">
                <a16:creationId xmlns:a16="http://schemas.microsoft.com/office/drawing/2014/main" id="{67B57C06-A1D0-7C74-6A14-2BFF0B1FC172}"/>
              </a:ext>
            </a:extLst>
          </p:cNvPr>
          <p:cNvSpPr>
            <a:spLocks noGrp="1"/>
          </p:cNvSpPr>
          <p:nvPr>
            <p:ph type="pic" sz="quarter" idx="27"/>
          </p:nvPr>
        </p:nvSpPr>
        <p:spPr>
          <a:xfrm>
            <a:off x="9381744" y="4270248"/>
            <a:ext cx="1143000" cy="1143000"/>
          </a:xfrm>
          <a:prstGeom prst="ellipse">
            <a:avLst/>
          </a:prstGeom>
        </p:spPr>
        <p:txBody>
          <a:bodyPr anchor="ctr">
            <a:noAutofit/>
          </a:bodyPr>
          <a:lstStyle>
            <a:lvl1pPr marL="0" indent="0" algn="ctr">
              <a:buNone/>
              <a:defRPr sz="1600"/>
            </a:lvl1pPr>
          </a:lstStyle>
          <a:p>
            <a:r>
              <a:rPr lang="en-US"/>
              <a:t>Click icon to add picture</a:t>
            </a:r>
            <a:endParaRPr lang="en-US" dirty="0"/>
          </a:p>
        </p:txBody>
      </p:sp>
      <p:sp>
        <p:nvSpPr>
          <p:cNvPr id="25" name="Text Placeholder 13">
            <a:extLst>
              <a:ext uri="{FF2B5EF4-FFF2-40B4-BE49-F238E27FC236}">
                <a16:creationId xmlns:a16="http://schemas.microsoft.com/office/drawing/2014/main" id="{1025D334-8990-1960-8865-C877ECC47E67}"/>
              </a:ext>
            </a:extLst>
          </p:cNvPr>
          <p:cNvSpPr>
            <a:spLocks noGrp="1"/>
          </p:cNvSpPr>
          <p:nvPr>
            <p:ph type="body" sz="quarter" idx="28"/>
          </p:nvPr>
        </p:nvSpPr>
        <p:spPr>
          <a:xfrm>
            <a:off x="1298448" y="5824728"/>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26" name="Text Placeholder 13">
            <a:extLst>
              <a:ext uri="{FF2B5EF4-FFF2-40B4-BE49-F238E27FC236}">
                <a16:creationId xmlns:a16="http://schemas.microsoft.com/office/drawing/2014/main" id="{7F491CA2-1A10-E7DB-4203-DC7E9E48CCFF}"/>
              </a:ext>
            </a:extLst>
          </p:cNvPr>
          <p:cNvSpPr>
            <a:spLocks noGrp="1"/>
          </p:cNvSpPr>
          <p:nvPr>
            <p:ph type="body" sz="quarter" idx="29"/>
          </p:nvPr>
        </p:nvSpPr>
        <p:spPr>
          <a:xfrm>
            <a:off x="1298448" y="62453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27" name="Text Placeholder 13">
            <a:extLst>
              <a:ext uri="{FF2B5EF4-FFF2-40B4-BE49-F238E27FC236}">
                <a16:creationId xmlns:a16="http://schemas.microsoft.com/office/drawing/2014/main" id="{697C28E5-6260-6DA9-B4F0-665506F52586}"/>
              </a:ext>
            </a:extLst>
          </p:cNvPr>
          <p:cNvSpPr>
            <a:spLocks noGrp="1"/>
          </p:cNvSpPr>
          <p:nvPr>
            <p:ph type="body" sz="quarter" idx="30"/>
          </p:nvPr>
        </p:nvSpPr>
        <p:spPr>
          <a:xfrm>
            <a:off x="3886200" y="5824728"/>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28" name="Text Placeholder 13">
            <a:extLst>
              <a:ext uri="{FF2B5EF4-FFF2-40B4-BE49-F238E27FC236}">
                <a16:creationId xmlns:a16="http://schemas.microsoft.com/office/drawing/2014/main" id="{A594A25E-7F2D-4188-16B7-C34485FDD2F8}"/>
              </a:ext>
            </a:extLst>
          </p:cNvPr>
          <p:cNvSpPr>
            <a:spLocks noGrp="1"/>
          </p:cNvSpPr>
          <p:nvPr>
            <p:ph type="body" sz="quarter" idx="31"/>
          </p:nvPr>
        </p:nvSpPr>
        <p:spPr>
          <a:xfrm>
            <a:off x="3886200" y="62453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29" name="Text Placeholder 13">
            <a:extLst>
              <a:ext uri="{FF2B5EF4-FFF2-40B4-BE49-F238E27FC236}">
                <a16:creationId xmlns:a16="http://schemas.microsoft.com/office/drawing/2014/main" id="{584B38BF-6197-486D-7134-F86E1754AF78}"/>
              </a:ext>
            </a:extLst>
          </p:cNvPr>
          <p:cNvSpPr>
            <a:spLocks noGrp="1"/>
          </p:cNvSpPr>
          <p:nvPr>
            <p:ph type="body" sz="quarter" idx="32"/>
          </p:nvPr>
        </p:nvSpPr>
        <p:spPr>
          <a:xfrm>
            <a:off x="6510528" y="5824728"/>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30" name="Text Placeholder 13">
            <a:extLst>
              <a:ext uri="{FF2B5EF4-FFF2-40B4-BE49-F238E27FC236}">
                <a16:creationId xmlns:a16="http://schemas.microsoft.com/office/drawing/2014/main" id="{D788F8D9-8CDB-C458-9AAD-0426AB467D2A}"/>
              </a:ext>
            </a:extLst>
          </p:cNvPr>
          <p:cNvSpPr>
            <a:spLocks noGrp="1"/>
          </p:cNvSpPr>
          <p:nvPr>
            <p:ph type="body" sz="quarter" idx="33"/>
          </p:nvPr>
        </p:nvSpPr>
        <p:spPr>
          <a:xfrm>
            <a:off x="6510528" y="62453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sp>
        <p:nvSpPr>
          <p:cNvPr id="31" name="Text Placeholder 13">
            <a:extLst>
              <a:ext uri="{FF2B5EF4-FFF2-40B4-BE49-F238E27FC236}">
                <a16:creationId xmlns:a16="http://schemas.microsoft.com/office/drawing/2014/main" id="{78447882-2C86-B3A7-9450-29A0778E1B08}"/>
              </a:ext>
            </a:extLst>
          </p:cNvPr>
          <p:cNvSpPr>
            <a:spLocks noGrp="1"/>
          </p:cNvSpPr>
          <p:nvPr>
            <p:ph type="body" sz="quarter" idx="34"/>
          </p:nvPr>
        </p:nvSpPr>
        <p:spPr>
          <a:xfrm>
            <a:off x="9034272" y="5824728"/>
            <a:ext cx="1828800" cy="411480"/>
          </a:xfrm>
        </p:spPr>
        <p:txBody>
          <a:bodyPr lIns="0" tIns="0" rIns="0" bIns="0" anchor="b">
            <a:noAutofit/>
          </a:bodyPr>
          <a:lstStyle>
            <a:lvl1pPr marL="0" indent="0" algn="ctr">
              <a:lnSpc>
                <a:spcPct val="100000"/>
              </a:lnSpc>
              <a:spcBef>
                <a:spcPts val="0"/>
              </a:spcBef>
              <a:buNone/>
              <a:defRPr sz="1400" b="0" cap="all" spc="200" baseline="0">
                <a:solidFill>
                  <a:schemeClr val="tx1"/>
                </a:solidFill>
                <a:latin typeface="+mj-lt"/>
              </a:defRPr>
            </a:lvl1pPr>
          </a:lstStyle>
          <a:p>
            <a:pPr lvl="0"/>
            <a:r>
              <a:rPr lang="en-US"/>
              <a:t>Click to edit Master text styles</a:t>
            </a:r>
          </a:p>
        </p:txBody>
      </p:sp>
      <p:sp>
        <p:nvSpPr>
          <p:cNvPr id="32" name="Text Placeholder 13">
            <a:extLst>
              <a:ext uri="{FF2B5EF4-FFF2-40B4-BE49-F238E27FC236}">
                <a16:creationId xmlns:a16="http://schemas.microsoft.com/office/drawing/2014/main" id="{E321AAE1-532A-23F0-9108-055D0D7BDFBA}"/>
              </a:ext>
            </a:extLst>
          </p:cNvPr>
          <p:cNvSpPr>
            <a:spLocks noGrp="1"/>
          </p:cNvSpPr>
          <p:nvPr>
            <p:ph type="body" sz="quarter" idx="35"/>
          </p:nvPr>
        </p:nvSpPr>
        <p:spPr>
          <a:xfrm>
            <a:off x="9034272" y="6245352"/>
            <a:ext cx="1828800" cy="347472"/>
          </a:xfrm>
        </p:spPr>
        <p:txBody>
          <a:bodyPr lIns="0" tIns="0" rIns="0" bIns="0" anchor="t">
            <a:noAutofit/>
          </a:bodyPr>
          <a:lstStyle>
            <a:lvl1pPr marL="0" indent="0" algn="ctr">
              <a:lnSpc>
                <a:spcPct val="100000"/>
              </a:lnSpc>
              <a:spcBef>
                <a:spcPts val="0"/>
              </a:spcBef>
              <a:buNone/>
              <a:defRPr sz="1200" b="0">
                <a:solidFill>
                  <a:schemeClr val="tx1"/>
                </a:solidFill>
                <a:latin typeface="+mn-lt"/>
              </a:defRPr>
            </a:lvl1pPr>
          </a:lstStyle>
          <a:p>
            <a:pPr lvl="0"/>
            <a:r>
              <a:rPr lang="en-US"/>
              <a:t>Click to edit Master text styles</a:t>
            </a:r>
          </a:p>
        </p:txBody>
      </p:sp>
      <p:cxnSp>
        <p:nvCxnSpPr>
          <p:cNvPr id="33" name="Straight Connector 32">
            <a:extLst>
              <a:ext uri="{FF2B5EF4-FFF2-40B4-BE49-F238E27FC236}">
                <a16:creationId xmlns:a16="http://schemas.microsoft.com/office/drawing/2014/main" id="{11BC4478-FBEA-422F-73BA-0A422F15D7EA}"/>
              </a:ext>
            </a:extLst>
          </p:cNvPr>
          <p:cNvCxnSpPr>
            <a:cxnSpLocks/>
          </p:cNvCxnSpPr>
          <p:nvPr userDrawn="1"/>
        </p:nvCxnSpPr>
        <p:spPr>
          <a:xfrm>
            <a:off x="4684061" y="5623560"/>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7A9AA302-5107-FDE7-557C-3305A9A7DEC2}"/>
              </a:ext>
            </a:extLst>
          </p:cNvPr>
          <p:cNvCxnSpPr>
            <a:cxnSpLocks/>
          </p:cNvCxnSpPr>
          <p:nvPr userDrawn="1"/>
        </p:nvCxnSpPr>
        <p:spPr>
          <a:xfrm>
            <a:off x="2096160" y="5623560"/>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A9C9F7A3-B120-C59A-E379-173F84B7D153}"/>
              </a:ext>
            </a:extLst>
          </p:cNvPr>
          <p:cNvCxnSpPr>
            <a:cxnSpLocks/>
          </p:cNvCxnSpPr>
          <p:nvPr userDrawn="1"/>
        </p:nvCxnSpPr>
        <p:spPr>
          <a:xfrm>
            <a:off x="9837985" y="5623560"/>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E073A4E7-9D16-A6C0-E297-A36B10A2FABB}"/>
              </a:ext>
            </a:extLst>
          </p:cNvPr>
          <p:cNvCxnSpPr>
            <a:cxnSpLocks/>
          </p:cNvCxnSpPr>
          <p:nvPr userDrawn="1"/>
        </p:nvCxnSpPr>
        <p:spPr>
          <a:xfrm>
            <a:off x="7306235" y="5623560"/>
            <a:ext cx="228600" cy="0"/>
          </a:xfrm>
          <a:prstGeom prst="line">
            <a:avLst/>
          </a:prstGeom>
          <a:ln w="889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417771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198F9AA-2C87-421D-97C1-B4248DFDC2C2}"/>
              </a:ext>
            </a:extLst>
          </p:cNvPr>
          <p:cNvSpPr>
            <a:spLocks noGrp="1"/>
          </p:cNvSpPr>
          <p:nvPr>
            <p:ph type="title"/>
          </p:nvPr>
        </p:nvSpPr>
        <p:spPr>
          <a:xfrm>
            <a:off x="1295400" y="609600"/>
            <a:ext cx="9821955" cy="1256118"/>
          </a:xfrm>
          <a:prstGeom prst="rect">
            <a:avLst/>
          </a:prstGeom>
        </p:spPr>
        <p:txBody>
          <a:bodyPr vert="horz" lIns="0" tIns="0" rIns="0" bIns="0" rtlCol="0" anchor="t" anchorCtr="0">
            <a:no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E98FC63-C8D2-4CE6-A3F1-EE8ED24590C4}"/>
              </a:ext>
            </a:extLst>
          </p:cNvPr>
          <p:cNvSpPr>
            <a:spLocks noGrp="1"/>
          </p:cNvSpPr>
          <p:nvPr>
            <p:ph type="body" idx="1"/>
          </p:nvPr>
        </p:nvSpPr>
        <p:spPr>
          <a:xfrm>
            <a:off x="1295400" y="1855945"/>
            <a:ext cx="9821955" cy="4351338"/>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1" name="Slide Number Placeholder 20">
            <a:extLst>
              <a:ext uri="{FF2B5EF4-FFF2-40B4-BE49-F238E27FC236}">
                <a16:creationId xmlns:a16="http://schemas.microsoft.com/office/drawing/2014/main" id="{78A08F60-CEF1-832D-D403-282EA76CBEF2}"/>
              </a:ext>
            </a:extLst>
          </p:cNvPr>
          <p:cNvSpPr>
            <a:spLocks noGrp="1"/>
          </p:cNvSpPr>
          <p:nvPr>
            <p:ph type="sldNum" sz="quarter" idx="4"/>
          </p:nvPr>
        </p:nvSpPr>
        <p:spPr>
          <a:xfrm>
            <a:off x="420624" y="6019801"/>
            <a:ext cx="457200" cy="184150"/>
          </a:xfrm>
          <a:prstGeom prst="rect">
            <a:avLst/>
          </a:prstGeom>
        </p:spPr>
        <p:txBody>
          <a:bodyPr vert="horz" lIns="0" tIns="0" rIns="0" bIns="0" rtlCol="0" anchor="ctr"/>
          <a:lstStyle>
            <a:lvl1pPr algn="ctr">
              <a:defRPr sz="1200" cap="all" spc="200" baseline="0">
                <a:solidFill>
                  <a:schemeClr val="accent1"/>
                </a:solidFill>
                <a:latin typeface="Posterama" panose="020B0504020200020000" pitchFamily="34" charset="0"/>
              </a:defRPr>
            </a:lvl1pPr>
          </a:lstStyle>
          <a:p>
            <a:fld id="{75DF2D63-3FF5-D547-96B9-BE9CCD1ABA58}" type="slidenum">
              <a:rPr lang="en-US" smtClean="0"/>
              <a:pPr/>
              <a:t>‹#›</a:t>
            </a:fld>
            <a:endParaRPr lang="en-US" dirty="0"/>
          </a:p>
        </p:txBody>
      </p:sp>
      <p:sp>
        <p:nvSpPr>
          <p:cNvPr id="25" name="Footer Placeholder 24">
            <a:extLst>
              <a:ext uri="{FF2B5EF4-FFF2-40B4-BE49-F238E27FC236}">
                <a16:creationId xmlns:a16="http://schemas.microsoft.com/office/drawing/2014/main" id="{010F9766-B67A-A34E-2927-9A2D6360F77A}"/>
              </a:ext>
            </a:extLst>
          </p:cNvPr>
          <p:cNvSpPr>
            <a:spLocks noGrp="1"/>
          </p:cNvSpPr>
          <p:nvPr>
            <p:ph type="ftr" sz="quarter" idx="3"/>
          </p:nvPr>
        </p:nvSpPr>
        <p:spPr>
          <a:xfrm rot="16200000">
            <a:off x="-242952" y="1451496"/>
            <a:ext cx="1784352" cy="189457"/>
          </a:xfrm>
          <a:prstGeom prst="rect">
            <a:avLst/>
          </a:prstGeom>
        </p:spPr>
        <p:txBody>
          <a:bodyPr vert="horz" lIns="0" tIns="0" rIns="0" bIns="0" rtlCol="0" anchor="ctr"/>
          <a:lstStyle>
            <a:lvl1pPr algn="l">
              <a:defRPr sz="1200" cap="all" spc="100" baseline="0">
                <a:solidFill>
                  <a:schemeClr val="accent1"/>
                </a:solidFill>
                <a:latin typeface="Posterama" panose="020B0504020200020000" pitchFamily="34" charset="0"/>
              </a:defRPr>
            </a:lvl1pPr>
          </a:lstStyle>
          <a:p>
            <a:r>
              <a:rPr lang="en-US" dirty="0"/>
              <a:t>presentation title</a:t>
            </a:r>
          </a:p>
        </p:txBody>
      </p:sp>
      <p:cxnSp>
        <p:nvCxnSpPr>
          <p:cNvPr id="4" name="Straight Connector 3">
            <a:extLst>
              <a:ext uri="{FF2B5EF4-FFF2-40B4-BE49-F238E27FC236}">
                <a16:creationId xmlns:a16="http://schemas.microsoft.com/office/drawing/2014/main" id="{C0A131BE-DFE5-28BE-2AF8-50ADF9AFDB94}"/>
              </a:ext>
            </a:extLst>
          </p:cNvPr>
          <p:cNvCxnSpPr>
            <a:cxnSpLocks/>
          </p:cNvCxnSpPr>
          <p:nvPr userDrawn="1"/>
        </p:nvCxnSpPr>
        <p:spPr>
          <a:xfrm>
            <a:off x="649224" y="2667000"/>
            <a:ext cx="0" cy="312420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88353970"/>
      </p:ext>
    </p:extLst>
  </p:cSld>
  <p:clrMap bg1="lt1" tx1="dk1" bg2="lt2" tx2="dk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53" r:id="rId12"/>
    <p:sldLayoutId id="2147483671" r:id="rId13"/>
    <p:sldLayoutId id="2147483672" r:id="rId14"/>
    <p:sldLayoutId id="2147483673" r:id="rId15"/>
    <p:sldLayoutId id="2147483654" r:id="rId16"/>
    <p:sldLayoutId id="2147483655" r:id="rId17"/>
    <p:sldLayoutId id="2147483656" r:id="rId18"/>
    <p:sldLayoutId id="2147483657" r:id="rId19"/>
  </p:sldLayoutIdLst>
  <p:hf hdr="0" dt="0"/>
  <p:txStyles>
    <p:titleStyle>
      <a:lvl1pPr algn="l" defTabSz="914400" rtl="0" eaLnBrk="1" latinLnBrk="0" hangingPunct="1">
        <a:lnSpc>
          <a:spcPct val="90000"/>
        </a:lnSpc>
        <a:spcBef>
          <a:spcPct val="0"/>
        </a:spcBef>
        <a:buNone/>
        <a:defRPr sz="4800" kern="1200" cap="all" spc="300" baseline="0">
          <a:solidFill>
            <a:schemeClr val="tx1"/>
          </a:solidFill>
          <a:latin typeface="+mj-lt"/>
          <a:ea typeface="+mj-ea"/>
          <a:cs typeface="Posterama" panose="020B0504020200020000"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b="0" i="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b="0" i="0" kern="1200" baseline="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b="0" i="0" kern="1200" baseline="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b="0" i="0" kern="1200" baseline="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b="0" i="0" kern="120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A4A3A4"/>
          </p15:clr>
        </p15:guide>
        <p15:guide id="2" pos="3840">
          <p15:clr>
            <a:srgbClr val="A4A3A4"/>
          </p15:clr>
        </p15:guide>
        <p15:guide id="3" pos="240">
          <p15:clr>
            <a:srgbClr val="547EBF"/>
          </p15:clr>
        </p15:guide>
        <p15:guide id="4" orient="horz" pos="240">
          <p15:clr>
            <a:srgbClr val="547EBF"/>
          </p15:clr>
        </p15:guide>
        <p15:guide id="5" pos="7440">
          <p15:clr>
            <a:srgbClr val="547EBF"/>
          </p15:clr>
        </p15:guide>
        <p15:guide id="6" orient="horz" pos="4080">
          <p15:clr>
            <a:srgbClr val="547EBF"/>
          </p15:clr>
        </p15:guide>
        <p15:guide id="7" pos="3960">
          <p15:clr>
            <a:srgbClr val="547EBF"/>
          </p15:clr>
        </p15:guide>
        <p15:guide id="8" pos="3720">
          <p15:clr>
            <a:srgbClr val="547EBF"/>
          </p15:clr>
        </p15:guide>
        <p15:guide id="9" pos="2112">
          <p15:clr>
            <a:srgbClr val="547EBF"/>
          </p15:clr>
        </p15:guide>
        <p15:guide id="10" pos="1848">
          <p15:clr>
            <a:srgbClr val="547EBF"/>
          </p15:clr>
        </p15:guide>
        <p15:guide id="11" pos="5568">
          <p15:clr>
            <a:srgbClr val="547EBF"/>
          </p15:clr>
        </p15:guide>
        <p15:guide id="12" pos="5832">
          <p15:clr>
            <a:srgbClr val="547EBF"/>
          </p15:clr>
        </p15:guide>
        <p15:guide id="13" pos="4968">
          <p15:clr>
            <a:srgbClr val="9FCC3B"/>
          </p15:clr>
        </p15:guide>
        <p15:guide id="14" pos="5208">
          <p15:clr>
            <a:srgbClr val="9FCC3B"/>
          </p15:clr>
        </p15:guide>
        <p15:guide id="15" pos="2712">
          <p15:clr>
            <a:srgbClr val="9FCC3B"/>
          </p15:clr>
        </p15:guide>
        <p15:guide id="16" pos="2472">
          <p15:clr>
            <a:srgbClr val="9FCC3B"/>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webp"/><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sv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webp"/><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2ECA8682-1E2E-4B42-BA13-ACFB62846401}"/>
              </a:ext>
            </a:extLst>
          </p:cNvPr>
          <p:cNvSpPr>
            <a:spLocks noGrp="1"/>
          </p:cNvSpPr>
          <p:nvPr>
            <p:ph type="subTitle" idx="1"/>
          </p:nvPr>
        </p:nvSpPr>
        <p:spPr/>
        <p:txBody>
          <a:bodyPr/>
          <a:lstStyle/>
          <a:p>
            <a:r>
              <a:rPr lang="en-US" dirty="0"/>
              <a:t>Lecture by Owen Sullivan</a:t>
            </a:r>
          </a:p>
        </p:txBody>
      </p:sp>
      <p:pic>
        <p:nvPicPr>
          <p:cNvPr id="12" name="Picture Placeholder 11">
            <a:extLst>
              <a:ext uri="{FF2B5EF4-FFF2-40B4-BE49-F238E27FC236}">
                <a16:creationId xmlns:a16="http://schemas.microsoft.com/office/drawing/2014/main" id="{B772D58C-EA01-4E3F-9743-1577B8300B0F}"/>
              </a:ext>
            </a:extLst>
          </p:cNvPr>
          <p:cNvPicPr>
            <a:picLocks noGrp="1" noChangeAspect="1"/>
          </p:cNvPicPr>
          <p:nvPr>
            <p:ph type="pic" sz="quarter" idx="10"/>
          </p:nvPr>
        </p:nvPicPr>
        <p:blipFill rotWithShape="1">
          <a:blip r:embed="rId3"/>
          <a:srcRect l="227" r="227"/>
          <a:stretch>
            <a:fillRect/>
          </a:stretch>
        </p:blipFill>
        <p:spPr/>
      </p:pic>
      <p:sp>
        <p:nvSpPr>
          <p:cNvPr id="4" name="Title 3">
            <a:extLst>
              <a:ext uri="{FF2B5EF4-FFF2-40B4-BE49-F238E27FC236}">
                <a16:creationId xmlns:a16="http://schemas.microsoft.com/office/drawing/2014/main" id="{550AFE89-EBD8-4DD3-82DE-CCACF3958E14}"/>
              </a:ext>
            </a:extLst>
          </p:cNvPr>
          <p:cNvSpPr>
            <a:spLocks noGrp="1"/>
          </p:cNvSpPr>
          <p:nvPr>
            <p:ph type="title"/>
          </p:nvPr>
        </p:nvSpPr>
        <p:spPr/>
        <p:txBody>
          <a:bodyPr/>
          <a:lstStyle/>
          <a:p>
            <a:r>
              <a:rPr lang="en-US" sz="5000" dirty="0">
                <a:solidFill>
                  <a:schemeClr val="bg1"/>
                </a:solidFill>
              </a:rPr>
              <a:t>Industrial fishing</a:t>
            </a:r>
          </a:p>
        </p:txBody>
      </p:sp>
    </p:spTree>
    <p:extLst>
      <p:ext uri="{BB962C8B-B14F-4D97-AF65-F5344CB8AC3E}">
        <p14:creationId xmlns:p14="http://schemas.microsoft.com/office/powerpoint/2010/main" val="3203358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8E275F-117A-4742-86A0-FA4757FA3391}"/>
              </a:ext>
            </a:extLst>
          </p:cNvPr>
          <p:cNvSpPr>
            <a:spLocks noGrp="1"/>
          </p:cNvSpPr>
          <p:nvPr>
            <p:ph type="title"/>
          </p:nvPr>
        </p:nvSpPr>
        <p:spPr/>
        <p:txBody>
          <a:bodyPr/>
          <a:lstStyle/>
          <a:p>
            <a:r>
              <a:rPr lang="en-US" dirty="0"/>
              <a:t>Personal thoughts</a:t>
            </a:r>
          </a:p>
        </p:txBody>
      </p:sp>
      <p:sp>
        <p:nvSpPr>
          <p:cNvPr id="3" name="Content Placeholder 2">
            <a:extLst>
              <a:ext uri="{FF2B5EF4-FFF2-40B4-BE49-F238E27FC236}">
                <a16:creationId xmlns:a16="http://schemas.microsoft.com/office/drawing/2014/main" id="{04E59E06-306D-486F-BDE0-9EE4B693260E}"/>
              </a:ext>
            </a:extLst>
          </p:cNvPr>
          <p:cNvSpPr>
            <a:spLocks noGrp="1"/>
          </p:cNvSpPr>
          <p:nvPr>
            <p:ph idx="1"/>
          </p:nvPr>
        </p:nvSpPr>
        <p:spPr>
          <a:xfrm>
            <a:off x="1295400" y="2438401"/>
            <a:ext cx="9852764" cy="3364992"/>
          </a:xfrm>
        </p:spPr>
        <p:txBody>
          <a:bodyPr/>
          <a:lstStyle/>
          <a:p>
            <a:r>
              <a:rPr lang="en-US" dirty="0"/>
              <a:t>Industrial fishing, like most food-based industries, is the unfortunate meeting of necessity and mismanagement.</a:t>
            </a:r>
          </a:p>
          <a:p>
            <a:r>
              <a:rPr lang="en-US" dirty="0"/>
              <a:t>Sustainable fishing is necessary if human beings want to continue enjoying seafood.</a:t>
            </a:r>
          </a:p>
        </p:txBody>
      </p:sp>
      <p:sp>
        <p:nvSpPr>
          <p:cNvPr id="4" name="Slide Number Placeholder 3">
            <a:extLst>
              <a:ext uri="{FF2B5EF4-FFF2-40B4-BE49-F238E27FC236}">
                <a16:creationId xmlns:a16="http://schemas.microsoft.com/office/drawing/2014/main" id="{33FC8927-BEC3-4AB3-9D0E-FE790C65D610}"/>
              </a:ext>
            </a:extLst>
          </p:cNvPr>
          <p:cNvSpPr>
            <a:spLocks noGrp="1"/>
          </p:cNvSpPr>
          <p:nvPr>
            <p:ph type="sldNum" sz="quarter" idx="11"/>
          </p:nvPr>
        </p:nvSpPr>
        <p:spPr/>
        <p:txBody>
          <a:bodyPr/>
          <a:lstStyle/>
          <a:p>
            <a:fld id="{75DF2D63-3FF5-D547-96B9-BE9CCD1ABA58}" type="slidenum">
              <a:rPr lang="en-US" smtClean="0"/>
              <a:t>10</a:t>
            </a:fld>
            <a:endParaRPr lang="en-US" dirty="0"/>
          </a:p>
        </p:txBody>
      </p:sp>
      <p:sp>
        <p:nvSpPr>
          <p:cNvPr id="5" name="Footer Placeholder 4">
            <a:extLst>
              <a:ext uri="{FF2B5EF4-FFF2-40B4-BE49-F238E27FC236}">
                <a16:creationId xmlns:a16="http://schemas.microsoft.com/office/drawing/2014/main" id="{2BAD4354-8E82-46D6-95CE-8382F6550E73}"/>
              </a:ext>
            </a:extLst>
          </p:cNvPr>
          <p:cNvSpPr>
            <a:spLocks noGrp="1"/>
          </p:cNvSpPr>
          <p:nvPr>
            <p:ph type="ftr" sz="quarter" idx="12"/>
          </p:nvPr>
        </p:nvSpPr>
        <p:spPr/>
        <p:txBody>
          <a:bodyPr/>
          <a:lstStyle/>
          <a:p>
            <a:r>
              <a:rPr lang="en-US" dirty="0"/>
              <a:t>Industrial fishing</a:t>
            </a:r>
          </a:p>
        </p:txBody>
      </p:sp>
    </p:spTree>
    <p:extLst>
      <p:ext uri="{BB962C8B-B14F-4D97-AF65-F5344CB8AC3E}">
        <p14:creationId xmlns:p14="http://schemas.microsoft.com/office/powerpoint/2010/main" val="206858043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A6C892-25BF-47D3-8BCF-3B4E53146171}"/>
              </a:ext>
            </a:extLst>
          </p:cNvPr>
          <p:cNvSpPr>
            <a:spLocks noGrp="1"/>
          </p:cNvSpPr>
          <p:nvPr>
            <p:ph type="title"/>
          </p:nvPr>
        </p:nvSpPr>
        <p:spPr/>
        <p:txBody>
          <a:bodyPr/>
          <a:lstStyle/>
          <a:p>
            <a:r>
              <a:rPr lang="en-US" dirty="0"/>
              <a:t>Sources</a:t>
            </a:r>
          </a:p>
        </p:txBody>
      </p:sp>
      <p:sp>
        <p:nvSpPr>
          <p:cNvPr id="3" name="Content Placeholder 2">
            <a:extLst>
              <a:ext uri="{FF2B5EF4-FFF2-40B4-BE49-F238E27FC236}">
                <a16:creationId xmlns:a16="http://schemas.microsoft.com/office/drawing/2014/main" id="{BD556F97-5DC1-44BF-8DE8-D7F9CD4566EF}"/>
              </a:ext>
            </a:extLst>
          </p:cNvPr>
          <p:cNvSpPr>
            <a:spLocks noGrp="1"/>
          </p:cNvSpPr>
          <p:nvPr>
            <p:ph idx="1"/>
          </p:nvPr>
        </p:nvSpPr>
        <p:spPr>
          <a:xfrm>
            <a:off x="1295400" y="2438401"/>
            <a:ext cx="9890342" cy="3364992"/>
          </a:xfrm>
        </p:spPr>
        <p:txBody>
          <a:bodyPr/>
          <a:lstStyle/>
          <a:p>
            <a:r>
              <a:rPr lang="en-US" sz="1000" dirty="0">
                <a:effectLst/>
              </a:rPr>
              <a:t>Sainsbury, J. C. (2022, February 1). </a:t>
            </a:r>
            <a:r>
              <a:rPr lang="en-US" sz="1000" i="1" dirty="0">
                <a:effectLst/>
              </a:rPr>
              <a:t>Commercial fishing</a:t>
            </a:r>
            <a:r>
              <a:rPr lang="en-US" sz="1000" dirty="0">
                <a:effectLst/>
              </a:rPr>
              <a:t>. Encyclopedia Britannica. Retrieved November 9, 2022, from https://www.britannica.com/technology/commercial-fishing </a:t>
            </a:r>
          </a:p>
          <a:p>
            <a:r>
              <a:rPr lang="en-US" sz="1000" dirty="0">
                <a:effectLst/>
              </a:rPr>
              <a:t>IBISWorld. (2022, July 27). </a:t>
            </a:r>
            <a:r>
              <a:rPr lang="en-US" sz="1000" i="1" dirty="0">
                <a:effectLst/>
              </a:rPr>
              <a:t>Industry market research, reports, and Statistics</a:t>
            </a:r>
            <a:r>
              <a:rPr lang="en-US" sz="1000" dirty="0">
                <a:effectLst/>
              </a:rPr>
              <a:t>. IBISWorld. Retrieved November 9, 2022, from https://www.ibisworld.com/industry-statistics/market-size/fishing-united-states/ </a:t>
            </a:r>
          </a:p>
          <a:p>
            <a:r>
              <a:rPr lang="en-US" sz="1000" dirty="0">
                <a:effectLst/>
              </a:rPr>
              <a:t>Grand View Research. (n.d.). </a:t>
            </a:r>
            <a:r>
              <a:rPr lang="en-US" sz="1000" i="1" dirty="0">
                <a:effectLst/>
              </a:rPr>
              <a:t>Fresh fish market size &amp; share report, 2022 - 2028</a:t>
            </a:r>
            <a:r>
              <a:rPr lang="en-US" sz="1000" dirty="0">
                <a:effectLst/>
              </a:rPr>
              <a:t>. Fresh Fish Market Size &amp; Share Report, 2022 - 2028. Retrieved November 9, 2022, from https://www.grandviewresearch.com/industry-analysis/fresh-fish-market-report </a:t>
            </a:r>
          </a:p>
          <a:p>
            <a:r>
              <a:rPr lang="en-US" sz="900" dirty="0">
                <a:effectLst/>
              </a:rPr>
              <a:t>Scientific American. (2015, September 16). </a:t>
            </a:r>
            <a:r>
              <a:rPr lang="en-US" sz="900" i="1" dirty="0">
                <a:effectLst/>
              </a:rPr>
              <a:t>Ocean fish numbers cut in half since 1970</a:t>
            </a:r>
            <a:r>
              <a:rPr lang="en-US" sz="900" dirty="0">
                <a:effectLst/>
              </a:rPr>
              <a:t>. Scientific American. Retrieved November 9, 2022, from https://www.scientificamerican.com/article/ocean-fish-numbers-cut-in-half-since-1970/ </a:t>
            </a:r>
          </a:p>
          <a:p>
            <a:r>
              <a:rPr lang="en-US" sz="900" dirty="0">
                <a:effectLst/>
              </a:rPr>
              <a:t>Goodman, J. (2022, August 2). </a:t>
            </a:r>
            <a:r>
              <a:rPr lang="en-US" sz="900" i="1" dirty="0">
                <a:effectLst/>
              </a:rPr>
              <a:t>Feds target US companies caught in lucrative shark fin trade</a:t>
            </a:r>
            <a:r>
              <a:rPr lang="en-US" sz="900" dirty="0">
                <a:effectLst/>
              </a:rPr>
              <a:t>. AP NEWS. Retrieved November 9, 2022, from https://apnews.com/article/science-health-china-sharks-0ff3fcd5a45b5c1a86b7ac2bb3ea6774 </a:t>
            </a:r>
          </a:p>
          <a:p>
            <a:r>
              <a:rPr lang="en-US" sz="900" dirty="0">
                <a:effectLst/>
              </a:rPr>
              <a:t>Centers for Disease Control and Prevention. (2021, October 1). </a:t>
            </a:r>
            <a:r>
              <a:rPr lang="en-US" sz="900" i="1" dirty="0">
                <a:effectLst/>
              </a:rPr>
              <a:t>Commercial fishing safety: National overview</a:t>
            </a:r>
            <a:r>
              <a:rPr lang="en-US" sz="900" dirty="0">
                <a:effectLst/>
              </a:rPr>
              <a:t>. Centers for Disease Control and Prevention. Retrieved November 9, 2022, from https://www.cdc.gov/niosh/topics/fishing/nationaloverview.html </a:t>
            </a:r>
          </a:p>
        </p:txBody>
      </p:sp>
      <p:sp>
        <p:nvSpPr>
          <p:cNvPr id="4" name="Slide Number Placeholder 3">
            <a:extLst>
              <a:ext uri="{FF2B5EF4-FFF2-40B4-BE49-F238E27FC236}">
                <a16:creationId xmlns:a16="http://schemas.microsoft.com/office/drawing/2014/main" id="{B6250BD9-0E7B-4FB8-881E-1C486B943835}"/>
              </a:ext>
            </a:extLst>
          </p:cNvPr>
          <p:cNvSpPr>
            <a:spLocks noGrp="1"/>
          </p:cNvSpPr>
          <p:nvPr>
            <p:ph type="sldNum" sz="quarter" idx="11"/>
          </p:nvPr>
        </p:nvSpPr>
        <p:spPr/>
        <p:txBody>
          <a:bodyPr/>
          <a:lstStyle/>
          <a:p>
            <a:fld id="{75DF2D63-3FF5-D547-96B9-BE9CCD1ABA58}" type="slidenum">
              <a:rPr lang="en-US" smtClean="0"/>
              <a:t>11</a:t>
            </a:fld>
            <a:endParaRPr lang="en-US" dirty="0"/>
          </a:p>
        </p:txBody>
      </p:sp>
      <p:sp>
        <p:nvSpPr>
          <p:cNvPr id="5" name="Footer Placeholder 4">
            <a:extLst>
              <a:ext uri="{FF2B5EF4-FFF2-40B4-BE49-F238E27FC236}">
                <a16:creationId xmlns:a16="http://schemas.microsoft.com/office/drawing/2014/main" id="{649123DE-B9D5-424F-8CF8-AD5349F393F7}"/>
              </a:ext>
            </a:extLst>
          </p:cNvPr>
          <p:cNvSpPr>
            <a:spLocks noGrp="1"/>
          </p:cNvSpPr>
          <p:nvPr>
            <p:ph type="ftr" sz="quarter" idx="12"/>
          </p:nvPr>
        </p:nvSpPr>
        <p:spPr/>
        <p:txBody>
          <a:bodyPr/>
          <a:lstStyle/>
          <a:p>
            <a:r>
              <a:rPr lang="en-US" dirty="0"/>
              <a:t>Industrial fishing</a:t>
            </a:r>
          </a:p>
        </p:txBody>
      </p:sp>
    </p:spTree>
    <p:extLst>
      <p:ext uri="{BB962C8B-B14F-4D97-AF65-F5344CB8AC3E}">
        <p14:creationId xmlns:p14="http://schemas.microsoft.com/office/powerpoint/2010/main" val="1508860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44717-6D40-408D-96C6-4A135826890E}"/>
              </a:ext>
            </a:extLst>
          </p:cNvPr>
          <p:cNvSpPr>
            <a:spLocks noGrp="1"/>
          </p:cNvSpPr>
          <p:nvPr>
            <p:ph type="title"/>
          </p:nvPr>
        </p:nvSpPr>
        <p:spPr/>
        <p:txBody>
          <a:bodyPr/>
          <a:lstStyle/>
          <a:p>
            <a:r>
              <a:rPr lang="en-US" dirty="0"/>
              <a:t>What is it?</a:t>
            </a:r>
          </a:p>
        </p:txBody>
      </p:sp>
      <p:sp>
        <p:nvSpPr>
          <p:cNvPr id="3" name="Content Placeholder 2">
            <a:extLst>
              <a:ext uri="{FF2B5EF4-FFF2-40B4-BE49-F238E27FC236}">
                <a16:creationId xmlns:a16="http://schemas.microsoft.com/office/drawing/2014/main" id="{7DEFF001-7A03-429E-AB29-BC321FDDA0DF}"/>
              </a:ext>
            </a:extLst>
          </p:cNvPr>
          <p:cNvSpPr>
            <a:spLocks noGrp="1"/>
          </p:cNvSpPr>
          <p:nvPr>
            <p:ph idx="1"/>
          </p:nvPr>
        </p:nvSpPr>
        <p:spPr/>
        <p:txBody>
          <a:bodyPr/>
          <a:lstStyle/>
          <a:p>
            <a:r>
              <a:rPr lang="en-US" dirty="0"/>
              <a:t>Industrial or commercial fishing is the “taking of fish and other seafood and resources from oceans, rivers, and lakes for the purpose of marketing them”. (</a:t>
            </a:r>
            <a:r>
              <a:rPr lang="en-US" i="1" dirty="0"/>
              <a:t>Commercial fishing</a:t>
            </a:r>
            <a:r>
              <a:rPr lang="en-US" dirty="0"/>
              <a:t>)</a:t>
            </a:r>
          </a:p>
        </p:txBody>
      </p:sp>
      <p:sp>
        <p:nvSpPr>
          <p:cNvPr id="4" name="Slide Number Placeholder 3">
            <a:extLst>
              <a:ext uri="{FF2B5EF4-FFF2-40B4-BE49-F238E27FC236}">
                <a16:creationId xmlns:a16="http://schemas.microsoft.com/office/drawing/2014/main" id="{CAC822F4-C41E-428E-A4ED-A3833AB89E03}"/>
              </a:ext>
            </a:extLst>
          </p:cNvPr>
          <p:cNvSpPr>
            <a:spLocks noGrp="1"/>
          </p:cNvSpPr>
          <p:nvPr>
            <p:ph type="sldNum" sz="quarter" idx="11"/>
          </p:nvPr>
        </p:nvSpPr>
        <p:spPr/>
        <p:txBody>
          <a:bodyPr/>
          <a:lstStyle/>
          <a:p>
            <a:fld id="{75DF2D63-3FF5-D547-96B9-BE9CCD1ABA58}" type="slidenum">
              <a:rPr lang="en-US" smtClean="0"/>
              <a:t>2</a:t>
            </a:fld>
            <a:endParaRPr lang="en-US" dirty="0"/>
          </a:p>
        </p:txBody>
      </p:sp>
      <p:sp>
        <p:nvSpPr>
          <p:cNvPr id="5" name="Footer Placeholder 4">
            <a:extLst>
              <a:ext uri="{FF2B5EF4-FFF2-40B4-BE49-F238E27FC236}">
                <a16:creationId xmlns:a16="http://schemas.microsoft.com/office/drawing/2014/main" id="{B2AA6B35-88CE-4667-9AFF-32FF3B8ED55C}"/>
              </a:ext>
            </a:extLst>
          </p:cNvPr>
          <p:cNvSpPr>
            <a:spLocks noGrp="1"/>
          </p:cNvSpPr>
          <p:nvPr>
            <p:ph type="ftr" sz="quarter" idx="12"/>
          </p:nvPr>
        </p:nvSpPr>
        <p:spPr/>
        <p:txBody>
          <a:bodyPr/>
          <a:lstStyle/>
          <a:p>
            <a:r>
              <a:rPr lang="en-US" dirty="0"/>
              <a:t>Industrial fishing</a:t>
            </a:r>
          </a:p>
        </p:txBody>
      </p:sp>
      <p:pic>
        <p:nvPicPr>
          <p:cNvPr id="8" name="Picture Placeholder 7">
            <a:extLst>
              <a:ext uri="{FF2B5EF4-FFF2-40B4-BE49-F238E27FC236}">
                <a16:creationId xmlns:a16="http://schemas.microsoft.com/office/drawing/2014/main" id="{9DD93608-C631-4311-A91C-3BF12A1E55DF}"/>
              </a:ext>
            </a:extLst>
          </p:cNvPr>
          <p:cNvPicPr>
            <a:picLocks noGrp="1" noChangeAspect="1"/>
          </p:cNvPicPr>
          <p:nvPr>
            <p:ph type="pic" sz="quarter" idx="13"/>
          </p:nvPr>
        </p:nvPicPr>
        <p:blipFill rotWithShape="1">
          <a:blip r:embed="rId3"/>
          <a:srcRect l="14434" r="14434"/>
          <a:stretch>
            <a:fillRect/>
          </a:stretch>
        </p:blipFill>
        <p:spPr/>
      </p:pic>
    </p:spTree>
    <p:extLst>
      <p:ext uri="{BB962C8B-B14F-4D97-AF65-F5344CB8AC3E}">
        <p14:creationId xmlns:p14="http://schemas.microsoft.com/office/powerpoint/2010/main" val="33922881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DA51AC-E9D7-4481-BB9A-BB7D845C02AE}"/>
              </a:ext>
            </a:extLst>
          </p:cNvPr>
          <p:cNvSpPr>
            <a:spLocks noGrp="1"/>
          </p:cNvSpPr>
          <p:nvPr>
            <p:ph type="title"/>
          </p:nvPr>
        </p:nvSpPr>
        <p:spPr/>
        <p:txBody>
          <a:bodyPr/>
          <a:lstStyle/>
          <a:p>
            <a:r>
              <a:rPr lang="en-US" dirty="0"/>
              <a:t>How big?</a:t>
            </a:r>
          </a:p>
        </p:txBody>
      </p:sp>
      <p:sp>
        <p:nvSpPr>
          <p:cNvPr id="3" name="Content Placeholder 2">
            <a:extLst>
              <a:ext uri="{FF2B5EF4-FFF2-40B4-BE49-F238E27FC236}">
                <a16:creationId xmlns:a16="http://schemas.microsoft.com/office/drawing/2014/main" id="{E36D5ADC-AE7D-4F4B-8E9D-880594BAE949}"/>
              </a:ext>
            </a:extLst>
          </p:cNvPr>
          <p:cNvSpPr>
            <a:spLocks noGrp="1"/>
          </p:cNvSpPr>
          <p:nvPr>
            <p:ph idx="1"/>
          </p:nvPr>
        </p:nvSpPr>
        <p:spPr>
          <a:xfrm>
            <a:off x="1295400" y="2438401"/>
            <a:ext cx="6934200" cy="3364992"/>
          </a:xfrm>
        </p:spPr>
        <p:txBody>
          <a:bodyPr/>
          <a:lstStyle/>
          <a:p>
            <a:r>
              <a:rPr lang="en-US" dirty="0"/>
              <a:t>Estimates suggest that the commercial fishing industry is worth at least 11.5 billion dollars each year in the united states. (</a:t>
            </a:r>
            <a:r>
              <a:rPr lang="en-US" i="1" dirty="0"/>
              <a:t>Industry market research, reports, and Statistics</a:t>
            </a:r>
            <a:r>
              <a:rPr lang="en-US" dirty="0"/>
              <a:t>)</a:t>
            </a:r>
          </a:p>
          <a:p>
            <a:r>
              <a:rPr lang="en-US" dirty="0"/>
              <a:t>Globally, the industry was worth 228.3 billion dollars in 2021. (</a:t>
            </a:r>
            <a:r>
              <a:rPr lang="en-US" i="1" dirty="0"/>
              <a:t>Fresh fish market size &amp; share report, 2022 - 2028</a:t>
            </a:r>
            <a:r>
              <a:rPr lang="en-US" dirty="0"/>
              <a:t>)</a:t>
            </a:r>
          </a:p>
        </p:txBody>
      </p:sp>
      <p:sp>
        <p:nvSpPr>
          <p:cNvPr id="4" name="Slide Number Placeholder 3">
            <a:extLst>
              <a:ext uri="{FF2B5EF4-FFF2-40B4-BE49-F238E27FC236}">
                <a16:creationId xmlns:a16="http://schemas.microsoft.com/office/drawing/2014/main" id="{81674C72-34F7-4DED-AFB8-372D9CD2121A}"/>
              </a:ext>
            </a:extLst>
          </p:cNvPr>
          <p:cNvSpPr>
            <a:spLocks noGrp="1"/>
          </p:cNvSpPr>
          <p:nvPr>
            <p:ph type="sldNum" sz="quarter" idx="11"/>
          </p:nvPr>
        </p:nvSpPr>
        <p:spPr/>
        <p:txBody>
          <a:bodyPr/>
          <a:lstStyle/>
          <a:p>
            <a:fld id="{75DF2D63-3FF5-D547-96B9-BE9CCD1ABA58}" type="slidenum">
              <a:rPr lang="en-US" smtClean="0"/>
              <a:t>3</a:t>
            </a:fld>
            <a:endParaRPr lang="en-US" dirty="0"/>
          </a:p>
        </p:txBody>
      </p:sp>
      <p:sp>
        <p:nvSpPr>
          <p:cNvPr id="5" name="Footer Placeholder 4">
            <a:extLst>
              <a:ext uri="{FF2B5EF4-FFF2-40B4-BE49-F238E27FC236}">
                <a16:creationId xmlns:a16="http://schemas.microsoft.com/office/drawing/2014/main" id="{9161BC78-6915-466F-B6E6-BB03006BAFE8}"/>
              </a:ext>
            </a:extLst>
          </p:cNvPr>
          <p:cNvSpPr>
            <a:spLocks noGrp="1"/>
          </p:cNvSpPr>
          <p:nvPr>
            <p:ph type="ftr" sz="quarter" idx="12"/>
          </p:nvPr>
        </p:nvSpPr>
        <p:spPr/>
        <p:txBody>
          <a:bodyPr/>
          <a:lstStyle/>
          <a:p>
            <a:r>
              <a:rPr lang="en-US" dirty="0"/>
              <a:t>Industrial fishing</a:t>
            </a:r>
          </a:p>
        </p:txBody>
      </p:sp>
      <p:pic>
        <p:nvPicPr>
          <p:cNvPr id="8" name="Picture 7">
            <a:extLst>
              <a:ext uri="{FF2B5EF4-FFF2-40B4-BE49-F238E27FC236}">
                <a16:creationId xmlns:a16="http://schemas.microsoft.com/office/drawing/2014/main" id="{8BA9BCBC-5E6F-40EC-B5AF-CD4C99B2422A}"/>
              </a:ext>
            </a:extLst>
          </p:cNvPr>
          <p:cNvPicPr>
            <a:picLocks noChangeAspect="1"/>
          </p:cNvPicPr>
          <p:nvPr/>
        </p:nvPicPr>
        <p:blipFill>
          <a:blip r:embed="rId3"/>
          <a:stretch>
            <a:fillRect/>
          </a:stretch>
        </p:blipFill>
        <p:spPr>
          <a:xfrm>
            <a:off x="8229600" y="1746503"/>
            <a:ext cx="3170726" cy="3364993"/>
          </a:xfrm>
          <a:prstGeom prst="rect">
            <a:avLst/>
          </a:prstGeom>
        </p:spPr>
      </p:pic>
    </p:spTree>
    <p:extLst>
      <p:ext uri="{BB962C8B-B14F-4D97-AF65-F5344CB8AC3E}">
        <p14:creationId xmlns:p14="http://schemas.microsoft.com/office/powerpoint/2010/main" val="12874687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82E71-44EF-4ED1-9D7C-3D425361A780}"/>
              </a:ext>
            </a:extLst>
          </p:cNvPr>
          <p:cNvSpPr>
            <a:spLocks noGrp="1"/>
          </p:cNvSpPr>
          <p:nvPr>
            <p:ph type="title"/>
          </p:nvPr>
        </p:nvSpPr>
        <p:spPr/>
        <p:txBody>
          <a:bodyPr/>
          <a:lstStyle/>
          <a:p>
            <a:r>
              <a:rPr lang="en-US" sz="3600" dirty="0"/>
              <a:t>Historical context</a:t>
            </a:r>
          </a:p>
        </p:txBody>
      </p:sp>
      <p:sp>
        <p:nvSpPr>
          <p:cNvPr id="3" name="Content Placeholder 2">
            <a:extLst>
              <a:ext uri="{FF2B5EF4-FFF2-40B4-BE49-F238E27FC236}">
                <a16:creationId xmlns:a16="http://schemas.microsoft.com/office/drawing/2014/main" id="{2E088CE7-3DFB-4D5B-AF21-35FF8A0BB22D}"/>
              </a:ext>
            </a:extLst>
          </p:cNvPr>
          <p:cNvSpPr>
            <a:spLocks noGrp="1"/>
          </p:cNvSpPr>
          <p:nvPr>
            <p:ph idx="1"/>
          </p:nvPr>
        </p:nvSpPr>
        <p:spPr>
          <a:xfrm>
            <a:off x="1295399" y="2438401"/>
            <a:ext cx="9852765" cy="3294887"/>
          </a:xfrm>
        </p:spPr>
        <p:txBody>
          <a:bodyPr/>
          <a:lstStyle/>
          <a:p>
            <a:r>
              <a:rPr lang="en-US" dirty="0"/>
              <a:t>The growth of industrial fishing can be tied to the growth of many other industries, as well as sharp increases in human populations across the world.</a:t>
            </a:r>
          </a:p>
        </p:txBody>
      </p:sp>
      <p:sp>
        <p:nvSpPr>
          <p:cNvPr id="4" name="Slide Number Placeholder 3">
            <a:extLst>
              <a:ext uri="{FF2B5EF4-FFF2-40B4-BE49-F238E27FC236}">
                <a16:creationId xmlns:a16="http://schemas.microsoft.com/office/drawing/2014/main" id="{3DE252CF-61F4-4E1F-A87D-49F51C006C51}"/>
              </a:ext>
            </a:extLst>
          </p:cNvPr>
          <p:cNvSpPr>
            <a:spLocks noGrp="1"/>
          </p:cNvSpPr>
          <p:nvPr>
            <p:ph type="sldNum" sz="quarter" idx="11"/>
          </p:nvPr>
        </p:nvSpPr>
        <p:spPr/>
        <p:txBody>
          <a:bodyPr/>
          <a:lstStyle/>
          <a:p>
            <a:fld id="{75DF2D63-3FF5-D547-96B9-BE9CCD1ABA58}" type="slidenum">
              <a:rPr lang="en-US" smtClean="0"/>
              <a:t>4</a:t>
            </a:fld>
            <a:endParaRPr lang="en-US" dirty="0"/>
          </a:p>
        </p:txBody>
      </p:sp>
      <p:sp>
        <p:nvSpPr>
          <p:cNvPr id="5" name="Footer Placeholder 4">
            <a:extLst>
              <a:ext uri="{FF2B5EF4-FFF2-40B4-BE49-F238E27FC236}">
                <a16:creationId xmlns:a16="http://schemas.microsoft.com/office/drawing/2014/main" id="{B4CBFBCC-24C1-4EBA-AF3A-24CF9772D338}"/>
              </a:ext>
            </a:extLst>
          </p:cNvPr>
          <p:cNvSpPr>
            <a:spLocks noGrp="1"/>
          </p:cNvSpPr>
          <p:nvPr>
            <p:ph type="ftr" sz="quarter" idx="12"/>
          </p:nvPr>
        </p:nvSpPr>
        <p:spPr/>
        <p:txBody>
          <a:bodyPr/>
          <a:lstStyle/>
          <a:p>
            <a:r>
              <a:rPr lang="en-US" dirty="0"/>
              <a:t>Industrial fishing</a:t>
            </a:r>
          </a:p>
        </p:txBody>
      </p:sp>
    </p:spTree>
    <p:extLst>
      <p:ext uri="{BB962C8B-B14F-4D97-AF65-F5344CB8AC3E}">
        <p14:creationId xmlns:p14="http://schemas.microsoft.com/office/powerpoint/2010/main" val="11610951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3E57C6-091B-4937-860E-A4D232A3E9E4}"/>
              </a:ext>
            </a:extLst>
          </p:cNvPr>
          <p:cNvSpPr>
            <a:spLocks noGrp="1"/>
          </p:cNvSpPr>
          <p:nvPr>
            <p:ph type="title"/>
          </p:nvPr>
        </p:nvSpPr>
        <p:spPr/>
        <p:txBody>
          <a:bodyPr/>
          <a:lstStyle/>
          <a:p>
            <a:r>
              <a:rPr lang="en-US" sz="3400" dirty="0"/>
              <a:t>Sustainability impact</a:t>
            </a:r>
          </a:p>
        </p:txBody>
      </p:sp>
      <p:sp>
        <p:nvSpPr>
          <p:cNvPr id="3" name="Content Placeholder 2">
            <a:extLst>
              <a:ext uri="{FF2B5EF4-FFF2-40B4-BE49-F238E27FC236}">
                <a16:creationId xmlns:a16="http://schemas.microsoft.com/office/drawing/2014/main" id="{2315F80B-DBDE-41AD-A8ED-563F63F76E08}"/>
              </a:ext>
            </a:extLst>
          </p:cNvPr>
          <p:cNvSpPr>
            <a:spLocks noGrp="1"/>
          </p:cNvSpPr>
          <p:nvPr>
            <p:ph idx="1"/>
          </p:nvPr>
        </p:nvSpPr>
        <p:spPr>
          <a:xfrm>
            <a:off x="1295401" y="2438401"/>
            <a:ext cx="3886200" cy="3364992"/>
          </a:xfrm>
        </p:spPr>
        <p:txBody>
          <a:bodyPr/>
          <a:lstStyle/>
          <a:p>
            <a:r>
              <a:rPr lang="en-US" dirty="0"/>
              <a:t>According to Scientific American, “populations of fish, marine mammals, birds and reptiles had fallen 49 percent between 1970 and 2012”. (</a:t>
            </a:r>
            <a:r>
              <a:rPr lang="en-US" i="1" dirty="0"/>
              <a:t>Ocean fish numbers cut in half since 1970</a:t>
            </a:r>
            <a:r>
              <a:rPr lang="en-US" dirty="0"/>
              <a:t>)</a:t>
            </a:r>
          </a:p>
        </p:txBody>
      </p:sp>
      <p:sp>
        <p:nvSpPr>
          <p:cNvPr id="4" name="Slide Number Placeholder 3">
            <a:extLst>
              <a:ext uri="{FF2B5EF4-FFF2-40B4-BE49-F238E27FC236}">
                <a16:creationId xmlns:a16="http://schemas.microsoft.com/office/drawing/2014/main" id="{04A096D2-A377-427C-9174-7CF45E2E12BF}"/>
              </a:ext>
            </a:extLst>
          </p:cNvPr>
          <p:cNvSpPr>
            <a:spLocks noGrp="1"/>
          </p:cNvSpPr>
          <p:nvPr>
            <p:ph type="sldNum" sz="quarter" idx="11"/>
          </p:nvPr>
        </p:nvSpPr>
        <p:spPr/>
        <p:txBody>
          <a:bodyPr/>
          <a:lstStyle/>
          <a:p>
            <a:fld id="{75DF2D63-3FF5-D547-96B9-BE9CCD1ABA58}" type="slidenum">
              <a:rPr lang="en-US" smtClean="0"/>
              <a:t>5</a:t>
            </a:fld>
            <a:endParaRPr lang="en-US" dirty="0"/>
          </a:p>
        </p:txBody>
      </p:sp>
      <p:sp>
        <p:nvSpPr>
          <p:cNvPr id="5" name="Footer Placeholder 4">
            <a:extLst>
              <a:ext uri="{FF2B5EF4-FFF2-40B4-BE49-F238E27FC236}">
                <a16:creationId xmlns:a16="http://schemas.microsoft.com/office/drawing/2014/main" id="{21B7688D-259D-4992-808E-3AE3EBA29D39}"/>
              </a:ext>
            </a:extLst>
          </p:cNvPr>
          <p:cNvSpPr>
            <a:spLocks noGrp="1"/>
          </p:cNvSpPr>
          <p:nvPr>
            <p:ph type="ftr" sz="quarter" idx="12"/>
          </p:nvPr>
        </p:nvSpPr>
        <p:spPr/>
        <p:txBody>
          <a:bodyPr/>
          <a:lstStyle/>
          <a:p>
            <a:r>
              <a:rPr lang="en-US" dirty="0"/>
              <a:t>Industrial fishing</a:t>
            </a:r>
          </a:p>
        </p:txBody>
      </p:sp>
      <p:pic>
        <p:nvPicPr>
          <p:cNvPr id="8" name="Graphic 7">
            <a:extLst>
              <a:ext uri="{FF2B5EF4-FFF2-40B4-BE49-F238E27FC236}">
                <a16:creationId xmlns:a16="http://schemas.microsoft.com/office/drawing/2014/main" id="{3BD97F49-7B26-4862-A9E9-C0AFC0A188EB}"/>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497380" y="1523393"/>
            <a:ext cx="5399219" cy="3811213"/>
          </a:xfrm>
          <a:prstGeom prst="rect">
            <a:avLst/>
          </a:prstGeom>
        </p:spPr>
      </p:pic>
    </p:spTree>
    <p:extLst>
      <p:ext uri="{BB962C8B-B14F-4D97-AF65-F5344CB8AC3E}">
        <p14:creationId xmlns:p14="http://schemas.microsoft.com/office/powerpoint/2010/main" val="755813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39156-788A-4435-8159-298D7BC7885D}"/>
              </a:ext>
            </a:extLst>
          </p:cNvPr>
          <p:cNvSpPr>
            <a:spLocks noGrp="1"/>
          </p:cNvSpPr>
          <p:nvPr>
            <p:ph type="title"/>
          </p:nvPr>
        </p:nvSpPr>
        <p:spPr/>
        <p:txBody>
          <a:bodyPr/>
          <a:lstStyle/>
          <a:p>
            <a:r>
              <a:rPr lang="en-US" dirty="0"/>
              <a:t>Shark fin soup</a:t>
            </a:r>
          </a:p>
        </p:txBody>
      </p:sp>
      <p:sp>
        <p:nvSpPr>
          <p:cNvPr id="3" name="Content Placeholder 2">
            <a:extLst>
              <a:ext uri="{FF2B5EF4-FFF2-40B4-BE49-F238E27FC236}">
                <a16:creationId xmlns:a16="http://schemas.microsoft.com/office/drawing/2014/main" id="{FA9F9160-2C42-4462-BBCF-99009FD37002}"/>
              </a:ext>
            </a:extLst>
          </p:cNvPr>
          <p:cNvSpPr>
            <a:spLocks noGrp="1"/>
          </p:cNvSpPr>
          <p:nvPr>
            <p:ph idx="1"/>
          </p:nvPr>
        </p:nvSpPr>
        <p:spPr/>
        <p:txBody>
          <a:bodyPr/>
          <a:lstStyle/>
          <a:p>
            <a:r>
              <a:rPr lang="en-US" dirty="0"/>
              <a:t>Per the associated press, “the U.S. is the world’s fourth-largest shark exporter behind Spain, China and Portugal”. (Goodman, 2022)</a:t>
            </a:r>
          </a:p>
        </p:txBody>
      </p:sp>
      <p:sp>
        <p:nvSpPr>
          <p:cNvPr id="4" name="Slide Number Placeholder 3">
            <a:extLst>
              <a:ext uri="{FF2B5EF4-FFF2-40B4-BE49-F238E27FC236}">
                <a16:creationId xmlns:a16="http://schemas.microsoft.com/office/drawing/2014/main" id="{CF1DA6C9-33A3-493B-AC2B-275F6DAFAECE}"/>
              </a:ext>
            </a:extLst>
          </p:cNvPr>
          <p:cNvSpPr>
            <a:spLocks noGrp="1"/>
          </p:cNvSpPr>
          <p:nvPr>
            <p:ph type="sldNum" sz="quarter" idx="11"/>
          </p:nvPr>
        </p:nvSpPr>
        <p:spPr/>
        <p:txBody>
          <a:bodyPr/>
          <a:lstStyle/>
          <a:p>
            <a:fld id="{75DF2D63-3FF5-D547-96B9-BE9CCD1ABA58}" type="slidenum">
              <a:rPr lang="en-US" smtClean="0"/>
              <a:t>6</a:t>
            </a:fld>
            <a:endParaRPr lang="en-US" dirty="0"/>
          </a:p>
        </p:txBody>
      </p:sp>
      <p:sp>
        <p:nvSpPr>
          <p:cNvPr id="5" name="Footer Placeholder 4">
            <a:extLst>
              <a:ext uri="{FF2B5EF4-FFF2-40B4-BE49-F238E27FC236}">
                <a16:creationId xmlns:a16="http://schemas.microsoft.com/office/drawing/2014/main" id="{6CD99DCE-89DD-4212-A968-BAC087CE6FD6}"/>
              </a:ext>
            </a:extLst>
          </p:cNvPr>
          <p:cNvSpPr>
            <a:spLocks noGrp="1"/>
          </p:cNvSpPr>
          <p:nvPr>
            <p:ph type="ftr" sz="quarter" idx="12"/>
          </p:nvPr>
        </p:nvSpPr>
        <p:spPr/>
        <p:txBody>
          <a:bodyPr/>
          <a:lstStyle/>
          <a:p>
            <a:r>
              <a:rPr lang="en-US" dirty="0"/>
              <a:t>Industrial fishing</a:t>
            </a:r>
          </a:p>
        </p:txBody>
      </p:sp>
      <p:pic>
        <p:nvPicPr>
          <p:cNvPr id="8" name="Picture Placeholder 7">
            <a:extLst>
              <a:ext uri="{FF2B5EF4-FFF2-40B4-BE49-F238E27FC236}">
                <a16:creationId xmlns:a16="http://schemas.microsoft.com/office/drawing/2014/main" id="{DABA4683-27BE-4B23-A324-0F2DF0EF3E5F}"/>
              </a:ext>
            </a:extLst>
          </p:cNvPr>
          <p:cNvPicPr>
            <a:picLocks noGrp="1" noChangeAspect="1"/>
          </p:cNvPicPr>
          <p:nvPr>
            <p:ph type="pic" sz="quarter" idx="13"/>
          </p:nvPr>
        </p:nvPicPr>
        <p:blipFill rotWithShape="1">
          <a:blip r:embed="rId3"/>
          <a:srcRect t="3985" b="3985"/>
          <a:stretch>
            <a:fillRect/>
          </a:stretch>
        </p:blipFill>
        <p:spPr/>
      </p:pic>
    </p:spTree>
    <p:extLst>
      <p:ext uri="{BB962C8B-B14F-4D97-AF65-F5344CB8AC3E}">
        <p14:creationId xmlns:p14="http://schemas.microsoft.com/office/powerpoint/2010/main" val="6405198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757E21-EC96-4033-93CE-9DA2E5030116}"/>
              </a:ext>
            </a:extLst>
          </p:cNvPr>
          <p:cNvSpPr>
            <a:spLocks noGrp="1"/>
          </p:cNvSpPr>
          <p:nvPr>
            <p:ph type="title"/>
          </p:nvPr>
        </p:nvSpPr>
        <p:spPr/>
        <p:txBody>
          <a:bodyPr/>
          <a:lstStyle/>
          <a:p>
            <a:r>
              <a:rPr lang="en-US" dirty="0"/>
              <a:t>Safety</a:t>
            </a:r>
          </a:p>
        </p:txBody>
      </p:sp>
      <p:sp>
        <p:nvSpPr>
          <p:cNvPr id="3" name="Content Placeholder 2">
            <a:extLst>
              <a:ext uri="{FF2B5EF4-FFF2-40B4-BE49-F238E27FC236}">
                <a16:creationId xmlns:a16="http://schemas.microsoft.com/office/drawing/2014/main" id="{86E7CB24-B6D6-432F-AAE6-FCDD2A834764}"/>
              </a:ext>
            </a:extLst>
          </p:cNvPr>
          <p:cNvSpPr>
            <a:spLocks noGrp="1"/>
          </p:cNvSpPr>
          <p:nvPr>
            <p:ph idx="1"/>
          </p:nvPr>
        </p:nvSpPr>
        <p:spPr>
          <a:xfrm>
            <a:off x="1295399" y="2442660"/>
            <a:ext cx="9871553" cy="3364992"/>
          </a:xfrm>
        </p:spPr>
        <p:txBody>
          <a:bodyPr/>
          <a:lstStyle/>
          <a:p>
            <a:r>
              <a:rPr lang="en-US" dirty="0"/>
              <a:t>“The NIOSH Commercial Fishing Safety Research Program is dedicated to providing our stakeholders with high quality, relevant information that has a direct impact on the safety of fishermen around the United States. The program’s research has been used by the industry, government agencies, and fishing safety advocates to inform policy decisions and educate workers about the safety hazards and solutions evaluated in the research.” (</a:t>
            </a:r>
            <a:r>
              <a:rPr lang="en-US" i="1" dirty="0"/>
              <a:t>Commercial fishing safety: National overview</a:t>
            </a:r>
            <a:r>
              <a:rPr lang="en-US" dirty="0"/>
              <a:t>)</a:t>
            </a:r>
          </a:p>
        </p:txBody>
      </p:sp>
      <p:sp>
        <p:nvSpPr>
          <p:cNvPr id="4" name="Slide Number Placeholder 3">
            <a:extLst>
              <a:ext uri="{FF2B5EF4-FFF2-40B4-BE49-F238E27FC236}">
                <a16:creationId xmlns:a16="http://schemas.microsoft.com/office/drawing/2014/main" id="{31D95074-6A4A-4CC4-8AEA-FC9A1B01DD9D}"/>
              </a:ext>
            </a:extLst>
          </p:cNvPr>
          <p:cNvSpPr>
            <a:spLocks noGrp="1"/>
          </p:cNvSpPr>
          <p:nvPr>
            <p:ph type="sldNum" sz="quarter" idx="11"/>
          </p:nvPr>
        </p:nvSpPr>
        <p:spPr/>
        <p:txBody>
          <a:bodyPr/>
          <a:lstStyle/>
          <a:p>
            <a:fld id="{75DF2D63-3FF5-D547-96B9-BE9CCD1ABA58}" type="slidenum">
              <a:rPr lang="en-US" smtClean="0"/>
              <a:t>7</a:t>
            </a:fld>
            <a:endParaRPr lang="en-US" dirty="0"/>
          </a:p>
        </p:txBody>
      </p:sp>
      <p:sp>
        <p:nvSpPr>
          <p:cNvPr id="5" name="Footer Placeholder 4">
            <a:extLst>
              <a:ext uri="{FF2B5EF4-FFF2-40B4-BE49-F238E27FC236}">
                <a16:creationId xmlns:a16="http://schemas.microsoft.com/office/drawing/2014/main" id="{2FAF973E-5775-47B6-B981-61CD985B08AA}"/>
              </a:ext>
            </a:extLst>
          </p:cNvPr>
          <p:cNvSpPr>
            <a:spLocks noGrp="1"/>
          </p:cNvSpPr>
          <p:nvPr>
            <p:ph type="ftr" sz="quarter" idx="12"/>
          </p:nvPr>
        </p:nvSpPr>
        <p:spPr/>
        <p:txBody>
          <a:bodyPr/>
          <a:lstStyle/>
          <a:p>
            <a:r>
              <a:rPr lang="en-US" dirty="0"/>
              <a:t>Industrial fishing</a:t>
            </a:r>
          </a:p>
        </p:txBody>
      </p:sp>
    </p:spTree>
    <p:extLst>
      <p:ext uri="{BB962C8B-B14F-4D97-AF65-F5344CB8AC3E}">
        <p14:creationId xmlns:p14="http://schemas.microsoft.com/office/powerpoint/2010/main" val="3880559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8140F4-6AFC-47B5-9738-701E130F48BE}"/>
              </a:ext>
            </a:extLst>
          </p:cNvPr>
          <p:cNvSpPr>
            <a:spLocks noGrp="1"/>
          </p:cNvSpPr>
          <p:nvPr>
            <p:ph type="title"/>
          </p:nvPr>
        </p:nvSpPr>
        <p:spPr/>
        <p:txBody>
          <a:bodyPr/>
          <a:lstStyle/>
          <a:p>
            <a:r>
              <a:rPr lang="en-US" sz="3000" dirty="0"/>
              <a:t>Improving sustainability</a:t>
            </a:r>
          </a:p>
        </p:txBody>
      </p:sp>
      <p:sp>
        <p:nvSpPr>
          <p:cNvPr id="3" name="Content Placeholder 2">
            <a:extLst>
              <a:ext uri="{FF2B5EF4-FFF2-40B4-BE49-F238E27FC236}">
                <a16:creationId xmlns:a16="http://schemas.microsoft.com/office/drawing/2014/main" id="{9AEA450E-6DF0-4208-A875-56BF1FDCD8B2}"/>
              </a:ext>
            </a:extLst>
          </p:cNvPr>
          <p:cNvSpPr>
            <a:spLocks noGrp="1"/>
          </p:cNvSpPr>
          <p:nvPr>
            <p:ph idx="1"/>
          </p:nvPr>
        </p:nvSpPr>
        <p:spPr/>
        <p:txBody>
          <a:bodyPr/>
          <a:lstStyle/>
          <a:p>
            <a:r>
              <a:rPr lang="en-US" dirty="0"/>
              <a:t>Brands such as </a:t>
            </a:r>
            <a:r>
              <a:rPr lang="en-US" i="1" dirty="0"/>
              <a:t>Good Catch</a:t>
            </a:r>
            <a:r>
              <a:rPr lang="en-US" dirty="0"/>
              <a:t> are creating plant-based and vegan fish alternatives to help offset the harmful effects of unsustainable fishing.</a:t>
            </a:r>
          </a:p>
        </p:txBody>
      </p:sp>
      <p:sp>
        <p:nvSpPr>
          <p:cNvPr id="4" name="Slide Number Placeholder 3">
            <a:extLst>
              <a:ext uri="{FF2B5EF4-FFF2-40B4-BE49-F238E27FC236}">
                <a16:creationId xmlns:a16="http://schemas.microsoft.com/office/drawing/2014/main" id="{630932CC-9999-460C-81C8-D5EFD4294DA7}"/>
              </a:ext>
            </a:extLst>
          </p:cNvPr>
          <p:cNvSpPr>
            <a:spLocks noGrp="1"/>
          </p:cNvSpPr>
          <p:nvPr>
            <p:ph type="sldNum" sz="quarter" idx="11"/>
          </p:nvPr>
        </p:nvSpPr>
        <p:spPr/>
        <p:txBody>
          <a:bodyPr/>
          <a:lstStyle/>
          <a:p>
            <a:fld id="{75DF2D63-3FF5-D547-96B9-BE9CCD1ABA58}" type="slidenum">
              <a:rPr lang="en-US" smtClean="0"/>
              <a:t>8</a:t>
            </a:fld>
            <a:endParaRPr lang="en-US" dirty="0"/>
          </a:p>
        </p:txBody>
      </p:sp>
      <p:sp>
        <p:nvSpPr>
          <p:cNvPr id="5" name="Footer Placeholder 4">
            <a:extLst>
              <a:ext uri="{FF2B5EF4-FFF2-40B4-BE49-F238E27FC236}">
                <a16:creationId xmlns:a16="http://schemas.microsoft.com/office/drawing/2014/main" id="{4BF82AF4-4953-484B-B4F3-47081D213FDD}"/>
              </a:ext>
            </a:extLst>
          </p:cNvPr>
          <p:cNvSpPr>
            <a:spLocks noGrp="1"/>
          </p:cNvSpPr>
          <p:nvPr>
            <p:ph type="ftr" sz="quarter" idx="12"/>
          </p:nvPr>
        </p:nvSpPr>
        <p:spPr/>
        <p:txBody>
          <a:bodyPr/>
          <a:lstStyle/>
          <a:p>
            <a:r>
              <a:rPr lang="en-US" dirty="0"/>
              <a:t>Industrial fishing</a:t>
            </a:r>
          </a:p>
        </p:txBody>
      </p:sp>
      <p:pic>
        <p:nvPicPr>
          <p:cNvPr id="10" name="Picture Placeholder 9">
            <a:extLst>
              <a:ext uri="{FF2B5EF4-FFF2-40B4-BE49-F238E27FC236}">
                <a16:creationId xmlns:a16="http://schemas.microsoft.com/office/drawing/2014/main" id="{104300F6-0788-4243-B2F8-6D3AF4662D82}"/>
              </a:ext>
            </a:extLst>
          </p:cNvPr>
          <p:cNvPicPr>
            <a:picLocks noGrp="1" noChangeAspect="1"/>
          </p:cNvPicPr>
          <p:nvPr>
            <p:ph type="pic" sz="quarter" idx="13"/>
          </p:nvPr>
        </p:nvPicPr>
        <p:blipFill rotWithShape="1">
          <a:blip r:embed="rId3"/>
          <a:srcRect l="8321" r="8321"/>
          <a:stretch>
            <a:fillRect/>
          </a:stretch>
        </p:blipFill>
        <p:spPr/>
      </p:pic>
    </p:spTree>
    <p:extLst>
      <p:ext uri="{BB962C8B-B14F-4D97-AF65-F5344CB8AC3E}">
        <p14:creationId xmlns:p14="http://schemas.microsoft.com/office/powerpoint/2010/main" val="14405620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5AA557-E4F5-405B-B812-FE7AB7087F2D}"/>
              </a:ext>
            </a:extLst>
          </p:cNvPr>
          <p:cNvSpPr>
            <a:spLocks noGrp="1"/>
          </p:cNvSpPr>
          <p:nvPr>
            <p:ph type="title"/>
          </p:nvPr>
        </p:nvSpPr>
        <p:spPr/>
        <p:txBody>
          <a:bodyPr/>
          <a:lstStyle/>
          <a:p>
            <a:r>
              <a:rPr lang="en-US" sz="3000" dirty="0"/>
              <a:t>Improving sustainability</a:t>
            </a:r>
          </a:p>
        </p:txBody>
      </p:sp>
      <p:sp>
        <p:nvSpPr>
          <p:cNvPr id="3" name="Content Placeholder 2">
            <a:extLst>
              <a:ext uri="{FF2B5EF4-FFF2-40B4-BE49-F238E27FC236}">
                <a16:creationId xmlns:a16="http://schemas.microsoft.com/office/drawing/2014/main" id="{07D5FAC8-38D1-4ECD-9321-8EC6D87DFFBA}"/>
              </a:ext>
            </a:extLst>
          </p:cNvPr>
          <p:cNvSpPr>
            <a:spLocks noGrp="1"/>
          </p:cNvSpPr>
          <p:nvPr>
            <p:ph idx="1"/>
          </p:nvPr>
        </p:nvSpPr>
        <p:spPr>
          <a:xfrm>
            <a:off x="1295399" y="2438401"/>
            <a:ext cx="9871553" cy="3364992"/>
          </a:xfrm>
        </p:spPr>
        <p:txBody>
          <a:bodyPr/>
          <a:lstStyle/>
          <a:p>
            <a:r>
              <a:rPr lang="en-US" dirty="0"/>
              <a:t>Yet another alternative method to sustainable fishing: reducing all fishing and consumption.</a:t>
            </a:r>
          </a:p>
        </p:txBody>
      </p:sp>
      <p:sp>
        <p:nvSpPr>
          <p:cNvPr id="4" name="Slide Number Placeholder 3">
            <a:extLst>
              <a:ext uri="{FF2B5EF4-FFF2-40B4-BE49-F238E27FC236}">
                <a16:creationId xmlns:a16="http://schemas.microsoft.com/office/drawing/2014/main" id="{D26796E6-4BB0-43CC-911E-744254B621FB}"/>
              </a:ext>
            </a:extLst>
          </p:cNvPr>
          <p:cNvSpPr>
            <a:spLocks noGrp="1"/>
          </p:cNvSpPr>
          <p:nvPr>
            <p:ph type="sldNum" sz="quarter" idx="11"/>
          </p:nvPr>
        </p:nvSpPr>
        <p:spPr/>
        <p:txBody>
          <a:bodyPr/>
          <a:lstStyle/>
          <a:p>
            <a:fld id="{75DF2D63-3FF5-D547-96B9-BE9CCD1ABA58}" type="slidenum">
              <a:rPr lang="en-US" smtClean="0"/>
              <a:t>9</a:t>
            </a:fld>
            <a:endParaRPr lang="en-US" dirty="0"/>
          </a:p>
        </p:txBody>
      </p:sp>
      <p:sp>
        <p:nvSpPr>
          <p:cNvPr id="5" name="Footer Placeholder 4">
            <a:extLst>
              <a:ext uri="{FF2B5EF4-FFF2-40B4-BE49-F238E27FC236}">
                <a16:creationId xmlns:a16="http://schemas.microsoft.com/office/drawing/2014/main" id="{B95593D7-80B0-46EC-B133-0573F4C97C02}"/>
              </a:ext>
            </a:extLst>
          </p:cNvPr>
          <p:cNvSpPr>
            <a:spLocks noGrp="1"/>
          </p:cNvSpPr>
          <p:nvPr>
            <p:ph type="ftr" sz="quarter" idx="12"/>
          </p:nvPr>
        </p:nvSpPr>
        <p:spPr/>
        <p:txBody>
          <a:bodyPr/>
          <a:lstStyle/>
          <a:p>
            <a:r>
              <a:rPr lang="en-US" dirty="0"/>
              <a:t>Industrial fishing</a:t>
            </a:r>
          </a:p>
        </p:txBody>
      </p:sp>
    </p:spTree>
    <p:extLst>
      <p:ext uri="{BB962C8B-B14F-4D97-AF65-F5344CB8AC3E}">
        <p14:creationId xmlns:p14="http://schemas.microsoft.com/office/powerpoint/2010/main" val="2073736161"/>
      </p:ext>
    </p:extLst>
  </p:cSld>
  <p:clrMapOvr>
    <a:masterClrMapping/>
  </p:clrMapOvr>
</p:sld>
</file>

<file path=ppt/theme/theme1.xml><?xml version="1.0" encoding="utf-8"?>
<a:theme xmlns:a="http://schemas.openxmlformats.org/drawingml/2006/main" name="Office Theme">
  <a:themeElements>
    <a:clrScheme name="Scientific Discovery">
      <a:dk1>
        <a:srgbClr val="000000"/>
      </a:dk1>
      <a:lt1>
        <a:srgbClr val="FFFFFF"/>
      </a:lt1>
      <a:dk2>
        <a:srgbClr val="44546A"/>
      </a:dk2>
      <a:lt2>
        <a:srgbClr val="E7E6E6"/>
      </a:lt2>
      <a:accent1>
        <a:srgbClr val="96D3ED"/>
      </a:accent1>
      <a:accent2>
        <a:srgbClr val="C7DBE1"/>
      </a:accent2>
      <a:accent3>
        <a:srgbClr val="688EBD"/>
      </a:accent3>
      <a:accent4>
        <a:srgbClr val="BCE5DD"/>
      </a:accent4>
      <a:accent5>
        <a:srgbClr val="66DDCC"/>
      </a:accent5>
      <a:accent6>
        <a:srgbClr val="E0CE61"/>
      </a:accent6>
      <a:hlink>
        <a:srgbClr val="0563C1"/>
      </a:hlink>
      <a:folHlink>
        <a:srgbClr val="954F72"/>
      </a:folHlink>
    </a:clrScheme>
    <a:fontScheme name="Custom 36">
      <a:majorFont>
        <a:latin typeface="Posterama"/>
        <a:ea typeface=""/>
        <a:cs typeface=""/>
      </a:majorFont>
      <a:minorFont>
        <a:latin typeface="Daytona Condensed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cientific-Discovery_Win32_EF_v4" id="{D94798B6-E450-4518-8015-6EE17CD1412B}" vid="{16A04E6B-C80A-471C-86D6-D49E9EAD7638}"/>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5" ma:contentTypeDescription="Create a new document." ma:contentTypeScope="" ma:versionID="e02306daf00165b375dc6a58966960be">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df88fb76bf5f555224557953949c1ec9"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Background xmlns="71af3243-3dd4-4a8d-8c0d-dd76da1f02a5">false</Background>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documentManagement>
</p:properties>
</file>

<file path=customXml/itemProps1.xml><?xml version="1.0" encoding="utf-8"?>
<ds:datastoreItem xmlns:ds="http://schemas.openxmlformats.org/officeDocument/2006/customXml" ds:itemID="{2EB2FABB-45EC-440E-B647-8CA57BA45A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71af3243-3dd4-4a8d-8c0d-dd76da1f02a5"/>
    <ds:schemaRef ds:uri="16c05727-aa75-4e4a-9b5f-8a80a1165891"/>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E8B3377-22F1-4153-96F0-CC2E4BE41C57}">
  <ds:schemaRefs>
    <ds:schemaRef ds:uri="http://schemas.microsoft.com/sharepoint/v3/contenttype/forms"/>
  </ds:schemaRefs>
</ds:datastoreItem>
</file>

<file path=customXml/itemProps3.xml><?xml version="1.0" encoding="utf-8"?>
<ds:datastoreItem xmlns:ds="http://schemas.openxmlformats.org/officeDocument/2006/customXml" ds:itemID="{99746342-5E84-430E-9251-61001F208E7A}">
  <ds:schemaRefs>
    <ds:schemaRef ds:uri="http://schemas.microsoft.com/office/2006/metadata/properties"/>
    <ds:schemaRef ds:uri="http://schemas.microsoft.com/office/infopath/2007/PartnerControls"/>
    <ds:schemaRef ds:uri="http://schemas.microsoft.com/sharepoint/v3"/>
    <ds:schemaRef ds:uri="71af3243-3dd4-4a8d-8c0d-dd76da1f02a5"/>
    <ds:schemaRef ds:uri="230e9df3-be65-4c73-a93b-d1236ebd677e"/>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{73C6DDB3-6B14-4FB5-8ADC-39BCDE0DA953}tf67061901_win32</Template>
  <TotalTime>96</TotalTime>
  <Words>1787</Words>
  <Application>Microsoft Office PowerPoint</Application>
  <PresentationFormat>Widescreen</PresentationFormat>
  <Paragraphs>60</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Daytona Condensed Light</vt:lpstr>
      <vt:lpstr>Posterama</vt:lpstr>
      <vt:lpstr>Office Theme</vt:lpstr>
      <vt:lpstr>Industrial fishing</vt:lpstr>
      <vt:lpstr>What is it?</vt:lpstr>
      <vt:lpstr>How big?</vt:lpstr>
      <vt:lpstr>Historical context</vt:lpstr>
      <vt:lpstr>Sustainability impact</vt:lpstr>
      <vt:lpstr>Shark fin soup</vt:lpstr>
      <vt:lpstr>Safety</vt:lpstr>
      <vt:lpstr>Improving sustainability</vt:lpstr>
      <vt:lpstr>Improving sustainability</vt:lpstr>
      <vt:lpstr>Personal thoughts</vt:lpstr>
      <vt:lpstr>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Industrial fishing</dc:title>
  <dc:creator>Owen Sullivan</dc:creator>
  <cp:lastModifiedBy>Owen Sullivan</cp:lastModifiedBy>
  <cp:revision>3</cp:revision>
  <dcterms:created xsi:type="dcterms:W3CDTF">2022-11-09T23:36:17Z</dcterms:created>
  <dcterms:modified xsi:type="dcterms:W3CDTF">2022-11-10T01:51:15Z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ies>
</file>