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Raleway"/>
      <p:regular r:id="rId13"/>
      <p:bold r:id="rId14"/>
      <p:italic r:id="rId15"/>
      <p:boldItalic r:id="rId16"/>
    </p:embeddedFont>
    <p:embeddedFont>
      <p:font typeface="Lato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Raleway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aleway-italic.fntdata"/><Relationship Id="rId14" Type="http://schemas.openxmlformats.org/officeDocument/2006/relationships/font" Target="fonts/Raleway-bold.fntdata"/><Relationship Id="rId17" Type="http://schemas.openxmlformats.org/officeDocument/2006/relationships/font" Target="fonts/Lato-regular.fntdata"/><Relationship Id="rId16" Type="http://schemas.openxmlformats.org/officeDocument/2006/relationships/font" Target="fonts/Raleway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Lato-italic.fntdata"/><Relationship Id="rId6" Type="http://schemas.openxmlformats.org/officeDocument/2006/relationships/slide" Target="slides/slide1.xml"/><Relationship Id="rId18" Type="http://schemas.openxmlformats.org/officeDocument/2006/relationships/font" Target="fonts/La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a31465e0b6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a31465e0b6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a31465e0b6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a31465e0b6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a31465e0b6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2a31465e0b6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a31465e0b6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a31465e0b6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a31465e0b6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a31465e0b6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8e5e6ac44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8e5e6ac44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a328b20bc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a328b20bc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/>
          <p:nvPr>
            <p:ph type="ctrTitle"/>
          </p:nvPr>
        </p:nvSpPr>
        <p:spPr>
          <a:xfrm>
            <a:off x="3664025" y="1637600"/>
            <a:ext cx="47634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CUSports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Tickets API</a:t>
            </a:r>
            <a:endParaRPr/>
          </a:p>
        </p:txBody>
      </p:sp>
      <p:sp>
        <p:nvSpPr>
          <p:cNvPr id="87" name="Google Shape;87;p13"/>
          <p:cNvSpPr txBox="1"/>
          <p:nvPr>
            <p:ph idx="1" type="subTitle"/>
          </p:nvPr>
        </p:nvSpPr>
        <p:spPr>
          <a:xfrm>
            <a:off x="3664025" y="3302300"/>
            <a:ext cx="47634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Presented by: CUSports Team 4 “Scrum Wizards”</a:t>
            </a:r>
            <a:endParaRPr/>
          </a:p>
        </p:txBody>
      </p:sp>
      <p:pic>
        <p:nvPicPr>
          <p:cNvPr id="88" name="Google Shape;8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013" y="1454675"/>
            <a:ext cx="2257425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API Purpose &amp; Specification</a:t>
            </a:r>
            <a:endParaRPr/>
          </a:p>
        </p:txBody>
      </p:sp>
      <p:sp>
        <p:nvSpPr>
          <p:cNvPr id="94" name="Google Shape;94;p14"/>
          <p:cNvSpPr txBox="1"/>
          <p:nvPr>
            <p:ph idx="1" type="body"/>
          </p:nvPr>
        </p:nvSpPr>
        <p:spPr>
          <a:xfrm>
            <a:off x="729450" y="2078875"/>
            <a:ext cx="3842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The CUSports Tickets API will provide a one-stop interface for creating and managing Customer Support requests in the form of Tickets and the Responses associated with those Tickets.</a:t>
            </a:r>
            <a:endParaRPr/>
          </a:p>
        </p:txBody>
      </p:sp>
      <p:pic>
        <p:nvPicPr>
          <p:cNvPr id="95" name="Google Shape;9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9800" y="1318650"/>
            <a:ext cx="3508508" cy="298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Ticket Object</a:t>
            </a:r>
            <a:endParaRPr/>
          </a:p>
        </p:txBody>
      </p:sp>
      <p:sp>
        <p:nvSpPr>
          <p:cNvPr id="101" name="Google Shape;101;p15"/>
          <p:cNvSpPr txBox="1"/>
          <p:nvPr>
            <p:ph idx="1" type="body"/>
          </p:nvPr>
        </p:nvSpPr>
        <p:spPr>
          <a:xfrm>
            <a:off x="729450" y="2078875"/>
            <a:ext cx="3842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Ticket includes details about the customer who submitted it, such as: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</a:t>
            </a:r>
            <a:r>
              <a:rPr lang="en"/>
              <a:t>he title and description of their issue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category of their issue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relevant order details</a:t>
            </a:r>
            <a:endParaRPr/>
          </a:p>
        </p:txBody>
      </p:sp>
      <p:pic>
        <p:nvPicPr>
          <p:cNvPr id="102" name="Google Shape;10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6725" y="386637"/>
            <a:ext cx="2057325" cy="437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6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Ticket Object</a:t>
            </a:r>
            <a:endParaRPr/>
          </a:p>
        </p:txBody>
      </p:sp>
      <p:sp>
        <p:nvSpPr>
          <p:cNvPr id="108" name="Google Shape;108;p16"/>
          <p:cNvSpPr txBox="1"/>
          <p:nvPr>
            <p:ph idx="1" type="body"/>
          </p:nvPr>
        </p:nvSpPr>
        <p:spPr>
          <a:xfrm>
            <a:off x="729450" y="2078875"/>
            <a:ext cx="3842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…a</a:t>
            </a:r>
            <a:r>
              <a:rPr lang="en"/>
              <a:t>s well as: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 unique Ticket ID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 timestamp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information about the Customer Support Representative (CSR) handling the issue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</a:t>
            </a:r>
            <a:r>
              <a:rPr lang="en"/>
              <a:t>nd more…</a:t>
            </a:r>
            <a:endParaRPr/>
          </a:p>
        </p:txBody>
      </p:sp>
      <p:pic>
        <p:nvPicPr>
          <p:cNvPr id="109" name="Google Shape;10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6725" y="386637"/>
            <a:ext cx="2057325" cy="437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Response Object</a:t>
            </a:r>
            <a:endParaRPr/>
          </a:p>
        </p:txBody>
      </p:sp>
      <p:sp>
        <p:nvSpPr>
          <p:cNvPr id="115" name="Google Shape;115;p17"/>
          <p:cNvSpPr txBox="1"/>
          <p:nvPr>
            <p:ph idx="1" type="body"/>
          </p:nvPr>
        </p:nvSpPr>
        <p:spPr>
          <a:xfrm>
            <a:off x="729450" y="2078875"/>
            <a:ext cx="3842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Tickets also contain Responses, which are further correspondences between customers and CSRs. They include: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 unique Response ID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 timestamp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information about the Response author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Response content</a:t>
            </a:r>
            <a:endParaRPr/>
          </a:p>
        </p:txBody>
      </p:sp>
      <p:pic>
        <p:nvPicPr>
          <p:cNvPr id="116" name="Google Shape;11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88425" y="1006888"/>
            <a:ext cx="3129725" cy="312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Complex User Stories</a:t>
            </a:r>
            <a:endParaRPr/>
          </a:p>
        </p:txBody>
      </p:sp>
      <p:pic>
        <p:nvPicPr>
          <p:cNvPr id="122" name="Google Shape;12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76098" y="2600950"/>
            <a:ext cx="6142054" cy="226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8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Stories 15 and 14 are complex stories which many other stories depend on, so they will be implemented first (sprints 1 - 4).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9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Implementation Timeline</a:t>
            </a:r>
            <a:endParaRPr/>
          </a:p>
        </p:txBody>
      </p:sp>
      <p:sp>
        <p:nvSpPr>
          <p:cNvPr id="129" name="Google Shape;129;p19"/>
          <p:cNvSpPr txBox="1"/>
          <p:nvPr>
            <p:ph idx="1" type="body"/>
          </p:nvPr>
        </p:nvSpPr>
        <p:spPr>
          <a:xfrm>
            <a:off x="729450" y="2078875"/>
            <a:ext cx="3842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Based on our team’s past performance, we believe the Tickets API can be implemented in nine (9) two-week sprints. This estimate includes a sprint dedicated to preparing dev environments for implementation.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Each sprint will require a maximum velocity of 20 SPs and will tackle user stories in order from least dependent to most dependent.</a:t>
            </a:r>
            <a:endParaRPr/>
          </a:p>
        </p:txBody>
      </p:sp>
      <p:pic>
        <p:nvPicPr>
          <p:cNvPr id="130" name="Google Shape;13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589300"/>
            <a:ext cx="4532376" cy="4305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