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6"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Lst>
  <p:sldSz cy="5143500" cx="9144000"/>
  <p:notesSz cx="6858000" cy="9144000"/>
  <p:embeddedFontLst>
    <p:embeddedFont>
      <p:font typeface="Montserrat"/>
      <p:regular r:id="rId19"/>
      <p:bold r:id="rId20"/>
      <p:italic r:id="rId21"/>
      <p:boldItalic r:id="rId22"/>
    </p:embeddedFont>
    <p:embeddedFont>
      <p:font typeface="Titillium Web"/>
      <p:regular r:id="rId23"/>
      <p:bold r:id="rId24"/>
      <p:italic r:id="rId25"/>
      <p:boldItalic r:id="rId26"/>
    </p:embeddedFont>
    <p:embeddedFont>
      <p:font typeface="Bebas Neue"/>
      <p:regular r:id="rId27"/>
    </p:embeddedFont>
    <p:embeddedFont>
      <p:font typeface="Titillium Web Light"/>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9AA0A6"/>
          </p15:clr>
        </p15:guide>
        <p15:guide id="2" pos="2880">
          <p15:clr>
            <a:srgbClr val="9AA0A6"/>
          </p15:clr>
        </p15:guide>
      </p15:sldGuideLst>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2" name="Owen Sullivan"/>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150A926-1D8C-4768-9A9F-7EB7785B7078}">
  <a:tblStyle styleId="{6150A926-1D8C-4768-9A9F-7EB7785B7078}" styleName="Table_0">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5" Type="http://schemas.openxmlformats.org/officeDocument/2006/relationships/commentAuthors" Target="commentAuthors.xml"/><Relationship Id="rId6" Type="http://schemas.openxmlformats.org/officeDocument/2006/relationships/slideMaster" Target="slideMasters/slideMaster1.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TitilliumWebLight-boldItalic.fntdata"/><Relationship Id="rId30" Type="http://schemas.openxmlformats.org/officeDocument/2006/relationships/font" Target="fonts/TitilliumWebLight-italic.fntdata"/><Relationship Id="rId20" Type="http://schemas.openxmlformats.org/officeDocument/2006/relationships/font" Target="fonts/Montserrat-bold.fntdata"/><Relationship Id="rId22" Type="http://schemas.openxmlformats.org/officeDocument/2006/relationships/font" Target="fonts/Montserrat-boldItalic.fntdata"/><Relationship Id="rId21" Type="http://schemas.openxmlformats.org/officeDocument/2006/relationships/font" Target="fonts/Montserrat-italic.fntdata"/><Relationship Id="rId24" Type="http://schemas.openxmlformats.org/officeDocument/2006/relationships/font" Target="fonts/TitilliumWeb-bold.fntdata"/><Relationship Id="rId23" Type="http://schemas.openxmlformats.org/officeDocument/2006/relationships/font" Target="fonts/TitilliumWeb-regular.fntdata"/><Relationship Id="rId26" Type="http://schemas.openxmlformats.org/officeDocument/2006/relationships/font" Target="fonts/TitilliumWeb-boldItalic.fntdata"/><Relationship Id="rId25" Type="http://schemas.openxmlformats.org/officeDocument/2006/relationships/font" Target="fonts/TitilliumWeb-italic.fntdata"/><Relationship Id="rId28" Type="http://schemas.openxmlformats.org/officeDocument/2006/relationships/font" Target="fonts/TitilliumWebLight-regular.fntdata"/><Relationship Id="rId27" Type="http://schemas.openxmlformats.org/officeDocument/2006/relationships/font" Target="fonts/BebasNeue-regular.fntdata"/><Relationship Id="rId29" Type="http://schemas.openxmlformats.org/officeDocument/2006/relationships/font" Target="fonts/TitilliumWebLight-bold.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font" Target="fonts/Montserrat-regular.fntdata"/><Relationship Id="rId18" Type="http://schemas.openxmlformats.org/officeDocument/2006/relationships/slide" Target="slides/slide11.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3-12-06T22:26:41.007">
    <p:pos x="6000" y="0"/>
    <p:text>I can take this one</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3-12-06T23:01:53.401">
    <p:pos x="6000" y="0"/>
    <p:text>I've got this one as well</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1" name="Shape 781"/>
        <p:cNvGrpSpPr/>
        <p:nvPr/>
      </p:nvGrpSpPr>
      <p:grpSpPr>
        <a:xfrm>
          <a:off x="0" y="0"/>
          <a:ext cx="0" cy="0"/>
          <a:chOff x="0" y="0"/>
          <a:chExt cx="0" cy="0"/>
        </a:xfrm>
      </p:grpSpPr>
      <p:sp>
        <p:nvSpPr>
          <p:cNvPr id="782" name="Google Shape;782;gfad2331100_0_2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fad2331100_0_2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CJ</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g2a25541113b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3" name="Google Shape;1153;g2a25541113b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CJ</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9" name="Shape 1159"/>
        <p:cNvGrpSpPr/>
        <p:nvPr/>
      </p:nvGrpSpPr>
      <p:grpSpPr>
        <a:xfrm>
          <a:off x="0" y="0"/>
          <a:ext cx="0" cy="0"/>
          <a:chOff x="0" y="0"/>
          <a:chExt cx="0" cy="0"/>
        </a:xfrm>
      </p:grpSpPr>
      <p:sp>
        <p:nvSpPr>
          <p:cNvPr id="1160" name="Google Shape;1160;g2a25541113b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1" name="Google Shape;1161;g2a25541113b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CJ</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4" name="Shape 1034"/>
        <p:cNvGrpSpPr/>
        <p:nvPr/>
      </p:nvGrpSpPr>
      <p:grpSpPr>
        <a:xfrm>
          <a:off x="0" y="0"/>
          <a:ext cx="0" cy="0"/>
          <a:chOff x="0" y="0"/>
          <a:chExt cx="0" cy="0"/>
        </a:xfrm>
      </p:grpSpPr>
      <p:sp>
        <p:nvSpPr>
          <p:cNvPr id="1035" name="Google Shape;1035;gcb5b8cb8a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6" name="Google Shape;1036;gcb5b8cb8a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Ja’Ronn</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2" name="Shape 1042"/>
        <p:cNvGrpSpPr/>
        <p:nvPr/>
      </p:nvGrpSpPr>
      <p:grpSpPr>
        <a:xfrm>
          <a:off x="0" y="0"/>
          <a:ext cx="0" cy="0"/>
          <a:chOff x="0" y="0"/>
          <a:chExt cx="0" cy="0"/>
        </a:xfrm>
      </p:grpSpPr>
      <p:sp>
        <p:nvSpPr>
          <p:cNvPr id="1043" name="Google Shape;1043;gcb5b8cb8aa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4" name="Google Shape;1044;gcb5b8cb8aa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Ja’Ronn</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7" name="Shape 1067"/>
        <p:cNvGrpSpPr/>
        <p:nvPr/>
      </p:nvGrpSpPr>
      <p:grpSpPr>
        <a:xfrm>
          <a:off x="0" y="0"/>
          <a:ext cx="0" cy="0"/>
          <a:chOff x="0" y="0"/>
          <a:chExt cx="0" cy="0"/>
        </a:xfrm>
      </p:grpSpPr>
      <p:sp>
        <p:nvSpPr>
          <p:cNvPr id="1068" name="Google Shape;1068;g2a25541113b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9" name="Google Shape;1069;g2a25541113b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Owen</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gf67d8f6e70_0_2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9" name="Google Shape;1079;gf67d8f6e70_0_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Ja’Ronn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9" name="Shape 1109"/>
        <p:cNvGrpSpPr/>
        <p:nvPr/>
      </p:nvGrpSpPr>
      <p:grpSpPr>
        <a:xfrm>
          <a:off x="0" y="0"/>
          <a:ext cx="0" cy="0"/>
          <a:chOff x="0" y="0"/>
          <a:chExt cx="0" cy="0"/>
        </a:xfrm>
      </p:grpSpPr>
      <p:sp>
        <p:nvSpPr>
          <p:cNvPr id="1110" name="Google Shape;1110;gf67d8f6e70_0_3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1" name="Google Shape;1111;gf67d8f6e70_0_3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Ella</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5" name="Shape 1125"/>
        <p:cNvGrpSpPr/>
        <p:nvPr/>
      </p:nvGrpSpPr>
      <p:grpSpPr>
        <a:xfrm>
          <a:off x="0" y="0"/>
          <a:ext cx="0" cy="0"/>
          <a:chOff x="0" y="0"/>
          <a:chExt cx="0" cy="0"/>
        </a:xfrm>
      </p:grpSpPr>
      <p:sp>
        <p:nvSpPr>
          <p:cNvPr id="1126" name="Google Shape;1126;g2a25541113b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7" name="Google Shape;1127;g2a25541113b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Mia</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2" name="Shape 1132"/>
        <p:cNvGrpSpPr/>
        <p:nvPr/>
      </p:nvGrpSpPr>
      <p:grpSpPr>
        <a:xfrm>
          <a:off x="0" y="0"/>
          <a:ext cx="0" cy="0"/>
          <a:chOff x="0" y="0"/>
          <a:chExt cx="0" cy="0"/>
        </a:xfrm>
      </p:grpSpPr>
      <p:sp>
        <p:nvSpPr>
          <p:cNvPr id="1133" name="Google Shape;1133;g2a33d9a4e5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4" name="Google Shape;1134;g2a33d9a4e5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Owen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0" name="Shape 1140"/>
        <p:cNvGrpSpPr/>
        <p:nvPr/>
      </p:nvGrpSpPr>
      <p:grpSpPr>
        <a:xfrm>
          <a:off x="0" y="0"/>
          <a:ext cx="0" cy="0"/>
          <a:chOff x="0" y="0"/>
          <a:chExt cx="0" cy="0"/>
        </a:xfrm>
      </p:grpSpPr>
      <p:sp>
        <p:nvSpPr>
          <p:cNvPr id="1141" name="Google Shape;1141;g2a25541113b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2" name="Google Shape;1142;g2a25541113b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Mia</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bit.ly/2Tynxth" TargetMode="External"/><Relationship Id="rId3" Type="http://schemas.openxmlformats.org/officeDocument/2006/relationships/hyperlink" Target="http://bit.ly/2TyoMsr" TargetMode="External"/><Relationship Id="rId4" Type="http://schemas.openxmlformats.org/officeDocument/2006/relationships/hyperlink" Target="http://bit.ly/2TtBDfr" TargetMode="Externa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 name="Google Shape;10;p2"/>
          <p:cNvSpPr txBox="1"/>
          <p:nvPr>
            <p:ph type="ctrTitle"/>
          </p:nvPr>
        </p:nvSpPr>
        <p:spPr>
          <a:xfrm>
            <a:off x="4143475" y="1007600"/>
            <a:ext cx="4280400" cy="2648700"/>
          </a:xfrm>
          <a:prstGeom prst="rect">
            <a:avLst/>
          </a:prstGeom>
        </p:spPr>
        <p:txBody>
          <a:bodyPr anchorCtr="0" anchor="ctr" bIns="91425" lIns="91425" spcFirstLastPara="1" rIns="91425" wrap="square" tIns="91425">
            <a:noAutofit/>
          </a:bodyPr>
          <a:lstStyle>
            <a:lvl1pPr lvl="0" rtl="0">
              <a:lnSpc>
                <a:spcPct val="80000"/>
              </a:lnSpc>
              <a:spcBef>
                <a:spcPts val="0"/>
              </a:spcBef>
              <a:spcAft>
                <a:spcPts val="0"/>
              </a:spcAft>
              <a:buClr>
                <a:schemeClr val="hlink"/>
              </a:buClr>
              <a:buSzPts val="5200"/>
              <a:buNone/>
              <a:defRPr sz="8500">
                <a:solidFill>
                  <a:schemeClr val="hlink"/>
                </a:solidFill>
              </a:defRPr>
            </a:lvl1pPr>
            <a:lvl2pPr lvl="1" rtl="0" algn="ctr">
              <a:spcBef>
                <a:spcPts val="0"/>
              </a:spcBef>
              <a:spcAft>
                <a:spcPts val="0"/>
              </a:spcAft>
              <a:buClr>
                <a:schemeClr val="hlink"/>
              </a:buClr>
              <a:buSzPts val="5200"/>
              <a:buNone/>
              <a:defRPr sz="5200">
                <a:solidFill>
                  <a:schemeClr val="hlink"/>
                </a:solidFill>
              </a:defRPr>
            </a:lvl2pPr>
            <a:lvl3pPr lvl="2" rtl="0" algn="ctr">
              <a:spcBef>
                <a:spcPts val="0"/>
              </a:spcBef>
              <a:spcAft>
                <a:spcPts val="0"/>
              </a:spcAft>
              <a:buClr>
                <a:schemeClr val="hlink"/>
              </a:buClr>
              <a:buSzPts val="5200"/>
              <a:buNone/>
              <a:defRPr sz="5200">
                <a:solidFill>
                  <a:schemeClr val="hlink"/>
                </a:solidFill>
              </a:defRPr>
            </a:lvl3pPr>
            <a:lvl4pPr lvl="3" rtl="0" algn="ctr">
              <a:spcBef>
                <a:spcPts val="0"/>
              </a:spcBef>
              <a:spcAft>
                <a:spcPts val="0"/>
              </a:spcAft>
              <a:buClr>
                <a:schemeClr val="hlink"/>
              </a:buClr>
              <a:buSzPts val="5200"/>
              <a:buNone/>
              <a:defRPr sz="5200">
                <a:solidFill>
                  <a:schemeClr val="hlink"/>
                </a:solidFill>
              </a:defRPr>
            </a:lvl4pPr>
            <a:lvl5pPr lvl="4" rtl="0" algn="ctr">
              <a:spcBef>
                <a:spcPts val="0"/>
              </a:spcBef>
              <a:spcAft>
                <a:spcPts val="0"/>
              </a:spcAft>
              <a:buClr>
                <a:schemeClr val="hlink"/>
              </a:buClr>
              <a:buSzPts val="5200"/>
              <a:buNone/>
              <a:defRPr sz="5200">
                <a:solidFill>
                  <a:schemeClr val="hlink"/>
                </a:solidFill>
              </a:defRPr>
            </a:lvl5pPr>
            <a:lvl6pPr lvl="5" rtl="0" algn="ctr">
              <a:spcBef>
                <a:spcPts val="0"/>
              </a:spcBef>
              <a:spcAft>
                <a:spcPts val="0"/>
              </a:spcAft>
              <a:buClr>
                <a:schemeClr val="hlink"/>
              </a:buClr>
              <a:buSzPts val="5200"/>
              <a:buNone/>
              <a:defRPr sz="5200">
                <a:solidFill>
                  <a:schemeClr val="hlink"/>
                </a:solidFill>
              </a:defRPr>
            </a:lvl6pPr>
            <a:lvl7pPr lvl="6" rtl="0" algn="ctr">
              <a:spcBef>
                <a:spcPts val="0"/>
              </a:spcBef>
              <a:spcAft>
                <a:spcPts val="0"/>
              </a:spcAft>
              <a:buClr>
                <a:schemeClr val="hlink"/>
              </a:buClr>
              <a:buSzPts val="5200"/>
              <a:buNone/>
              <a:defRPr sz="5200">
                <a:solidFill>
                  <a:schemeClr val="hlink"/>
                </a:solidFill>
              </a:defRPr>
            </a:lvl7pPr>
            <a:lvl8pPr lvl="7" rtl="0" algn="ctr">
              <a:spcBef>
                <a:spcPts val="0"/>
              </a:spcBef>
              <a:spcAft>
                <a:spcPts val="0"/>
              </a:spcAft>
              <a:buClr>
                <a:schemeClr val="hlink"/>
              </a:buClr>
              <a:buSzPts val="5200"/>
              <a:buNone/>
              <a:defRPr sz="5200">
                <a:solidFill>
                  <a:schemeClr val="hlink"/>
                </a:solidFill>
              </a:defRPr>
            </a:lvl8pPr>
            <a:lvl9pPr lvl="8" rtl="0" algn="ctr">
              <a:spcBef>
                <a:spcPts val="0"/>
              </a:spcBef>
              <a:spcAft>
                <a:spcPts val="0"/>
              </a:spcAft>
              <a:buClr>
                <a:schemeClr val="hlink"/>
              </a:buClr>
              <a:buSzPts val="5200"/>
              <a:buNone/>
              <a:defRPr sz="5200">
                <a:solidFill>
                  <a:schemeClr val="hlink"/>
                </a:solidFill>
              </a:defRPr>
            </a:lvl9pPr>
          </a:lstStyle>
          <a:p/>
        </p:txBody>
      </p:sp>
      <p:sp>
        <p:nvSpPr>
          <p:cNvPr id="11" name="Google Shape;11;p2"/>
          <p:cNvSpPr txBox="1"/>
          <p:nvPr>
            <p:ph idx="1" type="subTitle"/>
          </p:nvPr>
        </p:nvSpPr>
        <p:spPr>
          <a:xfrm>
            <a:off x="4185589" y="3581675"/>
            <a:ext cx="4280400" cy="409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500"/>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35" name="Shape 135"/>
        <p:cNvGrpSpPr/>
        <p:nvPr/>
      </p:nvGrpSpPr>
      <p:grpSpPr>
        <a:xfrm>
          <a:off x="0" y="0"/>
          <a:ext cx="0" cy="0"/>
          <a:chOff x="0" y="0"/>
          <a:chExt cx="0" cy="0"/>
        </a:xfrm>
      </p:grpSpPr>
      <p:sp>
        <p:nvSpPr>
          <p:cNvPr id="136" name="Google Shape;136;p11"/>
          <p:cNvSpPr txBox="1"/>
          <p:nvPr>
            <p:ph hasCustomPrompt="1" type="title"/>
          </p:nvPr>
        </p:nvSpPr>
        <p:spPr>
          <a:xfrm>
            <a:off x="720000" y="1558475"/>
            <a:ext cx="5297700" cy="1511100"/>
          </a:xfrm>
          <a:prstGeom prst="rect">
            <a:avLst/>
          </a:prstGeom>
        </p:spPr>
        <p:txBody>
          <a:bodyPr anchorCtr="0" anchor="b" bIns="91425" lIns="91425" spcFirstLastPara="1" rIns="91425" wrap="square" tIns="91425">
            <a:noAutofit/>
          </a:bodyPr>
          <a:lstStyle>
            <a:lvl1pPr lvl="0" rtl="0">
              <a:spcBef>
                <a:spcPts val="0"/>
              </a:spcBef>
              <a:spcAft>
                <a:spcPts val="0"/>
              </a:spcAft>
              <a:buSzPts val="9600"/>
              <a:buNone/>
              <a:defRPr sz="9600"/>
            </a:lvl1pPr>
            <a:lvl2pPr lvl="1" rtl="0" algn="ctr">
              <a:spcBef>
                <a:spcPts val="0"/>
              </a:spcBef>
              <a:spcAft>
                <a:spcPts val="0"/>
              </a:spcAft>
              <a:buSzPts val="9600"/>
              <a:buNone/>
              <a:defRPr sz="9600"/>
            </a:lvl2pPr>
            <a:lvl3pPr lvl="2" rtl="0" algn="ctr">
              <a:spcBef>
                <a:spcPts val="0"/>
              </a:spcBef>
              <a:spcAft>
                <a:spcPts val="0"/>
              </a:spcAft>
              <a:buSzPts val="9600"/>
              <a:buNone/>
              <a:defRPr sz="9600"/>
            </a:lvl3pPr>
            <a:lvl4pPr lvl="3" rtl="0" algn="ctr">
              <a:spcBef>
                <a:spcPts val="0"/>
              </a:spcBef>
              <a:spcAft>
                <a:spcPts val="0"/>
              </a:spcAft>
              <a:buSzPts val="9600"/>
              <a:buNone/>
              <a:defRPr sz="9600"/>
            </a:lvl4pPr>
            <a:lvl5pPr lvl="4" rtl="0" algn="ctr">
              <a:spcBef>
                <a:spcPts val="0"/>
              </a:spcBef>
              <a:spcAft>
                <a:spcPts val="0"/>
              </a:spcAft>
              <a:buSzPts val="9600"/>
              <a:buNone/>
              <a:defRPr sz="9600"/>
            </a:lvl5pPr>
            <a:lvl6pPr lvl="5" rtl="0" algn="ctr">
              <a:spcBef>
                <a:spcPts val="0"/>
              </a:spcBef>
              <a:spcAft>
                <a:spcPts val="0"/>
              </a:spcAft>
              <a:buSzPts val="9600"/>
              <a:buNone/>
              <a:defRPr sz="9600"/>
            </a:lvl6pPr>
            <a:lvl7pPr lvl="6" rtl="0" algn="ctr">
              <a:spcBef>
                <a:spcPts val="0"/>
              </a:spcBef>
              <a:spcAft>
                <a:spcPts val="0"/>
              </a:spcAft>
              <a:buSzPts val="9600"/>
              <a:buNone/>
              <a:defRPr sz="9600"/>
            </a:lvl7pPr>
            <a:lvl8pPr lvl="7" rtl="0" algn="ctr">
              <a:spcBef>
                <a:spcPts val="0"/>
              </a:spcBef>
              <a:spcAft>
                <a:spcPts val="0"/>
              </a:spcAft>
              <a:buSzPts val="9600"/>
              <a:buNone/>
              <a:defRPr sz="9600"/>
            </a:lvl8pPr>
            <a:lvl9pPr lvl="8" rtl="0" algn="ctr">
              <a:spcBef>
                <a:spcPts val="0"/>
              </a:spcBef>
              <a:spcAft>
                <a:spcPts val="0"/>
              </a:spcAft>
              <a:buSzPts val="9600"/>
              <a:buNone/>
              <a:defRPr sz="9600"/>
            </a:lvl9pPr>
          </a:lstStyle>
          <a:p>
            <a:r>
              <a:t>xx%</a:t>
            </a:r>
          </a:p>
        </p:txBody>
      </p:sp>
      <p:sp>
        <p:nvSpPr>
          <p:cNvPr id="137" name="Google Shape;137;p11"/>
          <p:cNvSpPr txBox="1"/>
          <p:nvPr>
            <p:ph idx="1" type="subTitle"/>
          </p:nvPr>
        </p:nvSpPr>
        <p:spPr>
          <a:xfrm>
            <a:off x="815950" y="2942625"/>
            <a:ext cx="5201700" cy="442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38" name="Google Shape;138;p11"/>
          <p:cNvSpPr/>
          <p:nvPr/>
        </p:nvSpPr>
        <p:spPr>
          <a:xfrm>
            <a:off x="25" y="4788450"/>
            <a:ext cx="9144000" cy="3552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p:txBody>
      </p:sp>
      <p:grpSp>
        <p:nvGrpSpPr>
          <p:cNvPr id="139" name="Google Shape;139;p11"/>
          <p:cNvGrpSpPr/>
          <p:nvPr/>
        </p:nvGrpSpPr>
        <p:grpSpPr>
          <a:xfrm>
            <a:off x="719998" y="641544"/>
            <a:ext cx="7767629" cy="3787918"/>
            <a:chOff x="719998" y="641544"/>
            <a:chExt cx="7767629" cy="3787918"/>
          </a:xfrm>
        </p:grpSpPr>
        <p:grpSp>
          <p:nvGrpSpPr>
            <p:cNvPr id="140" name="Google Shape;140;p11"/>
            <p:cNvGrpSpPr/>
            <p:nvPr/>
          </p:nvGrpSpPr>
          <p:grpSpPr>
            <a:xfrm>
              <a:off x="719998" y="641544"/>
              <a:ext cx="6915241" cy="3787918"/>
              <a:chOff x="719998" y="641544"/>
              <a:chExt cx="6915241" cy="3787918"/>
            </a:xfrm>
          </p:grpSpPr>
          <p:sp>
            <p:nvSpPr>
              <p:cNvPr id="141" name="Google Shape;141;p11"/>
              <p:cNvSpPr/>
              <p:nvPr/>
            </p:nvSpPr>
            <p:spPr>
              <a:xfrm>
                <a:off x="3053474" y="64154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1"/>
              <p:cNvSpPr/>
              <p:nvPr/>
            </p:nvSpPr>
            <p:spPr>
              <a:xfrm>
                <a:off x="719998" y="35871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1"/>
              <p:cNvSpPr/>
              <p:nvPr/>
            </p:nvSpPr>
            <p:spPr>
              <a:xfrm>
                <a:off x="7011476" y="4285897"/>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44" name="Google Shape;144;p11"/>
              <p:cNvGrpSpPr/>
              <p:nvPr/>
            </p:nvGrpSpPr>
            <p:grpSpPr>
              <a:xfrm>
                <a:off x="1725396" y="4269180"/>
                <a:ext cx="99806" cy="99809"/>
                <a:chOff x="3688596" y="3879680"/>
                <a:chExt cx="99806" cy="99809"/>
              </a:xfrm>
            </p:grpSpPr>
            <p:sp>
              <p:nvSpPr>
                <p:cNvPr id="145" name="Google Shape;145;p11"/>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7" name="Google Shape;147;p11"/>
              <p:cNvSpPr/>
              <p:nvPr/>
            </p:nvSpPr>
            <p:spPr>
              <a:xfrm>
                <a:off x="7535433" y="10380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1"/>
              <p:cNvSpPr/>
              <p:nvPr/>
            </p:nvSpPr>
            <p:spPr>
              <a:xfrm>
                <a:off x="2361251" y="950368"/>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1"/>
              <p:cNvSpPr/>
              <p:nvPr/>
            </p:nvSpPr>
            <p:spPr>
              <a:xfrm>
                <a:off x="4119224" y="384914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a:off x="769876" y="101618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1" name="Google Shape;151;p11"/>
            <p:cNvSpPr/>
            <p:nvPr/>
          </p:nvSpPr>
          <p:spPr>
            <a:xfrm>
              <a:off x="5732742" y="117290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52" name="Google Shape;152;p11"/>
            <p:cNvGrpSpPr/>
            <p:nvPr/>
          </p:nvGrpSpPr>
          <p:grpSpPr>
            <a:xfrm>
              <a:off x="8387821" y="2072780"/>
              <a:ext cx="99806" cy="99809"/>
              <a:chOff x="3688596" y="3879680"/>
              <a:chExt cx="99806" cy="99809"/>
            </a:xfrm>
          </p:grpSpPr>
          <p:sp>
            <p:nvSpPr>
              <p:cNvPr id="153" name="Google Shape;153;p11"/>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1"/>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5" name="Shape 155"/>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BLANK_1">
    <p:spTree>
      <p:nvGrpSpPr>
        <p:cNvPr id="156" name="Shape 156"/>
        <p:cNvGrpSpPr/>
        <p:nvPr/>
      </p:nvGrpSpPr>
      <p:grpSpPr>
        <a:xfrm>
          <a:off x="0" y="0"/>
          <a:ext cx="0" cy="0"/>
          <a:chOff x="0" y="0"/>
          <a:chExt cx="0" cy="0"/>
        </a:xfrm>
      </p:grpSpPr>
      <p:sp>
        <p:nvSpPr>
          <p:cNvPr id="157" name="Google Shape;157;p13"/>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158" name="Google Shape;158;p13"/>
          <p:cNvSpPr txBox="1"/>
          <p:nvPr>
            <p:ph idx="2" type="title"/>
          </p:nvPr>
        </p:nvSpPr>
        <p:spPr>
          <a:xfrm>
            <a:off x="720000" y="1640842"/>
            <a:ext cx="2375700" cy="716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200">
                <a:solidFill>
                  <a:schemeClr val="accent4"/>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59" name="Google Shape;159;p13"/>
          <p:cNvSpPr txBox="1"/>
          <p:nvPr>
            <p:ph hasCustomPrompt="1" idx="3" type="title"/>
          </p:nvPr>
        </p:nvSpPr>
        <p:spPr>
          <a:xfrm>
            <a:off x="720000" y="1218721"/>
            <a:ext cx="1275300" cy="4848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b="0" sz="305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60" name="Google Shape;160;p13"/>
          <p:cNvSpPr txBox="1"/>
          <p:nvPr>
            <p:ph idx="1" type="subTitle"/>
          </p:nvPr>
        </p:nvSpPr>
        <p:spPr>
          <a:xfrm>
            <a:off x="720000" y="2336667"/>
            <a:ext cx="2412300" cy="48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161" name="Google Shape;161;p13"/>
          <p:cNvSpPr txBox="1"/>
          <p:nvPr>
            <p:ph idx="4" type="title"/>
          </p:nvPr>
        </p:nvSpPr>
        <p:spPr>
          <a:xfrm>
            <a:off x="3403800" y="1640817"/>
            <a:ext cx="2375700" cy="716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200">
                <a:solidFill>
                  <a:schemeClr val="accent1"/>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62" name="Google Shape;162;p13"/>
          <p:cNvSpPr txBox="1"/>
          <p:nvPr>
            <p:ph hasCustomPrompt="1" idx="5" type="title"/>
          </p:nvPr>
        </p:nvSpPr>
        <p:spPr>
          <a:xfrm>
            <a:off x="3403800" y="1218721"/>
            <a:ext cx="1275300" cy="4848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b="0" sz="3050">
                <a:solidFill>
                  <a:schemeClr val="accent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63" name="Google Shape;163;p13"/>
          <p:cNvSpPr txBox="1"/>
          <p:nvPr>
            <p:ph idx="6" type="subTitle"/>
          </p:nvPr>
        </p:nvSpPr>
        <p:spPr>
          <a:xfrm>
            <a:off x="3403800" y="2303049"/>
            <a:ext cx="2412300" cy="48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164" name="Google Shape;164;p13"/>
          <p:cNvSpPr txBox="1"/>
          <p:nvPr>
            <p:ph idx="7" type="title"/>
          </p:nvPr>
        </p:nvSpPr>
        <p:spPr>
          <a:xfrm>
            <a:off x="6087600" y="1640836"/>
            <a:ext cx="2375700" cy="716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200">
                <a:solidFill>
                  <a:schemeClr val="accent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65" name="Google Shape;165;p13"/>
          <p:cNvSpPr txBox="1"/>
          <p:nvPr>
            <p:ph hasCustomPrompt="1" idx="8" type="title"/>
          </p:nvPr>
        </p:nvSpPr>
        <p:spPr>
          <a:xfrm>
            <a:off x="6087600" y="1218721"/>
            <a:ext cx="1275300" cy="4848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b="0" sz="3050">
                <a:solidFill>
                  <a:schemeClr val="accent2"/>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66" name="Google Shape;166;p13"/>
          <p:cNvSpPr txBox="1"/>
          <p:nvPr>
            <p:ph idx="9" type="subTitle"/>
          </p:nvPr>
        </p:nvSpPr>
        <p:spPr>
          <a:xfrm>
            <a:off x="6087600" y="2303049"/>
            <a:ext cx="2412300" cy="48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167" name="Google Shape;167;p13"/>
          <p:cNvSpPr txBox="1"/>
          <p:nvPr>
            <p:ph idx="13" type="title"/>
          </p:nvPr>
        </p:nvSpPr>
        <p:spPr>
          <a:xfrm>
            <a:off x="720000" y="3444928"/>
            <a:ext cx="2375700" cy="716700"/>
          </a:xfrm>
          <a:prstGeom prst="rect">
            <a:avLst/>
          </a:prstGeom>
        </p:spPr>
        <p:txBody>
          <a:bodyPr anchorCtr="0" anchor="ctr" bIns="91425" lIns="91425" spcFirstLastPara="1" rIns="91425" wrap="square" tIns="91425">
            <a:noAutofit/>
          </a:bodyPr>
          <a:lstStyle>
            <a:lvl1pPr lvl="0" rtl="0">
              <a:spcBef>
                <a:spcPts val="0"/>
              </a:spcBef>
              <a:spcAft>
                <a:spcPts val="0"/>
              </a:spcAft>
              <a:buSzPts val="2400"/>
              <a:buNone/>
              <a:defRPr sz="2200">
                <a:solidFill>
                  <a:schemeClr val="accent3"/>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68" name="Google Shape;168;p13"/>
          <p:cNvSpPr txBox="1"/>
          <p:nvPr>
            <p:ph hasCustomPrompt="1" idx="14" type="title"/>
          </p:nvPr>
        </p:nvSpPr>
        <p:spPr>
          <a:xfrm>
            <a:off x="720000" y="3022833"/>
            <a:ext cx="1275300" cy="4848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b="0" sz="3050">
                <a:solidFill>
                  <a:schemeClr val="accent3"/>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69" name="Google Shape;169;p13"/>
          <p:cNvSpPr txBox="1"/>
          <p:nvPr>
            <p:ph idx="15" type="subTitle"/>
          </p:nvPr>
        </p:nvSpPr>
        <p:spPr>
          <a:xfrm>
            <a:off x="720000" y="4140778"/>
            <a:ext cx="2412300" cy="48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170" name="Google Shape;170;p13"/>
          <p:cNvSpPr txBox="1"/>
          <p:nvPr>
            <p:ph idx="16" type="title"/>
          </p:nvPr>
        </p:nvSpPr>
        <p:spPr>
          <a:xfrm>
            <a:off x="3403800" y="3444928"/>
            <a:ext cx="2375700" cy="716700"/>
          </a:xfrm>
          <a:prstGeom prst="rect">
            <a:avLst/>
          </a:prstGeom>
        </p:spPr>
        <p:txBody>
          <a:bodyPr anchorCtr="0" anchor="ctr" bIns="91425" lIns="91425" spcFirstLastPara="1" rIns="91425" wrap="square" tIns="91425">
            <a:noAutofit/>
          </a:bodyPr>
          <a:lstStyle>
            <a:lvl1pPr lvl="0" marR="540000" rtl="0">
              <a:spcBef>
                <a:spcPts val="0"/>
              </a:spcBef>
              <a:spcAft>
                <a:spcPts val="0"/>
              </a:spcAft>
              <a:buSzPts val="2400"/>
              <a:buNone/>
              <a:defRPr sz="2200">
                <a:solidFill>
                  <a:schemeClr val="accent5"/>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71" name="Google Shape;171;p13"/>
          <p:cNvSpPr txBox="1"/>
          <p:nvPr>
            <p:ph hasCustomPrompt="1" idx="17" type="title"/>
          </p:nvPr>
        </p:nvSpPr>
        <p:spPr>
          <a:xfrm>
            <a:off x="3403800" y="3022833"/>
            <a:ext cx="1275300" cy="4848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b="0" sz="3050">
                <a:solidFill>
                  <a:schemeClr val="accent5"/>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72" name="Google Shape;172;p13"/>
          <p:cNvSpPr txBox="1"/>
          <p:nvPr>
            <p:ph idx="18" type="subTitle"/>
          </p:nvPr>
        </p:nvSpPr>
        <p:spPr>
          <a:xfrm>
            <a:off x="3403800" y="4140777"/>
            <a:ext cx="2412300" cy="48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sp>
        <p:nvSpPr>
          <p:cNvPr id="173" name="Google Shape;173;p13"/>
          <p:cNvSpPr txBox="1"/>
          <p:nvPr>
            <p:ph idx="19" type="title"/>
          </p:nvPr>
        </p:nvSpPr>
        <p:spPr>
          <a:xfrm>
            <a:off x="6087600" y="3444928"/>
            <a:ext cx="2375700" cy="716700"/>
          </a:xfrm>
          <a:prstGeom prst="rect">
            <a:avLst/>
          </a:prstGeom>
        </p:spPr>
        <p:txBody>
          <a:bodyPr anchorCtr="0" anchor="ctr" bIns="91425" lIns="91425" spcFirstLastPara="1" rIns="91425" wrap="square" tIns="91425">
            <a:noAutofit/>
          </a:bodyPr>
          <a:lstStyle>
            <a:lvl1pPr lvl="0" marR="540000" rtl="0">
              <a:spcBef>
                <a:spcPts val="0"/>
              </a:spcBef>
              <a:spcAft>
                <a:spcPts val="0"/>
              </a:spcAft>
              <a:buSzPts val="2400"/>
              <a:buNone/>
              <a:defRPr sz="2200">
                <a:solidFill>
                  <a:schemeClr val="accent4"/>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74" name="Google Shape;174;p13"/>
          <p:cNvSpPr txBox="1"/>
          <p:nvPr>
            <p:ph hasCustomPrompt="1" idx="20" type="title"/>
          </p:nvPr>
        </p:nvSpPr>
        <p:spPr>
          <a:xfrm>
            <a:off x="6087600" y="3022833"/>
            <a:ext cx="1275300" cy="4848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b="0" sz="305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75" name="Google Shape;175;p13"/>
          <p:cNvSpPr txBox="1"/>
          <p:nvPr>
            <p:ph idx="21" type="subTitle"/>
          </p:nvPr>
        </p:nvSpPr>
        <p:spPr>
          <a:xfrm>
            <a:off x="6087600" y="4140777"/>
            <a:ext cx="2412300" cy="4848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p:txBody>
      </p:sp>
      <p:grpSp>
        <p:nvGrpSpPr>
          <p:cNvPr id="176" name="Google Shape;176;p13"/>
          <p:cNvGrpSpPr/>
          <p:nvPr/>
        </p:nvGrpSpPr>
        <p:grpSpPr>
          <a:xfrm>
            <a:off x="307776" y="206869"/>
            <a:ext cx="8692374" cy="4765939"/>
            <a:chOff x="307776" y="206869"/>
            <a:chExt cx="8692374" cy="4765939"/>
          </a:xfrm>
        </p:grpSpPr>
        <p:grpSp>
          <p:nvGrpSpPr>
            <p:cNvPr id="177" name="Google Shape;177;p13"/>
            <p:cNvGrpSpPr/>
            <p:nvPr/>
          </p:nvGrpSpPr>
          <p:grpSpPr>
            <a:xfrm>
              <a:off x="307776" y="206869"/>
              <a:ext cx="8692374" cy="4765939"/>
              <a:chOff x="307776" y="206869"/>
              <a:chExt cx="8692374" cy="4765939"/>
            </a:xfrm>
          </p:grpSpPr>
          <p:sp>
            <p:nvSpPr>
              <p:cNvPr id="178" name="Google Shape;178;p13"/>
              <p:cNvSpPr/>
              <p:nvPr/>
            </p:nvSpPr>
            <p:spPr>
              <a:xfrm>
                <a:off x="358121" y="4865667"/>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3"/>
              <p:cNvSpPr/>
              <p:nvPr/>
            </p:nvSpPr>
            <p:spPr>
              <a:xfrm>
                <a:off x="6449424" y="651507"/>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3"/>
              <p:cNvSpPr/>
              <p:nvPr/>
            </p:nvSpPr>
            <p:spPr>
              <a:xfrm>
                <a:off x="8702281" y="4813075"/>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3"/>
              <p:cNvSpPr/>
              <p:nvPr/>
            </p:nvSpPr>
            <p:spPr>
              <a:xfrm>
                <a:off x="7139748" y="20686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3"/>
              <p:cNvSpPr/>
              <p:nvPr/>
            </p:nvSpPr>
            <p:spPr>
              <a:xfrm>
                <a:off x="8327646" y="3218972"/>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3"/>
              <p:cNvSpPr/>
              <p:nvPr/>
            </p:nvSpPr>
            <p:spPr>
              <a:xfrm>
                <a:off x="307776" y="3721797"/>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84" name="Google Shape;184;p13"/>
              <p:cNvGrpSpPr/>
              <p:nvPr/>
            </p:nvGrpSpPr>
            <p:grpSpPr>
              <a:xfrm>
                <a:off x="5088646" y="490092"/>
                <a:ext cx="99806" cy="99809"/>
                <a:chOff x="3688596" y="3879680"/>
                <a:chExt cx="99806" cy="99809"/>
              </a:xfrm>
            </p:grpSpPr>
            <p:sp>
              <p:nvSpPr>
                <p:cNvPr id="185" name="Google Shape;185;p13"/>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3"/>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7" name="Google Shape;187;p13"/>
              <p:cNvSpPr/>
              <p:nvPr/>
            </p:nvSpPr>
            <p:spPr>
              <a:xfrm flipH="1">
                <a:off x="8771396" y="1839467"/>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8" name="Google Shape;188;p13"/>
            <p:cNvSpPr/>
            <p:nvPr/>
          </p:nvSpPr>
          <p:spPr>
            <a:xfrm>
              <a:off x="8609392" y="385210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BLANK_1_1">
    <p:spTree>
      <p:nvGrpSpPr>
        <p:cNvPr id="189" name="Shape 189"/>
        <p:cNvGrpSpPr/>
        <p:nvPr/>
      </p:nvGrpSpPr>
      <p:grpSpPr>
        <a:xfrm>
          <a:off x="0" y="0"/>
          <a:ext cx="0" cy="0"/>
          <a:chOff x="0" y="0"/>
          <a:chExt cx="0" cy="0"/>
        </a:xfrm>
      </p:grpSpPr>
      <p:sp>
        <p:nvSpPr>
          <p:cNvPr id="190" name="Google Shape;190;p14"/>
          <p:cNvSpPr txBox="1"/>
          <p:nvPr>
            <p:ph type="title"/>
          </p:nvPr>
        </p:nvSpPr>
        <p:spPr>
          <a:xfrm>
            <a:off x="2213700" y="3343863"/>
            <a:ext cx="4563900" cy="5319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2200"/>
            </a:lvl1pPr>
            <a:lvl2pPr lvl="1" rtl="0" algn="ctr">
              <a:spcBef>
                <a:spcPts val="0"/>
              </a:spcBef>
              <a:spcAft>
                <a:spcPts val="0"/>
              </a:spcAft>
              <a:buSzPts val="3000"/>
              <a:buNone/>
              <a:defRPr sz="3000"/>
            </a:lvl2pPr>
            <a:lvl3pPr lvl="2" rtl="0" algn="ctr">
              <a:spcBef>
                <a:spcPts val="0"/>
              </a:spcBef>
              <a:spcAft>
                <a:spcPts val="0"/>
              </a:spcAft>
              <a:buSzPts val="3000"/>
              <a:buNone/>
              <a:defRPr sz="3000"/>
            </a:lvl3pPr>
            <a:lvl4pPr lvl="3" rtl="0" algn="ctr">
              <a:spcBef>
                <a:spcPts val="0"/>
              </a:spcBef>
              <a:spcAft>
                <a:spcPts val="0"/>
              </a:spcAft>
              <a:buSzPts val="3000"/>
              <a:buNone/>
              <a:defRPr sz="3000"/>
            </a:lvl4pPr>
            <a:lvl5pPr lvl="4" rtl="0" algn="ctr">
              <a:spcBef>
                <a:spcPts val="0"/>
              </a:spcBef>
              <a:spcAft>
                <a:spcPts val="0"/>
              </a:spcAft>
              <a:buSzPts val="3000"/>
              <a:buNone/>
              <a:defRPr sz="3000"/>
            </a:lvl5pPr>
            <a:lvl6pPr lvl="5" rtl="0" algn="ctr">
              <a:spcBef>
                <a:spcPts val="0"/>
              </a:spcBef>
              <a:spcAft>
                <a:spcPts val="0"/>
              </a:spcAft>
              <a:buSzPts val="3000"/>
              <a:buNone/>
              <a:defRPr sz="3000"/>
            </a:lvl6pPr>
            <a:lvl7pPr lvl="6" rtl="0" algn="ctr">
              <a:spcBef>
                <a:spcPts val="0"/>
              </a:spcBef>
              <a:spcAft>
                <a:spcPts val="0"/>
              </a:spcAft>
              <a:buSzPts val="3000"/>
              <a:buNone/>
              <a:defRPr sz="3000"/>
            </a:lvl7pPr>
            <a:lvl8pPr lvl="7" rtl="0" algn="ctr">
              <a:spcBef>
                <a:spcPts val="0"/>
              </a:spcBef>
              <a:spcAft>
                <a:spcPts val="0"/>
              </a:spcAft>
              <a:buSzPts val="3000"/>
              <a:buNone/>
              <a:defRPr sz="3000"/>
            </a:lvl8pPr>
            <a:lvl9pPr lvl="8" rtl="0" algn="ctr">
              <a:spcBef>
                <a:spcPts val="0"/>
              </a:spcBef>
              <a:spcAft>
                <a:spcPts val="0"/>
              </a:spcAft>
              <a:buSzPts val="3000"/>
              <a:buNone/>
              <a:defRPr sz="3000"/>
            </a:lvl9pPr>
          </a:lstStyle>
          <a:p/>
        </p:txBody>
      </p:sp>
      <p:sp>
        <p:nvSpPr>
          <p:cNvPr id="191" name="Google Shape;191;p14"/>
          <p:cNvSpPr txBox="1"/>
          <p:nvPr>
            <p:ph idx="1" type="subTitle"/>
          </p:nvPr>
        </p:nvSpPr>
        <p:spPr>
          <a:xfrm>
            <a:off x="1898500" y="1015575"/>
            <a:ext cx="5346900" cy="23283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500"/>
              <a:buNone/>
              <a:defRPr sz="2700"/>
            </a:lvl1pPr>
            <a:lvl2pPr lvl="1" rtl="0" algn="ctr">
              <a:lnSpc>
                <a:spcPct val="100000"/>
              </a:lnSpc>
              <a:spcBef>
                <a:spcPts val="0"/>
              </a:spcBef>
              <a:spcAft>
                <a:spcPts val="0"/>
              </a:spcAft>
              <a:buSzPts val="2500"/>
              <a:buNone/>
              <a:defRPr sz="2500"/>
            </a:lvl2pPr>
            <a:lvl3pPr lvl="2" rtl="0" algn="ctr">
              <a:lnSpc>
                <a:spcPct val="100000"/>
              </a:lnSpc>
              <a:spcBef>
                <a:spcPts val="0"/>
              </a:spcBef>
              <a:spcAft>
                <a:spcPts val="0"/>
              </a:spcAft>
              <a:buSzPts val="2500"/>
              <a:buNone/>
              <a:defRPr sz="2500"/>
            </a:lvl3pPr>
            <a:lvl4pPr lvl="3" rtl="0" algn="ctr">
              <a:lnSpc>
                <a:spcPct val="100000"/>
              </a:lnSpc>
              <a:spcBef>
                <a:spcPts val="0"/>
              </a:spcBef>
              <a:spcAft>
                <a:spcPts val="0"/>
              </a:spcAft>
              <a:buSzPts val="2500"/>
              <a:buNone/>
              <a:defRPr sz="2500"/>
            </a:lvl4pPr>
            <a:lvl5pPr lvl="4" rtl="0" algn="ctr">
              <a:lnSpc>
                <a:spcPct val="100000"/>
              </a:lnSpc>
              <a:spcBef>
                <a:spcPts val="0"/>
              </a:spcBef>
              <a:spcAft>
                <a:spcPts val="0"/>
              </a:spcAft>
              <a:buSzPts val="2500"/>
              <a:buNone/>
              <a:defRPr sz="2500"/>
            </a:lvl5pPr>
            <a:lvl6pPr lvl="5" rtl="0" algn="ctr">
              <a:lnSpc>
                <a:spcPct val="100000"/>
              </a:lnSpc>
              <a:spcBef>
                <a:spcPts val="0"/>
              </a:spcBef>
              <a:spcAft>
                <a:spcPts val="0"/>
              </a:spcAft>
              <a:buSzPts val="2500"/>
              <a:buNone/>
              <a:defRPr sz="2500"/>
            </a:lvl6pPr>
            <a:lvl7pPr lvl="6" rtl="0" algn="ctr">
              <a:lnSpc>
                <a:spcPct val="100000"/>
              </a:lnSpc>
              <a:spcBef>
                <a:spcPts val="0"/>
              </a:spcBef>
              <a:spcAft>
                <a:spcPts val="0"/>
              </a:spcAft>
              <a:buSzPts val="2500"/>
              <a:buNone/>
              <a:defRPr sz="2500"/>
            </a:lvl7pPr>
            <a:lvl8pPr lvl="7" rtl="0" algn="ctr">
              <a:lnSpc>
                <a:spcPct val="100000"/>
              </a:lnSpc>
              <a:spcBef>
                <a:spcPts val="0"/>
              </a:spcBef>
              <a:spcAft>
                <a:spcPts val="0"/>
              </a:spcAft>
              <a:buSzPts val="2500"/>
              <a:buNone/>
              <a:defRPr sz="2500"/>
            </a:lvl8pPr>
            <a:lvl9pPr lvl="8" rtl="0" algn="ctr">
              <a:lnSpc>
                <a:spcPct val="100000"/>
              </a:lnSpc>
              <a:spcBef>
                <a:spcPts val="0"/>
              </a:spcBef>
              <a:spcAft>
                <a:spcPts val="0"/>
              </a:spcAft>
              <a:buSzPts val="2500"/>
              <a:buNone/>
              <a:defRPr sz="2500"/>
            </a:lvl9pPr>
          </a:lstStyle>
          <a:p/>
        </p:txBody>
      </p:sp>
      <p:sp>
        <p:nvSpPr>
          <p:cNvPr id="192" name="Google Shape;192;p14"/>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93" name="Google Shape;193;p14"/>
          <p:cNvGrpSpPr/>
          <p:nvPr/>
        </p:nvGrpSpPr>
        <p:grpSpPr>
          <a:xfrm>
            <a:off x="635543" y="466718"/>
            <a:ext cx="7788455" cy="4026771"/>
            <a:chOff x="635543" y="466718"/>
            <a:chExt cx="7788455" cy="4026771"/>
          </a:xfrm>
        </p:grpSpPr>
        <p:sp>
          <p:nvSpPr>
            <p:cNvPr id="194" name="Google Shape;194;p14"/>
            <p:cNvSpPr/>
            <p:nvPr/>
          </p:nvSpPr>
          <p:spPr>
            <a:xfrm>
              <a:off x="7947883" y="4393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4"/>
            <p:cNvSpPr/>
            <p:nvPr/>
          </p:nvSpPr>
          <p:spPr>
            <a:xfrm>
              <a:off x="1434864" y="539997"/>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4"/>
            <p:cNvSpPr/>
            <p:nvPr/>
          </p:nvSpPr>
          <p:spPr>
            <a:xfrm>
              <a:off x="7913324" y="835219"/>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4"/>
            <p:cNvSpPr/>
            <p:nvPr/>
          </p:nvSpPr>
          <p:spPr>
            <a:xfrm>
              <a:off x="635543" y="306748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14"/>
            <p:cNvSpPr/>
            <p:nvPr/>
          </p:nvSpPr>
          <p:spPr>
            <a:xfrm>
              <a:off x="7120573" y="365791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14"/>
            <p:cNvSpPr/>
            <p:nvPr/>
          </p:nvSpPr>
          <p:spPr>
            <a:xfrm>
              <a:off x="762371" y="4085372"/>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4"/>
            <p:cNvSpPr/>
            <p:nvPr/>
          </p:nvSpPr>
          <p:spPr>
            <a:xfrm>
              <a:off x="5496542" y="466718"/>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01" name="Google Shape;201;p14"/>
            <p:cNvGrpSpPr/>
            <p:nvPr/>
          </p:nvGrpSpPr>
          <p:grpSpPr>
            <a:xfrm>
              <a:off x="1563046" y="1860705"/>
              <a:ext cx="99806" cy="99809"/>
              <a:chOff x="3688596" y="3879680"/>
              <a:chExt cx="99806" cy="99809"/>
            </a:xfrm>
          </p:grpSpPr>
          <p:sp>
            <p:nvSpPr>
              <p:cNvPr id="202" name="Google Shape;202;p14"/>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14"/>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04" name="Google Shape;204;p14"/>
            <p:cNvSpPr/>
            <p:nvPr/>
          </p:nvSpPr>
          <p:spPr>
            <a:xfrm>
              <a:off x="8281501" y="280875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205" name="Shape 205"/>
        <p:cNvGrpSpPr/>
        <p:nvPr/>
      </p:nvGrpSpPr>
      <p:grpSpPr>
        <a:xfrm>
          <a:off x="0" y="0"/>
          <a:ext cx="0" cy="0"/>
          <a:chOff x="0" y="0"/>
          <a:chExt cx="0" cy="0"/>
        </a:xfrm>
      </p:grpSpPr>
      <p:sp>
        <p:nvSpPr>
          <p:cNvPr id="206" name="Google Shape;206;p15"/>
          <p:cNvSpPr/>
          <p:nvPr/>
        </p:nvSpPr>
        <p:spPr>
          <a:xfrm>
            <a:off x="-53050" y="-21900"/>
            <a:ext cx="9250200" cy="5187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5"/>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8" name="Google Shape;208;p15"/>
          <p:cNvSpPr txBox="1"/>
          <p:nvPr>
            <p:ph type="title"/>
          </p:nvPr>
        </p:nvSpPr>
        <p:spPr>
          <a:xfrm>
            <a:off x="720000" y="681325"/>
            <a:ext cx="4893300" cy="2417400"/>
          </a:xfrm>
          <a:prstGeom prst="rect">
            <a:avLst/>
          </a:prstGeom>
        </p:spPr>
        <p:txBody>
          <a:bodyPr anchorCtr="0" anchor="t" bIns="91425" lIns="91425" spcFirstLastPara="1" rIns="91425" wrap="square" tIns="91425">
            <a:noAutofit/>
          </a:bodyPr>
          <a:lstStyle>
            <a:lvl1pPr lvl="0" rtl="0">
              <a:lnSpc>
                <a:spcPct val="80000"/>
              </a:lnSpc>
              <a:spcBef>
                <a:spcPts val="0"/>
              </a:spcBef>
              <a:spcAft>
                <a:spcPts val="0"/>
              </a:spcAft>
              <a:buSzPts val="3600"/>
              <a:buNone/>
              <a:defRPr sz="6000">
                <a:solidFill>
                  <a:schemeClr val="accent1"/>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09" name="Google Shape;209;p15"/>
          <p:cNvSpPr txBox="1"/>
          <p:nvPr>
            <p:ph hasCustomPrompt="1" idx="2" type="title"/>
          </p:nvPr>
        </p:nvSpPr>
        <p:spPr>
          <a:xfrm>
            <a:off x="4920300" y="2698200"/>
            <a:ext cx="3503700" cy="19053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6000"/>
              <a:buNone/>
              <a:defRPr b="0" sz="15000">
                <a:solidFill>
                  <a:schemeClr val="accent1"/>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210" name="Google Shape;210;p15"/>
          <p:cNvSpPr txBox="1"/>
          <p:nvPr>
            <p:ph idx="1" type="subTitle"/>
          </p:nvPr>
        </p:nvSpPr>
        <p:spPr>
          <a:xfrm>
            <a:off x="835150" y="3098725"/>
            <a:ext cx="2924100" cy="508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grpSp>
        <p:nvGrpSpPr>
          <p:cNvPr id="211" name="Google Shape;211;p15"/>
          <p:cNvGrpSpPr/>
          <p:nvPr/>
        </p:nvGrpSpPr>
        <p:grpSpPr>
          <a:xfrm>
            <a:off x="2464601" y="979094"/>
            <a:ext cx="6063322" cy="3471130"/>
            <a:chOff x="2464601" y="979094"/>
            <a:chExt cx="6063322" cy="3471130"/>
          </a:xfrm>
        </p:grpSpPr>
        <p:grpSp>
          <p:nvGrpSpPr>
            <p:cNvPr id="212" name="Google Shape;212;p15"/>
            <p:cNvGrpSpPr/>
            <p:nvPr/>
          </p:nvGrpSpPr>
          <p:grpSpPr>
            <a:xfrm>
              <a:off x="4440171" y="979094"/>
              <a:ext cx="4087753" cy="3471119"/>
              <a:chOff x="4211571" y="902894"/>
              <a:chExt cx="4087753" cy="3471119"/>
            </a:xfrm>
          </p:grpSpPr>
          <p:sp>
            <p:nvSpPr>
              <p:cNvPr id="213" name="Google Shape;213;p15"/>
              <p:cNvSpPr/>
              <p:nvPr/>
            </p:nvSpPr>
            <p:spPr>
              <a:xfrm>
                <a:off x="4782658" y="3446972"/>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5"/>
              <p:cNvSpPr/>
              <p:nvPr/>
            </p:nvSpPr>
            <p:spPr>
              <a:xfrm>
                <a:off x="4211571" y="9328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15"/>
              <p:cNvSpPr/>
              <p:nvPr/>
            </p:nvSpPr>
            <p:spPr>
              <a:xfrm>
                <a:off x="8130399" y="90289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5"/>
              <p:cNvSpPr/>
              <p:nvPr/>
            </p:nvSpPr>
            <p:spPr>
              <a:xfrm>
                <a:off x="5455181" y="96971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17" name="Google Shape;217;p15"/>
              <p:cNvGrpSpPr/>
              <p:nvPr/>
            </p:nvGrpSpPr>
            <p:grpSpPr>
              <a:xfrm>
                <a:off x="5295946" y="4274205"/>
                <a:ext cx="99806" cy="99809"/>
                <a:chOff x="3688596" y="3879680"/>
                <a:chExt cx="99806" cy="99809"/>
              </a:xfrm>
            </p:grpSpPr>
            <p:sp>
              <p:nvSpPr>
                <p:cNvPr id="218" name="Google Shape;218;p15"/>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15"/>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0" name="Google Shape;220;p15"/>
              <p:cNvSpPr/>
              <p:nvPr/>
            </p:nvSpPr>
            <p:spPr>
              <a:xfrm flipH="1">
                <a:off x="5997696" y="269820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21" name="Google Shape;221;p15"/>
            <p:cNvSpPr/>
            <p:nvPr/>
          </p:nvSpPr>
          <p:spPr>
            <a:xfrm>
              <a:off x="2464601" y="430665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5"/>
            <p:cNvSpPr/>
            <p:nvPr/>
          </p:nvSpPr>
          <p:spPr>
            <a:xfrm>
              <a:off x="3929342" y="39812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p:cSld name="SECTION_HEADER_1_1">
    <p:spTree>
      <p:nvGrpSpPr>
        <p:cNvPr id="223" name="Shape 223"/>
        <p:cNvGrpSpPr/>
        <p:nvPr/>
      </p:nvGrpSpPr>
      <p:grpSpPr>
        <a:xfrm>
          <a:off x="0" y="0"/>
          <a:ext cx="0" cy="0"/>
          <a:chOff x="0" y="0"/>
          <a:chExt cx="0" cy="0"/>
        </a:xfrm>
      </p:grpSpPr>
      <p:sp>
        <p:nvSpPr>
          <p:cNvPr id="224" name="Google Shape;224;p16"/>
          <p:cNvSpPr/>
          <p:nvPr/>
        </p:nvSpPr>
        <p:spPr>
          <a:xfrm>
            <a:off x="-53050" y="-21900"/>
            <a:ext cx="9250200" cy="5187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6"/>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6"/>
          <p:cNvSpPr txBox="1"/>
          <p:nvPr>
            <p:ph type="title"/>
          </p:nvPr>
        </p:nvSpPr>
        <p:spPr>
          <a:xfrm>
            <a:off x="720000" y="681325"/>
            <a:ext cx="6035700" cy="1813500"/>
          </a:xfrm>
          <a:prstGeom prst="rect">
            <a:avLst/>
          </a:prstGeom>
        </p:spPr>
        <p:txBody>
          <a:bodyPr anchorCtr="0" anchor="t" bIns="91425" lIns="91425" spcFirstLastPara="1" rIns="91425" wrap="square" tIns="91425">
            <a:noAutofit/>
          </a:bodyPr>
          <a:lstStyle>
            <a:lvl1pPr lvl="0" rtl="0">
              <a:lnSpc>
                <a:spcPct val="80000"/>
              </a:lnSpc>
              <a:spcBef>
                <a:spcPts val="0"/>
              </a:spcBef>
              <a:spcAft>
                <a:spcPts val="0"/>
              </a:spcAft>
              <a:buSzPts val="3600"/>
              <a:buNone/>
              <a:defRPr sz="6000">
                <a:solidFill>
                  <a:schemeClr val="accent2"/>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27" name="Google Shape;227;p16"/>
          <p:cNvSpPr txBox="1"/>
          <p:nvPr>
            <p:ph hasCustomPrompt="1" idx="2" type="title"/>
          </p:nvPr>
        </p:nvSpPr>
        <p:spPr>
          <a:xfrm>
            <a:off x="5814025" y="2879250"/>
            <a:ext cx="2523600" cy="1905300"/>
          </a:xfrm>
          <a:prstGeom prst="rect">
            <a:avLst/>
          </a:prstGeom>
        </p:spPr>
        <p:txBody>
          <a:bodyPr anchorCtr="0" anchor="ctr" bIns="91425" lIns="91425" spcFirstLastPara="1" rIns="91425" wrap="square" tIns="91425">
            <a:noAutofit/>
          </a:bodyPr>
          <a:lstStyle>
            <a:lvl1pPr lvl="0" rtl="0" algn="r">
              <a:spcBef>
                <a:spcPts val="0"/>
              </a:spcBef>
              <a:spcAft>
                <a:spcPts val="0"/>
              </a:spcAft>
              <a:buClr>
                <a:schemeClr val="accent2"/>
              </a:buClr>
              <a:buSzPts val="6000"/>
              <a:buNone/>
              <a:defRPr b="0" sz="15000">
                <a:solidFill>
                  <a:schemeClr val="accent2"/>
                </a:solidFill>
              </a:defRPr>
            </a:lvl1pPr>
            <a:lvl2pPr lvl="1" rtl="0" algn="ctr">
              <a:spcBef>
                <a:spcPts val="0"/>
              </a:spcBef>
              <a:spcAft>
                <a:spcPts val="0"/>
              </a:spcAft>
              <a:buClr>
                <a:schemeClr val="accent2"/>
              </a:buClr>
              <a:buSzPts val="6000"/>
              <a:buNone/>
              <a:defRPr sz="6000">
                <a:solidFill>
                  <a:schemeClr val="accent2"/>
                </a:solidFill>
              </a:defRPr>
            </a:lvl2pPr>
            <a:lvl3pPr lvl="2" rtl="0" algn="ctr">
              <a:spcBef>
                <a:spcPts val="0"/>
              </a:spcBef>
              <a:spcAft>
                <a:spcPts val="0"/>
              </a:spcAft>
              <a:buClr>
                <a:schemeClr val="accent2"/>
              </a:buClr>
              <a:buSzPts val="6000"/>
              <a:buNone/>
              <a:defRPr sz="6000">
                <a:solidFill>
                  <a:schemeClr val="accent2"/>
                </a:solidFill>
              </a:defRPr>
            </a:lvl3pPr>
            <a:lvl4pPr lvl="3" rtl="0" algn="ctr">
              <a:spcBef>
                <a:spcPts val="0"/>
              </a:spcBef>
              <a:spcAft>
                <a:spcPts val="0"/>
              </a:spcAft>
              <a:buClr>
                <a:schemeClr val="accent2"/>
              </a:buClr>
              <a:buSzPts val="6000"/>
              <a:buNone/>
              <a:defRPr sz="6000">
                <a:solidFill>
                  <a:schemeClr val="accent2"/>
                </a:solidFill>
              </a:defRPr>
            </a:lvl4pPr>
            <a:lvl5pPr lvl="4" rtl="0" algn="ctr">
              <a:spcBef>
                <a:spcPts val="0"/>
              </a:spcBef>
              <a:spcAft>
                <a:spcPts val="0"/>
              </a:spcAft>
              <a:buClr>
                <a:schemeClr val="accent2"/>
              </a:buClr>
              <a:buSzPts val="6000"/>
              <a:buNone/>
              <a:defRPr sz="6000">
                <a:solidFill>
                  <a:schemeClr val="accent2"/>
                </a:solidFill>
              </a:defRPr>
            </a:lvl5pPr>
            <a:lvl6pPr lvl="5" rtl="0" algn="ctr">
              <a:spcBef>
                <a:spcPts val="0"/>
              </a:spcBef>
              <a:spcAft>
                <a:spcPts val="0"/>
              </a:spcAft>
              <a:buClr>
                <a:schemeClr val="accent2"/>
              </a:buClr>
              <a:buSzPts val="6000"/>
              <a:buNone/>
              <a:defRPr sz="6000">
                <a:solidFill>
                  <a:schemeClr val="accent2"/>
                </a:solidFill>
              </a:defRPr>
            </a:lvl6pPr>
            <a:lvl7pPr lvl="6" rtl="0" algn="ctr">
              <a:spcBef>
                <a:spcPts val="0"/>
              </a:spcBef>
              <a:spcAft>
                <a:spcPts val="0"/>
              </a:spcAft>
              <a:buClr>
                <a:schemeClr val="accent2"/>
              </a:buClr>
              <a:buSzPts val="6000"/>
              <a:buNone/>
              <a:defRPr sz="6000">
                <a:solidFill>
                  <a:schemeClr val="accent2"/>
                </a:solidFill>
              </a:defRPr>
            </a:lvl7pPr>
            <a:lvl8pPr lvl="7" rtl="0" algn="ctr">
              <a:spcBef>
                <a:spcPts val="0"/>
              </a:spcBef>
              <a:spcAft>
                <a:spcPts val="0"/>
              </a:spcAft>
              <a:buClr>
                <a:schemeClr val="accent2"/>
              </a:buClr>
              <a:buSzPts val="6000"/>
              <a:buNone/>
              <a:defRPr sz="6000">
                <a:solidFill>
                  <a:schemeClr val="accent2"/>
                </a:solidFill>
              </a:defRPr>
            </a:lvl8pPr>
            <a:lvl9pPr lvl="8" rtl="0" algn="ctr">
              <a:spcBef>
                <a:spcPts val="0"/>
              </a:spcBef>
              <a:spcAft>
                <a:spcPts val="0"/>
              </a:spcAft>
              <a:buClr>
                <a:schemeClr val="accent2"/>
              </a:buClr>
              <a:buSzPts val="6000"/>
              <a:buNone/>
              <a:defRPr sz="6000">
                <a:solidFill>
                  <a:schemeClr val="accent2"/>
                </a:solidFill>
              </a:defRPr>
            </a:lvl9pPr>
          </a:lstStyle>
          <a:p>
            <a:r>
              <a:t>xx%</a:t>
            </a:r>
          </a:p>
        </p:txBody>
      </p:sp>
      <p:sp>
        <p:nvSpPr>
          <p:cNvPr id="228" name="Google Shape;228;p16"/>
          <p:cNvSpPr txBox="1"/>
          <p:nvPr>
            <p:ph idx="1" type="subTitle"/>
          </p:nvPr>
        </p:nvSpPr>
        <p:spPr>
          <a:xfrm>
            <a:off x="787175" y="2317500"/>
            <a:ext cx="2888400" cy="508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grpSp>
        <p:nvGrpSpPr>
          <p:cNvPr id="229" name="Google Shape;229;p16"/>
          <p:cNvGrpSpPr/>
          <p:nvPr/>
        </p:nvGrpSpPr>
        <p:grpSpPr>
          <a:xfrm>
            <a:off x="670096" y="909844"/>
            <a:ext cx="7896403" cy="2860058"/>
            <a:chOff x="670096" y="909844"/>
            <a:chExt cx="7896403" cy="2860058"/>
          </a:xfrm>
        </p:grpSpPr>
        <p:grpSp>
          <p:nvGrpSpPr>
            <p:cNvPr id="230" name="Google Shape;230;p16"/>
            <p:cNvGrpSpPr/>
            <p:nvPr/>
          </p:nvGrpSpPr>
          <p:grpSpPr>
            <a:xfrm>
              <a:off x="670096" y="909844"/>
              <a:ext cx="7896403" cy="2860058"/>
              <a:chOff x="670096" y="909844"/>
              <a:chExt cx="7896403" cy="2860058"/>
            </a:xfrm>
          </p:grpSpPr>
          <p:sp>
            <p:nvSpPr>
              <p:cNvPr id="231" name="Google Shape;231;p16"/>
              <p:cNvSpPr/>
              <p:nvPr/>
            </p:nvSpPr>
            <p:spPr>
              <a:xfrm>
                <a:off x="7963671" y="24180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6"/>
              <p:cNvSpPr/>
              <p:nvPr/>
            </p:nvSpPr>
            <p:spPr>
              <a:xfrm>
                <a:off x="4925049" y="3610169"/>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6"/>
              <p:cNvSpPr/>
              <p:nvPr/>
            </p:nvSpPr>
            <p:spPr>
              <a:xfrm>
                <a:off x="5355123" y="9098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16"/>
              <p:cNvSpPr/>
              <p:nvPr/>
            </p:nvSpPr>
            <p:spPr>
              <a:xfrm>
                <a:off x="8424001" y="357953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5" name="Google Shape;235;p16"/>
              <p:cNvGrpSpPr/>
              <p:nvPr/>
            </p:nvGrpSpPr>
            <p:grpSpPr>
              <a:xfrm>
                <a:off x="670096" y="3601405"/>
                <a:ext cx="99806" cy="99809"/>
                <a:chOff x="3688596" y="3879680"/>
                <a:chExt cx="99806" cy="99809"/>
              </a:xfrm>
            </p:grpSpPr>
            <p:sp>
              <p:nvSpPr>
                <p:cNvPr id="236" name="Google Shape;236;p16"/>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6"/>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8" name="Google Shape;238;p16"/>
              <p:cNvSpPr/>
              <p:nvPr/>
            </p:nvSpPr>
            <p:spPr>
              <a:xfrm flipH="1">
                <a:off x="5857877" y="2879256"/>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39" name="Google Shape;239;p16"/>
            <p:cNvSpPr/>
            <p:nvPr/>
          </p:nvSpPr>
          <p:spPr>
            <a:xfrm>
              <a:off x="7004576" y="217393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16"/>
            <p:cNvSpPr/>
            <p:nvPr/>
          </p:nvSpPr>
          <p:spPr>
            <a:xfrm>
              <a:off x="7574242" y="13523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3">
  <p:cSld name="SECTION_HEADER_1_1_1">
    <p:spTree>
      <p:nvGrpSpPr>
        <p:cNvPr id="241" name="Shape 241"/>
        <p:cNvGrpSpPr/>
        <p:nvPr/>
      </p:nvGrpSpPr>
      <p:grpSpPr>
        <a:xfrm>
          <a:off x="0" y="0"/>
          <a:ext cx="0" cy="0"/>
          <a:chOff x="0" y="0"/>
          <a:chExt cx="0" cy="0"/>
        </a:xfrm>
      </p:grpSpPr>
      <p:sp>
        <p:nvSpPr>
          <p:cNvPr id="242" name="Google Shape;242;p17"/>
          <p:cNvSpPr/>
          <p:nvPr/>
        </p:nvSpPr>
        <p:spPr>
          <a:xfrm>
            <a:off x="-53050" y="-21900"/>
            <a:ext cx="9250200" cy="5187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17"/>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17"/>
          <p:cNvSpPr txBox="1"/>
          <p:nvPr>
            <p:ph type="title"/>
          </p:nvPr>
        </p:nvSpPr>
        <p:spPr>
          <a:xfrm>
            <a:off x="720000" y="681325"/>
            <a:ext cx="6035700" cy="1631400"/>
          </a:xfrm>
          <a:prstGeom prst="rect">
            <a:avLst/>
          </a:prstGeom>
        </p:spPr>
        <p:txBody>
          <a:bodyPr anchorCtr="0" anchor="t" bIns="91425" lIns="91425" spcFirstLastPara="1" rIns="91425" wrap="square" tIns="91425">
            <a:noAutofit/>
          </a:bodyPr>
          <a:lstStyle>
            <a:lvl1pPr lvl="0" rtl="0">
              <a:lnSpc>
                <a:spcPct val="80000"/>
              </a:lnSpc>
              <a:spcBef>
                <a:spcPts val="0"/>
              </a:spcBef>
              <a:spcAft>
                <a:spcPts val="0"/>
              </a:spcAft>
              <a:buSzPts val="3600"/>
              <a:buNone/>
              <a:defRPr sz="6000">
                <a:solidFill>
                  <a:schemeClr val="accent3"/>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45" name="Google Shape;245;p17"/>
          <p:cNvSpPr txBox="1"/>
          <p:nvPr>
            <p:ph hasCustomPrompt="1" idx="2" type="title"/>
          </p:nvPr>
        </p:nvSpPr>
        <p:spPr>
          <a:xfrm>
            <a:off x="4920300" y="2698200"/>
            <a:ext cx="3503700" cy="1905300"/>
          </a:xfrm>
          <a:prstGeom prst="rect">
            <a:avLst/>
          </a:prstGeom>
        </p:spPr>
        <p:txBody>
          <a:bodyPr anchorCtr="0" anchor="ctr" bIns="91425" lIns="91425" spcFirstLastPara="1" rIns="91425" wrap="square" tIns="91425">
            <a:noAutofit/>
          </a:bodyPr>
          <a:lstStyle>
            <a:lvl1pPr lvl="0" rtl="0" algn="r">
              <a:spcBef>
                <a:spcPts val="0"/>
              </a:spcBef>
              <a:spcAft>
                <a:spcPts val="0"/>
              </a:spcAft>
              <a:buClr>
                <a:schemeClr val="accent3"/>
              </a:buClr>
              <a:buSzPts val="6000"/>
              <a:buNone/>
              <a:defRPr b="0" sz="15000">
                <a:solidFill>
                  <a:schemeClr val="accent3"/>
                </a:solidFill>
              </a:defRPr>
            </a:lvl1pPr>
            <a:lvl2pPr lvl="1" rtl="0" algn="ctr">
              <a:spcBef>
                <a:spcPts val="0"/>
              </a:spcBef>
              <a:spcAft>
                <a:spcPts val="0"/>
              </a:spcAft>
              <a:buClr>
                <a:schemeClr val="accent3"/>
              </a:buClr>
              <a:buSzPts val="6000"/>
              <a:buNone/>
              <a:defRPr sz="6000">
                <a:solidFill>
                  <a:schemeClr val="accent3"/>
                </a:solidFill>
              </a:defRPr>
            </a:lvl2pPr>
            <a:lvl3pPr lvl="2" rtl="0" algn="ctr">
              <a:spcBef>
                <a:spcPts val="0"/>
              </a:spcBef>
              <a:spcAft>
                <a:spcPts val="0"/>
              </a:spcAft>
              <a:buClr>
                <a:schemeClr val="accent3"/>
              </a:buClr>
              <a:buSzPts val="6000"/>
              <a:buNone/>
              <a:defRPr sz="6000">
                <a:solidFill>
                  <a:schemeClr val="accent3"/>
                </a:solidFill>
              </a:defRPr>
            </a:lvl3pPr>
            <a:lvl4pPr lvl="3" rtl="0" algn="ctr">
              <a:spcBef>
                <a:spcPts val="0"/>
              </a:spcBef>
              <a:spcAft>
                <a:spcPts val="0"/>
              </a:spcAft>
              <a:buClr>
                <a:schemeClr val="accent3"/>
              </a:buClr>
              <a:buSzPts val="6000"/>
              <a:buNone/>
              <a:defRPr sz="6000">
                <a:solidFill>
                  <a:schemeClr val="accent3"/>
                </a:solidFill>
              </a:defRPr>
            </a:lvl4pPr>
            <a:lvl5pPr lvl="4" rtl="0" algn="ctr">
              <a:spcBef>
                <a:spcPts val="0"/>
              </a:spcBef>
              <a:spcAft>
                <a:spcPts val="0"/>
              </a:spcAft>
              <a:buClr>
                <a:schemeClr val="accent3"/>
              </a:buClr>
              <a:buSzPts val="6000"/>
              <a:buNone/>
              <a:defRPr sz="6000">
                <a:solidFill>
                  <a:schemeClr val="accent3"/>
                </a:solidFill>
              </a:defRPr>
            </a:lvl5pPr>
            <a:lvl6pPr lvl="5" rtl="0" algn="ctr">
              <a:spcBef>
                <a:spcPts val="0"/>
              </a:spcBef>
              <a:spcAft>
                <a:spcPts val="0"/>
              </a:spcAft>
              <a:buClr>
                <a:schemeClr val="accent3"/>
              </a:buClr>
              <a:buSzPts val="6000"/>
              <a:buNone/>
              <a:defRPr sz="6000">
                <a:solidFill>
                  <a:schemeClr val="accent3"/>
                </a:solidFill>
              </a:defRPr>
            </a:lvl6pPr>
            <a:lvl7pPr lvl="6" rtl="0" algn="ctr">
              <a:spcBef>
                <a:spcPts val="0"/>
              </a:spcBef>
              <a:spcAft>
                <a:spcPts val="0"/>
              </a:spcAft>
              <a:buClr>
                <a:schemeClr val="accent3"/>
              </a:buClr>
              <a:buSzPts val="6000"/>
              <a:buNone/>
              <a:defRPr sz="6000">
                <a:solidFill>
                  <a:schemeClr val="accent3"/>
                </a:solidFill>
              </a:defRPr>
            </a:lvl7pPr>
            <a:lvl8pPr lvl="7" rtl="0" algn="ctr">
              <a:spcBef>
                <a:spcPts val="0"/>
              </a:spcBef>
              <a:spcAft>
                <a:spcPts val="0"/>
              </a:spcAft>
              <a:buClr>
                <a:schemeClr val="accent3"/>
              </a:buClr>
              <a:buSzPts val="6000"/>
              <a:buNone/>
              <a:defRPr sz="6000">
                <a:solidFill>
                  <a:schemeClr val="accent3"/>
                </a:solidFill>
              </a:defRPr>
            </a:lvl8pPr>
            <a:lvl9pPr lvl="8" rtl="0" algn="ctr">
              <a:spcBef>
                <a:spcPts val="0"/>
              </a:spcBef>
              <a:spcAft>
                <a:spcPts val="0"/>
              </a:spcAft>
              <a:buClr>
                <a:schemeClr val="accent3"/>
              </a:buClr>
              <a:buSzPts val="6000"/>
              <a:buNone/>
              <a:defRPr sz="6000">
                <a:solidFill>
                  <a:schemeClr val="accent3"/>
                </a:solidFill>
              </a:defRPr>
            </a:lvl9pPr>
          </a:lstStyle>
          <a:p>
            <a:r>
              <a:t>xx%</a:t>
            </a:r>
          </a:p>
        </p:txBody>
      </p:sp>
      <p:sp>
        <p:nvSpPr>
          <p:cNvPr id="246" name="Google Shape;246;p17"/>
          <p:cNvSpPr txBox="1"/>
          <p:nvPr>
            <p:ph idx="1" type="subTitle"/>
          </p:nvPr>
        </p:nvSpPr>
        <p:spPr>
          <a:xfrm>
            <a:off x="787175" y="2322575"/>
            <a:ext cx="2715300" cy="508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grpSp>
        <p:nvGrpSpPr>
          <p:cNvPr id="247" name="Google Shape;247;p17"/>
          <p:cNvGrpSpPr/>
          <p:nvPr/>
        </p:nvGrpSpPr>
        <p:grpSpPr>
          <a:xfrm>
            <a:off x="883374" y="742244"/>
            <a:ext cx="7477553" cy="3817369"/>
            <a:chOff x="883374" y="742244"/>
            <a:chExt cx="7477553" cy="3817369"/>
          </a:xfrm>
        </p:grpSpPr>
        <p:grpSp>
          <p:nvGrpSpPr>
            <p:cNvPr id="248" name="Google Shape;248;p17"/>
            <p:cNvGrpSpPr/>
            <p:nvPr/>
          </p:nvGrpSpPr>
          <p:grpSpPr>
            <a:xfrm>
              <a:off x="1349196" y="742244"/>
              <a:ext cx="7011731" cy="3817369"/>
              <a:chOff x="1349196" y="742244"/>
              <a:chExt cx="7011731" cy="3817369"/>
            </a:xfrm>
          </p:grpSpPr>
          <p:grpSp>
            <p:nvGrpSpPr>
              <p:cNvPr id="249" name="Google Shape;249;p17"/>
              <p:cNvGrpSpPr/>
              <p:nvPr/>
            </p:nvGrpSpPr>
            <p:grpSpPr>
              <a:xfrm>
                <a:off x="1349196" y="742244"/>
                <a:ext cx="7011731" cy="3817369"/>
                <a:chOff x="1349196" y="742244"/>
                <a:chExt cx="7011731" cy="3817369"/>
              </a:xfrm>
            </p:grpSpPr>
            <p:sp>
              <p:nvSpPr>
                <p:cNvPr id="250" name="Google Shape;250;p17"/>
                <p:cNvSpPr/>
                <p:nvPr/>
              </p:nvSpPr>
              <p:spPr>
                <a:xfrm>
                  <a:off x="2549921" y="34733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7"/>
                <p:cNvSpPr/>
                <p:nvPr/>
              </p:nvSpPr>
              <p:spPr>
                <a:xfrm>
                  <a:off x="5865626" y="431163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7"/>
                <p:cNvSpPr/>
                <p:nvPr/>
              </p:nvSpPr>
              <p:spPr>
                <a:xfrm>
                  <a:off x="5394551" y="2454122"/>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7"/>
                <p:cNvSpPr/>
                <p:nvPr/>
              </p:nvSpPr>
              <p:spPr>
                <a:xfrm>
                  <a:off x="6470274" y="74224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17"/>
                <p:cNvSpPr/>
                <p:nvPr/>
              </p:nvSpPr>
              <p:spPr>
                <a:xfrm>
                  <a:off x="4235800" y="2011035"/>
                  <a:ext cx="672408" cy="41821"/>
                </a:xfrm>
                <a:custGeom>
                  <a:rect b="b" l="l" r="r" t="t"/>
                  <a:pathLst>
                    <a:path extrusionOk="0" fill="none" h="432" w="6946">
                      <a:moveTo>
                        <a:pt x="0" y="0"/>
                      </a:moveTo>
                      <a:cubicBezTo>
                        <a:pt x="578" y="0"/>
                        <a:pt x="578" y="432"/>
                        <a:pt x="1156" y="432"/>
                      </a:cubicBezTo>
                      <a:cubicBezTo>
                        <a:pt x="1734" y="432"/>
                        <a:pt x="1734" y="0"/>
                        <a:pt x="2312" y="0"/>
                      </a:cubicBezTo>
                      <a:cubicBezTo>
                        <a:pt x="2890" y="0"/>
                        <a:pt x="2890" y="432"/>
                        <a:pt x="3467" y="432"/>
                      </a:cubicBezTo>
                      <a:cubicBezTo>
                        <a:pt x="4046" y="432"/>
                        <a:pt x="4046" y="0"/>
                        <a:pt x="4623" y="0"/>
                      </a:cubicBezTo>
                      <a:cubicBezTo>
                        <a:pt x="5201" y="0"/>
                        <a:pt x="5201" y="432"/>
                        <a:pt x="5790" y="432"/>
                      </a:cubicBezTo>
                      <a:cubicBezTo>
                        <a:pt x="6367" y="432"/>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55" name="Google Shape;255;p17"/>
                <p:cNvGrpSpPr/>
                <p:nvPr/>
              </p:nvGrpSpPr>
              <p:grpSpPr>
                <a:xfrm>
                  <a:off x="8261121" y="2850605"/>
                  <a:ext cx="99806" cy="99809"/>
                  <a:chOff x="3688596" y="3879680"/>
                  <a:chExt cx="99806" cy="99809"/>
                </a:xfrm>
              </p:grpSpPr>
              <p:sp>
                <p:nvSpPr>
                  <p:cNvPr id="256" name="Google Shape;256;p17"/>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7"/>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8" name="Google Shape;258;p17"/>
                <p:cNvGrpSpPr/>
                <p:nvPr/>
              </p:nvGrpSpPr>
              <p:grpSpPr>
                <a:xfrm>
                  <a:off x="1349196" y="4004505"/>
                  <a:ext cx="99806" cy="99809"/>
                  <a:chOff x="2774196" y="3879680"/>
                  <a:chExt cx="99806" cy="99809"/>
                </a:xfrm>
              </p:grpSpPr>
              <p:sp>
                <p:nvSpPr>
                  <p:cNvPr id="259" name="Google Shape;259;p17"/>
                  <p:cNvSpPr/>
                  <p:nvPr/>
                </p:nvSpPr>
                <p:spPr>
                  <a:xfrm>
                    <a:off x="27741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17"/>
                  <p:cNvSpPr/>
                  <p:nvPr/>
                </p:nvSpPr>
                <p:spPr>
                  <a:xfrm flipH="1">
                    <a:off x="27741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1" name="Google Shape;261;p17"/>
                <p:cNvSpPr/>
                <p:nvPr/>
              </p:nvSpPr>
              <p:spPr>
                <a:xfrm flipH="1">
                  <a:off x="3335246" y="445980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2" name="Google Shape;262;p17"/>
              <p:cNvSpPr/>
              <p:nvPr/>
            </p:nvSpPr>
            <p:spPr>
              <a:xfrm>
                <a:off x="3964892" y="2666368"/>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63" name="Google Shape;263;p17"/>
            <p:cNvSpPr/>
            <p:nvPr/>
          </p:nvSpPr>
          <p:spPr>
            <a:xfrm>
              <a:off x="883374" y="326564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4">
  <p:cSld name="SECTION_HEADER_1_1_1_1">
    <p:spTree>
      <p:nvGrpSpPr>
        <p:cNvPr id="264" name="Shape 264"/>
        <p:cNvGrpSpPr/>
        <p:nvPr/>
      </p:nvGrpSpPr>
      <p:grpSpPr>
        <a:xfrm>
          <a:off x="0" y="0"/>
          <a:ext cx="0" cy="0"/>
          <a:chOff x="0" y="0"/>
          <a:chExt cx="0" cy="0"/>
        </a:xfrm>
      </p:grpSpPr>
      <p:sp>
        <p:nvSpPr>
          <p:cNvPr id="265" name="Google Shape;265;p18"/>
          <p:cNvSpPr/>
          <p:nvPr/>
        </p:nvSpPr>
        <p:spPr>
          <a:xfrm>
            <a:off x="-53050" y="-21900"/>
            <a:ext cx="9250200" cy="5187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8"/>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8"/>
          <p:cNvSpPr txBox="1"/>
          <p:nvPr>
            <p:ph type="title"/>
          </p:nvPr>
        </p:nvSpPr>
        <p:spPr>
          <a:xfrm>
            <a:off x="787175" y="706400"/>
            <a:ext cx="4308300" cy="1615800"/>
          </a:xfrm>
          <a:prstGeom prst="rect">
            <a:avLst/>
          </a:prstGeom>
        </p:spPr>
        <p:txBody>
          <a:bodyPr anchorCtr="0" anchor="t" bIns="91425" lIns="91425" spcFirstLastPara="1" rIns="91425" wrap="square" tIns="91425">
            <a:noAutofit/>
          </a:bodyPr>
          <a:lstStyle>
            <a:lvl1pPr lvl="0" rtl="0">
              <a:lnSpc>
                <a:spcPct val="80000"/>
              </a:lnSpc>
              <a:spcBef>
                <a:spcPts val="0"/>
              </a:spcBef>
              <a:spcAft>
                <a:spcPts val="0"/>
              </a:spcAft>
              <a:buSzPts val="3600"/>
              <a:buNone/>
              <a:defRPr sz="6000">
                <a:solidFill>
                  <a:schemeClr val="accent5"/>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68" name="Google Shape;268;p18"/>
          <p:cNvSpPr txBox="1"/>
          <p:nvPr>
            <p:ph hasCustomPrompt="1" idx="2" type="title"/>
          </p:nvPr>
        </p:nvSpPr>
        <p:spPr>
          <a:xfrm>
            <a:off x="4920300" y="2698200"/>
            <a:ext cx="3503700" cy="1905300"/>
          </a:xfrm>
          <a:prstGeom prst="rect">
            <a:avLst/>
          </a:prstGeom>
        </p:spPr>
        <p:txBody>
          <a:bodyPr anchorCtr="0" anchor="ctr" bIns="91425" lIns="91425" spcFirstLastPara="1" rIns="91425" wrap="square" tIns="91425">
            <a:noAutofit/>
          </a:bodyPr>
          <a:lstStyle>
            <a:lvl1pPr lvl="0" rtl="0" algn="r">
              <a:spcBef>
                <a:spcPts val="0"/>
              </a:spcBef>
              <a:spcAft>
                <a:spcPts val="0"/>
              </a:spcAft>
              <a:buClr>
                <a:schemeClr val="accent5"/>
              </a:buClr>
              <a:buSzPts val="6000"/>
              <a:buNone/>
              <a:defRPr b="0" sz="15000">
                <a:solidFill>
                  <a:schemeClr val="accent5"/>
                </a:solidFill>
              </a:defRPr>
            </a:lvl1pPr>
            <a:lvl2pPr lvl="1" rtl="0" algn="ctr">
              <a:spcBef>
                <a:spcPts val="0"/>
              </a:spcBef>
              <a:spcAft>
                <a:spcPts val="0"/>
              </a:spcAft>
              <a:buClr>
                <a:schemeClr val="accent5"/>
              </a:buClr>
              <a:buSzPts val="6000"/>
              <a:buNone/>
              <a:defRPr sz="6000">
                <a:solidFill>
                  <a:schemeClr val="accent5"/>
                </a:solidFill>
              </a:defRPr>
            </a:lvl2pPr>
            <a:lvl3pPr lvl="2" rtl="0" algn="ctr">
              <a:spcBef>
                <a:spcPts val="0"/>
              </a:spcBef>
              <a:spcAft>
                <a:spcPts val="0"/>
              </a:spcAft>
              <a:buClr>
                <a:schemeClr val="accent5"/>
              </a:buClr>
              <a:buSzPts val="6000"/>
              <a:buNone/>
              <a:defRPr sz="6000">
                <a:solidFill>
                  <a:schemeClr val="accent5"/>
                </a:solidFill>
              </a:defRPr>
            </a:lvl3pPr>
            <a:lvl4pPr lvl="3" rtl="0" algn="ctr">
              <a:spcBef>
                <a:spcPts val="0"/>
              </a:spcBef>
              <a:spcAft>
                <a:spcPts val="0"/>
              </a:spcAft>
              <a:buClr>
                <a:schemeClr val="accent5"/>
              </a:buClr>
              <a:buSzPts val="6000"/>
              <a:buNone/>
              <a:defRPr sz="6000">
                <a:solidFill>
                  <a:schemeClr val="accent5"/>
                </a:solidFill>
              </a:defRPr>
            </a:lvl4pPr>
            <a:lvl5pPr lvl="4" rtl="0" algn="ctr">
              <a:spcBef>
                <a:spcPts val="0"/>
              </a:spcBef>
              <a:spcAft>
                <a:spcPts val="0"/>
              </a:spcAft>
              <a:buClr>
                <a:schemeClr val="accent5"/>
              </a:buClr>
              <a:buSzPts val="6000"/>
              <a:buNone/>
              <a:defRPr sz="6000">
                <a:solidFill>
                  <a:schemeClr val="accent5"/>
                </a:solidFill>
              </a:defRPr>
            </a:lvl5pPr>
            <a:lvl6pPr lvl="5" rtl="0" algn="ctr">
              <a:spcBef>
                <a:spcPts val="0"/>
              </a:spcBef>
              <a:spcAft>
                <a:spcPts val="0"/>
              </a:spcAft>
              <a:buClr>
                <a:schemeClr val="accent5"/>
              </a:buClr>
              <a:buSzPts val="6000"/>
              <a:buNone/>
              <a:defRPr sz="6000">
                <a:solidFill>
                  <a:schemeClr val="accent5"/>
                </a:solidFill>
              </a:defRPr>
            </a:lvl6pPr>
            <a:lvl7pPr lvl="6" rtl="0" algn="ctr">
              <a:spcBef>
                <a:spcPts val="0"/>
              </a:spcBef>
              <a:spcAft>
                <a:spcPts val="0"/>
              </a:spcAft>
              <a:buClr>
                <a:schemeClr val="accent5"/>
              </a:buClr>
              <a:buSzPts val="6000"/>
              <a:buNone/>
              <a:defRPr sz="6000">
                <a:solidFill>
                  <a:schemeClr val="accent5"/>
                </a:solidFill>
              </a:defRPr>
            </a:lvl7pPr>
            <a:lvl8pPr lvl="7" rtl="0" algn="ctr">
              <a:spcBef>
                <a:spcPts val="0"/>
              </a:spcBef>
              <a:spcAft>
                <a:spcPts val="0"/>
              </a:spcAft>
              <a:buClr>
                <a:schemeClr val="accent5"/>
              </a:buClr>
              <a:buSzPts val="6000"/>
              <a:buNone/>
              <a:defRPr sz="6000">
                <a:solidFill>
                  <a:schemeClr val="accent5"/>
                </a:solidFill>
              </a:defRPr>
            </a:lvl8pPr>
            <a:lvl9pPr lvl="8" rtl="0" algn="ctr">
              <a:spcBef>
                <a:spcPts val="0"/>
              </a:spcBef>
              <a:spcAft>
                <a:spcPts val="0"/>
              </a:spcAft>
              <a:buClr>
                <a:schemeClr val="accent5"/>
              </a:buClr>
              <a:buSzPts val="6000"/>
              <a:buNone/>
              <a:defRPr sz="6000">
                <a:solidFill>
                  <a:schemeClr val="accent5"/>
                </a:solidFill>
              </a:defRPr>
            </a:lvl9pPr>
          </a:lstStyle>
          <a:p>
            <a:r>
              <a:t>xx%</a:t>
            </a:r>
          </a:p>
        </p:txBody>
      </p:sp>
      <p:sp>
        <p:nvSpPr>
          <p:cNvPr id="269" name="Google Shape;269;p18"/>
          <p:cNvSpPr txBox="1"/>
          <p:nvPr>
            <p:ph idx="1" type="subTitle"/>
          </p:nvPr>
        </p:nvSpPr>
        <p:spPr>
          <a:xfrm>
            <a:off x="787175" y="2317500"/>
            <a:ext cx="2763300" cy="508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grpSp>
        <p:nvGrpSpPr>
          <p:cNvPr id="270" name="Google Shape;270;p18"/>
          <p:cNvGrpSpPr/>
          <p:nvPr/>
        </p:nvGrpSpPr>
        <p:grpSpPr>
          <a:xfrm>
            <a:off x="1807746" y="835655"/>
            <a:ext cx="6257878" cy="3623612"/>
            <a:chOff x="1807746" y="835655"/>
            <a:chExt cx="6257878" cy="3623612"/>
          </a:xfrm>
        </p:grpSpPr>
        <p:sp>
          <p:nvSpPr>
            <p:cNvPr id="271" name="Google Shape;271;p18"/>
            <p:cNvSpPr/>
            <p:nvPr/>
          </p:nvSpPr>
          <p:spPr>
            <a:xfrm>
              <a:off x="5478826" y="302093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18"/>
            <p:cNvSpPr/>
            <p:nvPr/>
          </p:nvSpPr>
          <p:spPr>
            <a:xfrm>
              <a:off x="6873324" y="1842819"/>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3" name="Google Shape;273;p18"/>
            <p:cNvSpPr/>
            <p:nvPr/>
          </p:nvSpPr>
          <p:spPr>
            <a:xfrm>
              <a:off x="4531706" y="416891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18"/>
            <p:cNvSpPr/>
            <p:nvPr/>
          </p:nvSpPr>
          <p:spPr>
            <a:xfrm>
              <a:off x="5785423" y="102911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5" name="Google Shape;275;p18"/>
            <p:cNvSpPr/>
            <p:nvPr/>
          </p:nvSpPr>
          <p:spPr>
            <a:xfrm>
              <a:off x="7800642" y="8356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18"/>
            <p:cNvSpPr/>
            <p:nvPr/>
          </p:nvSpPr>
          <p:spPr>
            <a:xfrm>
              <a:off x="7923126" y="237633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18"/>
            <p:cNvSpPr/>
            <p:nvPr/>
          </p:nvSpPr>
          <p:spPr>
            <a:xfrm>
              <a:off x="4304056" y="269818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18"/>
            <p:cNvSpPr/>
            <p:nvPr/>
          </p:nvSpPr>
          <p:spPr>
            <a:xfrm flipH="1">
              <a:off x="1807746" y="319835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18"/>
            <p:cNvSpPr/>
            <p:nvPr/>
          </p:nvSpPr>
          <p:spPr>
            <a:xfrm flipH="1">
              <a:off x="5577477" y="4359556"/>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5">
  <p:cSld name="SECTION_HEADER_1_1_1_1_1">
    <p:spTree>
      <p:nvGrpSpPr>
        <p:cNvPr id="280" name="Shape 280"/>
        <p:cNvGrpSpPr/>
        <p:nvPr/>
      </p:nvGrpSpPr>
      <p:grpSpPr>
        <a:xfrm>
          <a:off x="0" y="0"/>
          <a:ext cx="0" cy="0"/>
          <a:chOff x="0" y="0"/>
          <a:chExt cx="0" cy="0"/>
        </a:xfrm>
      </p:grpSpPr>
      <p:sp>
        <p:nvSpPr>
          <p:cNvPr id="281" name="Google Shape;281;p19"/>
          <p:cNvSpPr/>
          <p:nvPr/>
        </p:nvSpPr>
        <p:spPr>
          <a:xfrm>
            <a:off x="-53050" y="-21900"/>
            <a:ext cx="9250200" cy="5187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19"/>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19"/>
          <p:cNvSpPr txBox="1"/>
          <p:nvPr>
            <p:ph type="title"/>
          </p:nvPr>
        </p:nvSpPr>
        <p:spPr>
          <a:xfrm>
            <a:off x="787175" y="706400"/>
            <a:ext cx="4308300" cy="1568100"/>
          </a:xfrm>
          <a:prstGeom prst="rect">
            <a:avLst/>
          </a:prstGeom>
        </p:spPr>
        <p:txBody>
          <a:bodyPr anchorCtr="0" anchor="t" bIns="91425" lIns="91425" spcFirstLastPara="1" rIns="91425" wrap="square" tIns="91425">
            <a:noAutofit/>
          </a:bodyPr>
          <a:lstStyle>
            <a:lvl1pPr lvl="0" rtl="0">
              <a:lnSpc>
                <a:spcPct val="80000"/>
              </a:lnSpc>
              <a:spcBef>
                <a:spcPts val="0"/>
              </a:spcBef>
              <a:spcAft>
                <a:spcPts val="0"/>
              </a:spcAft>
              <a:buSzPts val="3600"/>
              <a:buNone/>
              <a:defRPr sz="6000">
                <a:solidFill>
                  <a:schemeClr val="accent4"/>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284" name="Google Shape;284;p19"/>
          <p:cNvSpPr txBox="1"/>
          <p:nvPr>
            <p:ph hasCustomPrompt="1" idx="2" type="title"/>
          </p:nvPr>
        </p:nvSpPr>
        <p:spPr>
          <a:xfrm>
            <a:off x="4920300" y="2698200"/>
            <a:ext cx="3503700" cy="1905300"/>
          </a:xfrm>
          <a:prstGeom prst="rect">
            <a:avLst/>
          </a:prstGeom>
        </p:spPr>
        <p:txBody>
          <a:bodyPr anchorCtr="0" anchor="ctr" bIns="91425" lIns="91425" spcFirstLastPara="1" rIns="91425" wrap="square" tIns="91425">
            <a:noAutofit/>
          </a:bodyPr>
          <a:lstStyle>
            <a:lvl1pPr lvl="0" rtl="0" algn="r">
              <a:spcBef>
                <a:spcPts val="0"/>
              </a:spcBef>
              <a:spcAft>
                <a:spcPts val="0"/>
              </a:spcAft>
              <a:buClr>
                <a:schemeClr val="accent4"/>
              </a:buClr>
              <a:buSzPts val="6000"/>
              <a:buNone/>
              <a:defRPr b="0" sz="15000">
                <a:solidFill>
                  <a:schemeClr val="accent4"/>
                </a:solidFill>
              </a:defRPr>
            </a:lvl1pPr>
            <a:lvl2pPr lvl="1" rtl="0" algn="ctr">
              <a:spcBef>
                <a:spcPts val="0"/>
              </a:spcBef>
              <a:spcAft>
                <a:spcPts val="0"/>
              </a:spcAft>
              <a:buClr>
                <a:schemeClr val="accent4"/>
              </a:buClr>
              <a:buSzPts val="6000"/>
              <a:buNone/>
              <a:defRPr sz="6000">
                <a:solidFill>
                  <a:schemeClr val="accent4"/>
                </a:solidFill>
              </a:defRPr>
            </a:lvl2pPr>
            <a:lvl3pPr lvl="2" rtl="0" algn="ctr">
              <a:spcBef>
                <a:spcPts val="0"/>
              </a:spcBef>
              <a:spcAft>
                <a:spcPts val="0"/>
              </a:spcAft>
              <a:buClr>
                <a:schemeClr val="accent4"/>
              </a:buClr>
              <a:buSzPts val="6000"/>
              <a:buNone/>
              <a:defRPr sz="6000">
                <a:solidFill>
                  <a:schemeClr val="accent4"/>
                </a:solidFill>
              </a:defRPr>
            </a:lvl3pPr>
            <a:lvl4pPr lvl="3" rtl="0" algn="ctr">
              <a:spcBef>
                <a:spcPts val="0"/>
              </a:spcBef>
              <a:spcAft>
                <a:spcPts val="0"/>
              </a:spcAft>
              <a:buClr>
                <a:schemeClr val="accent4"/>
              </a:buClr>
              <a:buSzPts val="6000"/>
              <a:buNone/>
              <a:defRPr sz="6000">
                <a:solidFill>
                  <a:schemeClr val="accent4"/>
                </a:solidFill>
              </a:defRPr>
            </a:lvl4pPr>
            <a:lvl5pPr lvl="4" rtl="0" algn="ctr">
              <a:spcBef>
                <a:spcPts val="0"/>
              </a:spcBef>
              <a:spcAft>
                <a:spcPts val="0"/>
              </a:spcAft>
              <a:buClr>
                <a:schemeClr val="accent4"/>
              </a:buClr>
              <a:buSzPts val="6000"/>
              <a:buNone/>
              <a:defRPr sz="6000">
                <a:solidFill>
                  <a:schemeClr val="accent4"/>
                </a:solidFill>
              </a:defRPr>
            </a:lvl5pPr>
            <a:lvl6pPr lvl="5" rtl="0" algn="ctr">
              <a:spcBef>
                <a:spcPts val="0"/>
              </a:spcBef>
              <a:spcAft>
                <a:spcPts val="0"/>
              </a:spcAft>
              <a:buClr>
                <a:schemeClr val="accent4"/>
              </a:buClr>
              <a:buSzPts val="6000"/>
              <a:buNone/>
              <a:defRPr sz="6000">
                <a:solidFill>
                  <a:schemeClr val="accent4"/>
                </a:solidFill>
              </a:defRPr>
            </a:lvl6pPr>
            <a:lvl7pPr lvl="6" rtl="0" algn="ctr">
              <a:spcBef>
                <a:spcPts val="0"/>
              </a:spcBef>
              <a:spcAft>
                <a:spcPts val="0"/>
              </a:spcAft>
              <a:buClr>
                <a:schemeClr val="accent4"/>
              </a:buClr>
              <a:buSzPts val="6000"/>
              <a:buNone/>
              <a:defRPr sz="6000">
                <a:solidFill>
                  <a:schemeClr val="accent4"/>
                </a:solidFill>
              </a:defRPr>
            </a:lvl7pPr>
            <a:lvl8pPr lvl="7" rtl="0" algn="ctr">
              <a:spcBef>
                <a:spcPts val="0"/>
              </a:spcBef>
              <a:spcAft>
                <a:spcPts val="0"/>
              </a:spcAft>
              <a:buClr>
                <a:schemeClr val="accent4"/>
              </a:buClr>
              <a:buSzPts val="6000"/>
              <a:buNone/>
              <a:defRPr sz="6000">
                <a:solidFill>
                  <a:schemeClr val="accent4"/>
                </a:solidFill>
              </a:defRPr>
            </a:lvl8pPr>
            <a:lvl9pPr lvl="8" rtl="0" algn="ctr">
              <a:spcBef>
                <a:spcPts val="0"/>
              </a:spcBef>
              <a:spcAft>
                <a:spcPts val="0"/>
              </a:spcAft>
              <a:buClr>
                <a:schemeClr val="accent4"/>
              </a:buClr>
              <a:buSzPts val="6000"/>
              <a:buNone/>
              <a:defRPr sz="6000">
                <a:solidFill>
                  <a:schemeClr val="accent4"/>
                </a:solidFill>
              </a:defRPr>
            </a:lvl9pPr>
          </a:lstStyle>
          <a:p>
            <a:r>
              <a:t>xx%</a:t>
            </a:r>
          </a:p>
        </p:txBody>
      </p:sp>
      <p:sp>
        <p:nvSpPr>
          <p:cNvPr id="285" name="Google Shape;285;p19"/>
          <p:cNvSpPr txBox="1"/>
          <p:nvPr>
            <p:ph idx="1" type="subTitle"/>
          </p:nvPr>
        </p:nvSpPr>
        <p:spPr>
          <a:xfrm>
            <a:off x="787175" y="2309788"/>
            <a:ext cx="2740800" cy="508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grpSp>
        <p:nvGrpSpPr>
          <p:cNvPr id="286" name="Google Shape;286;p19"/>
          <p:cNvGrpSpPr/>
          <p:nvPr/>
        </p:nvGrpSpPr>
        <p:grpSpPr>
          <a:xfrm>
            <a:off x="1050227" y="912894"/>
            <a:ext cx="7255296" cy="3558251"/>
            <a:chOff x="1050227" y="912894"/>
            <a:chExt cx="7255296" cy="3558251"/>
          </a:xfrm>
        </p:grpSpPr>
        <p:sp>
          <p:nvSpPr>
            <p:cNvPr id="287" name="Google Shape;287;p19"/>
            <p:cNvSpPr/>
            <p:nvPr/>
          </p:nvSpPr>
          <p:spPr>
            <a:xfrm>
              <a:off x="8120171" y="105743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19"/>
            <p:cNvSpPr/>
            <p:nvPr/>
          </p:nvSpPr>
          <p:spPr>
            <a:xfrm>
              <a:off x="4996826" y="2150056"/>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19"/>
            <p:cNvSpPr/>
            <p:nvPr/>
          </p:nvSpPr>
          <p:spPr>
            <a:xfrm>
              <a:off x="5301306" y="431238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19"/>
            <p:cNvSpPr/>
            <p:nvPr/>
          </p:nvSpPr>
          <p:spPr>
            <a:xfrm>
              <a:off x="6009781" y="266346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p19"/>
            <p:cNvSpPr/>
            <p:nvPr/>
          </p:nvSpPr>
          <p:spPr>
            <a:xfrm>
              <a:off x="5470223" y="91289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19"/>
            <p:cNvSpPr/>
            <p:nvPr/>
          </p:nvSpPr>
          <p:spPr>
            <a:xfrm>
              <a:off x="8163026" y="227448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93" name="Google Shape;293;p19"/>
            <p:cNvGrpSpPr/>
            <p:nvPr/>
          </p:nvGrpSpPr>
          <p:grpSpPr>
            <a:xfrm>
              <a:off x="2138846" y="3487330"/>
              <a:ext cx="99806" cy="99809"/>
              <a:chOff x="3688596" y="3879680"/>
              <a:chExt cx="99806" cy="99809"/>
            </a:xfrm>
          </p:grpSpPr>
          <p:sp>
            <p:nvSpPr>
              <p:cNvPr id="294" name="Google Shape;294;p19"/>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19"/>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6" name="Google Shape;296;p19"/>
            <p:cNvSpPr/>
            <p:nvPr/>
          </p:nvSpPr>
          <p:spPr>
            <a:xfrm>
              <a:off x="7078631" y="16318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19"/>
            <p:cNvSpPr/>
            <p:nvPr/>
          </p:nvSpPr>
          <p:spPr>
            <a:xfrm flipH="1">
              <a:off x="3527971" y="198963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19"/>
            <p:cNvSpPr/>
            <p:nvPr/>
          </p:nvSpPr>
          <p:spPr>
            <a:xfrm flipH="1">
              <a:off x="1050227" y="437143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299" name="Shape 299"/>
        <p:cNvGrpSpPr/>
        <p:nvPr/>
      </p:nvGrpSpPr>
      <p:grpSpPr>
        <a:xfrm>
          <a:off x="0" y="0"/>
          <a:ext cx="0" cy="0"/>
          <a:chOff x="0" y="0"/>
          <a:chExt cx="0" cy="0"/>
        </a:xfrm>
      </p:grpSpPr>
      <p:sp>
        <p:nvSpPr>
          <p:cNvPr id="300" name="Google Shape;300;p20"/>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01" name="Google Shape;301;p20"/>
          <p:cNvSpPr/>
          <p:nvPr/>
        </p:nvSpPr>
        <p:spPr>
          <a:xfrm>
            <a:off x="25" y="4788450"/>
            <a:ext cx="9144000" cy="35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02" name="Google Shape;302;p20"/>
          <p:cNvGrpSpPr/>
          <p:nvPr/>
        </p:nvGrpSpPr>
        <p:grpSpPr>
          <a:xfrm>
            <a:off x="476446" y="301472"/>
            <a:ext cx="8393673" cy="1827511"/>
            <a:chOff x="476446" y="301472"/>
            <a:chExt cx="8393673" cy="1827511"/>
          </a:xfrm>
        </p:grpSpPr>
        <p:grpSp>
          <p:nvGrpSpPr>
            <p:cNvPr id="303" name="Google Shape;303;p20"/>
            <p:cNvGrpSpPr/>
            <p:nvPr/>
          </p:nvGrpSpPr>
          <p:grpSpPr>
            <a:xfrm>
              <a:off x="476446" y="301472"/>
              <a:ext cx="8283760" cy="677667"/>
              <a:chOff x="476446" y="301472"/>
              <a:chExt cx="8283760" cy="677667"/>
            </a:xfrm>
          </p:grpSpPr>
          <p:sp>
            <p:nvSpPr>
              <p:cNvPr id="304" name="Google Shape;304;p20"/>
              <p:cNvSpPr/>
              <p:nvPr/>
            </p:nvSpPr>
            <p:spPr>
              <a:xfrm>
                <a:off x="8087798" y="90836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20"/>
              <p:cNvSpPr/>
              <p:nvPr/>
            </p:nvSpPr>
            <p:spPr>
              <a:xfrm>
                <a:off x="2628217" y="658093"/>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20"/>
              <p:cNvSpPr/>
              <p:nvPr/>
            </p:nvSpPr>
            <p:spPr>
              <a:xfrm>
                <a:off x="7023276" y="301472"/>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07" name="Google Shape;307;p20"/>
              <p:cNvGrpSpPr/>
              <p:nvPr/>
            </p:nvGrpSpPr>
            <p:grpSpPr>
              <a:xfrm>
                <a:off x="1481671" y="389242"/>
                <a:ext cx="99806" cy="99809"/>
                <a:chOff x="3688596" y="3879680"/>
                <a:chExt cx="99806" cy="99809"/>
              </a:xfrm>
            </p:grpSpPr>
            <p:sp>
              <p:nvSpPr>
                <p:cNvPr id="308" name="Google Shape;308;p20"/>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20"/>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0" name="Google Shape;310;p20"/>
              <p:cNvSpPr/>
              <p:nvPr/>
            </p:nvSpPr>
            <p:spPr>
              <a:xfrm>
                <a:off x="476446" y="87933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20"/>
              <p:cNvSpPr/>
              <p:nvPr/>
            </p:nvSpPr>
            <p:spPr>
              <a:xfrm>
                <a:off x="8660396" y="3014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2" name="Google Shape;312;p20"/>
            <p:cNvSpPr/>
            <p:nvPr/>
          </p:nvSpPr>
          <p:spPr>
            <a:xfrm>
              <a:off x="8701193" y="1970218"/>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2" name="Shape 12"/>
        <p:cNvGrpSpPr/>
        <p:nvPr/>
      </p:nvGrpSpPr>
      <p:grpSpPr>
        <a:xfrm>
          <a:off x="0" y="0"/>
          <a:ext cx="0" cy="0"/>
          <a:chOff x="0" y="0"/>
          <a:chExt cx="0" cy="0"/>
        </a:xfrm>
      </p:grpSpPr>
      <p:sp>
        <p:nvSpPr>
          <p:cNvPr id="13" name="Google Shape;13;p3"/>
          <p:cNvSpPr/>
          <p:nvPr/>
        </p:nvSpPr>
        <p:spPr>
          <a:xfrm>
            <a:off x="-53050" y="-21900"/>
            <a:ext cx="9250200" cy="5187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3"/>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3"/>
          <p:cNvSpPr txBox="1"/>
          <p:nvPr>
            <p:ph type="title"/>
          </p:nvPr>
        </p:nvSpPr>
        <p:spPr>
          <a:xfrm>
            <a:off x="720000" y="681325"/>
            <a:ext cx="3713400" cy="1770300"/>
          </a:xfrm>
          <a:prstGeom prst="rect">
            <a:avLst/>
          </a:prstGeom>
        </p:spPr>
        <p:txBody>
          <a:bodyPr anchorCtr="0" anchor="ctr" bIns="91425" lIns="91425" spcFirstLastPara="1" rIns="91425" wrap="square" tIns="91425">
            <a:noAutofit/>
          </a:bodyPr>
          <a:lstStyle>
            <a:lvl1pPr lvl="0" rtl="0">
              <a:lnSpc>
                <a:spcPct val="80000"/>
              </a:lnSpc>
              <a:spcBef>
                <a:spcPts val="0"/>
              </a:spcBef>
              <a:spcAft>
                <a:spcPts val="0"/>
              </a:spcAft>
              <a:buSzPts val="3600"/>
              <a:buNone/>
              <a:defRPr sz="6000">
                <a:solidFill>
                  <a:schemeClr val="accent4"/>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6" name="Google Shape;16;p3"/>
          <p:cNvSpPr txBox="1"/>
          <p:nvPr>
            <p:ph hasCustomPrompt="1" idx="2" type="title"/>
          </p:nvPr>
        </p:nvSpPr>
        <p:spPr>
          <a:xfrm>
            <a:off x="4920300" y="2698200"/>
            <a:ext cx="3503700" cy="1905300"/>
          </a:xfrm>
          <a:prstGeom prst="rect">
            <a:avLst/>
          </a:prstGeom>
        </p:spPr>
        <p:txBody>
          <a:bodyPr anchorCtr="0" anchor="ctr" bIns="91425" lIns="91425" spcFirstLastPara="1" rIns="91425" wrap="square" tIns="91425">
            <a:noAutofit/>
          </a:bodyPr>
          <a:lstStyle>
            <a:lvl1pPr lvl="0" rtl="0" algn="r">
              <a:spcBef>
                <a:spcPts val="0"/>
              </a:spcBef>
              <a:spcAft>
                <a:spcPts val="0"/>
              </a:spcAft>
              <a:buSzPts val="6000"/>
              <a:buNone/>
              <a:defRPr b="0" sz="15000">
                <a:solidFill>
                  <a:schemeClr val="accent4"/>
                </a:solidFill>
              </a:defRPr>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a:r>
              <a:t>xx%</a:t>
            </a:r>
          </a:p>
        </p:txBody>
      </p:sp>
      <p:sp>
        <p:nvSpPr>
          <p:cNvPr id="17" name="Google Shape;17;p3"/>
          <p:cNvSpPr txBox="1"/>
          <p:nvPr>
            <p:ph idx="1" type="subTitle"/>
          </p:nvPr>
        </p:nvSpPr>
        <p:spPr>
          <a:xfrm>
            <a:off x="808900" y="2451625"/>
            <a:ext cx="2777700" cy="5085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grpSp>
        <p:nvGrpSpPr>
          <p:cNvPr id="18" name="Google Shape;18;p3"/>
          <p:cNvGrpSpPr/>
          <p:nvPr/>
        </p:nvGrpSpPr>
        <p:grpSpPr>
          <a:xfrm>
            <a:off x="720006" y="883338"/>
            <a:ext cx="8128549" cy="3770017"/>
            <a:chOff x="720006" y="883338"/>
            <a:chExt cx="8128549" cy="3770017"/>
          </a:xfrm>
        </p:grpSpPr>
        <p:grpSp>
          <p:nvGrpSpPr>
            <p:cNvPr id="19" name="Google Shape;19;p3"/>
            <p:cNvGrpSpPr/>
            <p:nvPr/>
          </p:nvGrpSpPr>
          <p:grpSpPr>
            <a:xfrm>
              <a:off x="720006" y="883338"/>
              <a:ext cx="8128549" cy="3770017"/>
              <a:chOff x="720006" y="883338"/>
              <a:chExt cx="8128549" cy="3770017"/>
            </a:xfrm>
          </p:grpSpPr>
          <p:sp>
            <p:nvSpPr>
              <p:cNvPr id="20" name="Google Shape;20;p3"/>
              <p:cNvSpPr/>
              <p:nvPr/>
            </p:nvSpPr>
            <p:spPr>
              <a:xfrm>
                <a:off x="3413808" y="29017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3"/>
              <p:cNvSpPr/>
              <p:nvPr/>
            </p:nvSpPr>
            <p:spPr>
              <a:xfrm>
                <a:off x="8374676" y="1292243"/>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a:off x="720006" y="34273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a:off x="8176148" y="338561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4" name="Google Shape;24;p3"/>
              <p:cNvGrpSpPr/>
              <p:nvPr/>
            </p:nvGrpSpPr>
            <p:grpSpPr>
              <a:xfrm>
                <a:off x="8011621" y="2521842"/>
                <a:ext cx="99806" cy="99809"/>
                <a:chOff x="3688596" y="3879680"/>
                <a:chExt cx="99806" cy="99809"/>
              </a:xfrm>
            </p:grpSpPr>
            <p:sp>
              <p:nvSpPr>
                <p:cNvPr id="25" name="Google Shape;25;p3"/>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3"/>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7" name="Google Shape;27;p3"/>
              <p:cNvSpPr/>
              <p:nvPr/>
            </p:nvSpPr>
            <p:spPr>
              <a:xfrm>
                <a:off x="6809951" y="194340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3"/>
              <p:cNvSpPr/>
              <p:nvPr/>
            </p:nvSpPr>
            <p:spPr>
              <a:xfrm>
                <a:off x="5986881" y="8833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flipH="1">
                <a:off x="4920296" y="40438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p:nvPr/>
            </p:nvSpPr>
            <p:spPr>
              <a:xfrm flipH="1">
                <a:off x="1908477" y="4553643"/>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1" name="Google Shape;31;p3"/>
            <p:cNvSpPr/>
            <p:nvPr/>
          </p:nvSpPr>
          <p:spPr>
            <a:xfrm>
              <a:off x="4540873" y="34948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3"/>
            <p:cNvSpPr/>
            <p:nvPr/>
          </p:nvSpPr>
          <p:spPr>
            <a:xfrm>
              <a:off x="5618442" y="2632593"/>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1_1_1">
    <p:spTree>
      <p:nvGrpSpPr>
        <p:cNvPr id="313" name="Shape 313"/>
        <p:cNvGrpSpPr/>
        <p:nvPr/>
      </p:nvGrpSpPr>
      <p:grpSpPr>
        <a:xfrm>
          <a:off x="0" y="0"/>
          <a:ext cx="0" cy="0"/>
          <a:chOff x="0" y="0"/>
          <a:chExt cx="0" cy="0"/>
        </a:xfrm>
      </p:grpSpPr>
      <p:sp>
        <p:nvSpPr>
          <p:cNvPr id="314" name="Google Shape;314;p21"/>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15" name="Google Shape;315;p21"/>
          <p:cNvSpPr/>
          <p:nvPr/>
        </p:nvSpPr>
        <p:spPr>
          <a:xfrm>
            <a:off x="25" y="4788450"/>
            <a:ext cx="9144000" cy="35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16" name="Google Shape;316;p21"/>
          <p:cNvGrpSpPr/>
          <p:nvPr/>
        </p:nvGrpSpPr>
        <p:grpSpPr>
          <a:xfrm>
            <a:off x="411546" y="170884"/>
            <a:ext cx="8326928" cy="4178404"/>
            <a:chOff x="411546" y="170884"/>
            <a:chExt cx="8326928" cy="4178404"/>
          </a:xfrm>
        </p:grpSpPr>
        <p:grpSp>
          <p:nvGrpSpPr>
            <p:cNvPr id="317" name="Google Shape;317;p21"/>
            <p:cNvGrpSpPr/>
            <p:nvPr/>
          </p:nvGrpSpPr>
          <p:grpSpPr>
            <a:xfrm>
              <a:off x="411546" y="170884"/>
              <a:ext cx="6139926" cy="4178404"/>
              <a:chOff x="411546" y="170884"/>
              <a:chExt cx="6139926" cy="4178404"/>
            </a:xfrm>
          </p:grpSpPr>
          <p:sp>
            <p:nvSpPr>
              <p:cNvPr id="318" name="Google Shape;318;p21"/>
              <p:cNvSpPr/>
              <p:nvPr/>
            </p:nvSpPr>
            <p:spPr>
              <a:xfrm>
                <a:off x="6237871" y="8879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21"/>
              <p:cNvSpPr/>
              <p:nvPr/>
            </p:nvSpPr>
            <p:spPr>
              <a:xfrm>
                <a:off x="2238649" y="85799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21"/>
              <p:cNvSpPr/>
              <p:nvPr/>
            </p:nvSpPr>
            <p:spPr>
              <a:xfrm>
                <a:off x="511348" y="81626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1" name="Google Shape;321;p21"/>
              <p:cNvGrpSpPr/>
              <p:nvPr/>
            </p:nvGrpSpPr>
            <p:grpSpPr>
              <a:xfrm>
                <a:off x="411546" y="4249480"/>
                <a:ext cx="99806" cy="99809"/>
                <a:chOff x="3688596" y="3879680"/>
                <a:chExt cx="99806" cy="99809"/>
              </a:xfrm>
            </p:grpSpPr>
            <p:sp>
              <p:nvSpPr>
                <p:cNvPr id="322" name="Google Shape;322;p21"/>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21"/>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4" name="Google Shape;324;p21"/>
              <p:cNvSpPr/>
              <p:nvPr/>
            </p:nvSpPr>
            <p:spPr>
              <a:xfrm>
                <a:off x="1906976" y="17088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21"/>
              <p:cNvSpPr/>
              <p:nvPr/>
            </p:nvSpPr>
            <p:spPr>
              <a:xfrm flipH="1">
                <a:off x="6452827" y="26433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6" name="Google Shape;326;p21"/>
            <p:cNvSpPr/>
            <p:nvPr/>
          </p:nvSpPr>
          <p:spPr>
            <a:xfrm>
              <a:off x="8561417" y="276873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3">
  <p:cSld name="TITLE_ONLY_1_1_1_1">
    <p:spTree>
      <p:nvGrpSpPr>
        <p:cNvPr id="327" name="Shape 327"/>
        <p:cNvGrpSpPr/>
        <p:nvPr/>
      </p:nvGrpSpPr>
      <p:grpSpPr>
        <a:xfrm>
          <a:off x="0" y="0"/>
          <a:ext cx="0" cy="0"/>
          <a:chOff x="0" y="0"/>
          <a:chExt cx="0" cy="0"/>
        </a:xfrm>
      </p:grpSpPr>
      <p:sp>
        <p:nvSpPr>
          <p:cNvPr id="328" name="Google Shape;328;p22"/>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29" name="Google Shape;329;p22"/>
          <p:cNvSpPr/>
          <p:nvPr/>
        </p:nvSpPr>
        <p:spPr>
          <a:xfrm>
            <a:off x="25" y="4788450"/>
            <a:ext cx="9144000" cy="35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0" name="Google Shape;330;p22"/>
          <p:cNvGrpSpPr/>
          <p:nvPr/>
        </p:nvGrpSpPr>
        <p:grpSpPr>
          <a:xfrm>
            <a:off x="256026" y="285288"/>
            <a:ext cx="8586654" cy="4215459"/>
            <a:chOff x="256026" y="285288"/>
            <a:chExt cx="8586654" cy="4215459"/>
          </a:xfrm>
        </p:grpSpPr>
        <p:grpSp>
          <p:nvGrpSpPr>
            <p:cNvPr id="331" name="Google Shape;331;p22"/>
            <p:cNvGrpSpPr/>
            <p:nvPr/>
          </p:nvGrpSpPr>
          <p:grpSpPr>
            <a:xfrm>
              <a:off x="494642" y="285288"/>
              <a:ext cx="8348038" cy="4215459"/>
              <a:chOff x="494642" y="285288"/>
              <a:chExt cx="8348038" cy="4215459"/>
            </a:xfrm>
          </p:grpSpPr>
          <p:sp>
            <p:nvSpPr>
              <p:cNvPr id="332" name="Google Shape;332;p22"/>
              <p:cNvSpPr/>
              <p:nvPr/>
            </p:nvSpPr>
            <p:spPr>
              <a:xfrm>
                <a:off x="6927308" y="43775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22"/>
              <p:cNvSpPr/>
              <p:nvPr/>
            </p:nvSpPr>
            <p:spPr>
              <a:xfrm>
                <a:off x="981501" y="3451156"/>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22"/>
              <p:cNvSpPr/>
              <p:nvPr/>
            </p:nvSpPr>
            <p:spPr>
              <a:xfrm>
                <a:off x="8422018" y="3026650"/>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22"/>
              <p:cNvSpPr/>
              <p:nvPr/>
            </p:nvSpPr>
            <p:spPr>
              <a:xfrm>
                <a:off x="8170273" y="207611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22"/>
              <p:cNvSpPr/>
              <p:nvPr/>
            </p:nvSpPr>
            <p:spPr>
              <a:xfrm>
                <a:off x="494642" y="435418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2"/>
              <p:cNvSpPr/>
              <p:nvPr/>
            </p:nvSpPr>
            <p:spPr>
              <a:xfrm>
                <a:off x="2405331" y="28528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22"/>
              <p:cNvSpPr/>
              <p:nvPr/>
            </p:nvSpPr>
            <p:spPr>
              <a:xfrm flipH="1">
                <a:off x="494646" y="37203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9" name="Google Shape;339;p22"/>
            <p:cNvSpPr/>
            <p:nvPr/>
          </p:nvSpPr>
          <p:spPr>
            <a:xfrm>
              <a:off x="256026" y="130090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0" name="Google Shape;340;p22"/>
            <p:cNvGrpSpPr/>
            <p:nvPr/>
          </p:nvGrpSpPr>
          <p:grpSpPr>
            <a:xfrm>
              <a:off x="8526371" y="1192580"/>
              <a:ext cx="99806" cy="99809"/>
              <a:chOff x="3688596" y="3879680"/>
              <a:chExt cx="99806" cy="99809"/>
            </a:xfrm>
          </p:grpSpPr>
          <p:sp>
            <p:nvSpPr>
              <p:cNvPr id="341" name="Google Shape;341;p22"/>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22"/>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4">
  <p:cSld name="TITLE_ONLY_1_1_1_1_1">
    <p:spTree>
      <p:nvGrpSpPr>
        <p:cNvPr id="343" name="Shape 343"/>
        <p:cNvGrpSpPr/>
        <p:nvPr/>
      </p:nvGrpSpPr>
      <p:grpSpPr>
        <a:xfrm>
          <a:off x="0" y="0"/>
          <a:ext cx="0" cy="0"/>
          <a:chOff x="0" y="0"/>
          <a:chExt cx="0" cy="0"/>
        </a:xfrm>
      </p:grpSpPr>
      <p:sp>
        <p:nvSpPr>
          <p:cNvPr id="344" name="Google Shape;344;p23"/>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45" name="Google Shape;345;p23"/>
          <p:cNvSpPr/>
          <p:nvPr/>
        </p:nvSpPr>
        <p:spPr>
          <a:xfrm>
            <a:off x="25" y="4788450"/>
            <a:ext cx="9144000" cy="3552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46" name="Google Shape;346;p23"/>
          <p:cNvGrpSpPr/>
          <p:nvPr/>
        </p:nvGrpSpPr>
        <p:grpSpPr>
          <a:xfrm>
            <a:off x="373146" y="466718"/>
            <a:ext cx="8219778" cy="4105559"/>
            <a:chOff x="373146" y="466718"/>
            <a:chExt cx="8219778" cy="4105559"/>
          </a:xfrm>
        </p:grpSpPr>
        <p:grpSp>
          <p:nvGrpSpPr>
            <p:cNvPr id="347" name="Google Shape;347;p23"/>
            <p:cNvGrpSpPr/>
            <p:nvPr/>
          </p:nvGrpSpPr>
          <p:grpSpPr>
            <a:xfrm>
              <a:off x="373146" y="1017730"/>
              <a:ext cx="8219778" cy="3554547"/>
              <a:chOff x="373146" y="1017730"/>
              <a:chExt cx="8219778" cy="3554547"/>
            </a:xfrm>
          </p:grpSpPr>
          <p:sp>
            <p:nvSpPr>
              <p:cNvPr id="348" name="Google Shape;348;p23"/>
              <p:cNvSpPr/>
              <p:nvPr/>
            </p:nvSpPr>
            <p:spPr>
              <a:xfrm>
                <a:off x="4912071" y="153823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23"/>
              <p:cNvSpPr/>
              <p:nvPr/>
            </p:nvSpPr>
            <p:spPr>
              <a:xfrm>
                <a:off x="2739489" y="4211747"/>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23"/>
              <p:cNvSpPr/>
              <p:nvPr/>
            </p:nvSpPr>
            <p:spPr>
              <a:xfrm>
                <a:off x="8423999" y="441254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23"/>
              <p:cNvSpPr/>
              <p:nvPr/>
            </p:nvSpPr>
            <p:spPr>
              <a:xfrm>
                <a:off x="7584043" y="133436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23"/>
              <p:cNvSpPr/>
              <p:nvPr/>
            </p:nvSpPr>
            <p:spPr>
              <a:xfrm>
                <a:off x="528073" y="119771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53" name="Google Shape;353;p23"/>
              <p:cNvGrpSpPr/>
              <p:nvPr/>
            </p:nvGrpSpPr>
            <p:grpSpPr>
              <a:xfrm>
                <a:off x="373146" y="2093142"/>
                <a:ext cx="99806" cy="99809"/>
                <a:chOff x="3688596" y="3879680"/>
                <a:chExt cx="99806" cy="99809"/>
              </a:xfrm>
            </p:grpSpPr>
            <p:sp>
              <p:nvSpPr>
                <p:cNvPr id="354" name="Google Shape;354;p23"/>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23"/>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56" name="Google Shape;356;p23"/>
              <p:cNvGrpSpPr/>
              <p:nvPr/>
            </p:nvGrpSpPr>
            <p:grpSpPr>
              <a:xfrm>
                <a:off x="1956521" y="1017730"/>
                <a:ext cx="99806" cy="99809"/>
                <a:chOff x="3688596" y="3879680"/>
                <a:chExt cx="99806" cy="99809"/>
              </a:xfrm>
            </p:grpSpPr>
            <p:sp>
              <p:nvSpPr>
                <p:cNvPr id="357" name="Google Shape;357;p23"/>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23"/>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9" name="Google Shape;359;p23"/>
              <p:cNvSpPr/>
              <p:nvPr/>
            </p:nvSpPr>
            <p:spPr>
              <a:xfrm flipH="1">
                <a:off x="5947296" y="4233617"/>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0" name="Google Shape;360;p23"/>
            <p:cNvSpPr/>
            <p:nvPr/>
          </p:nvSpPr>
          <p:spPr>
            <a:xfrm>
              <a:off x="8246942" y="466718"/>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5">
  <p:cSld name="TITLE_ONLY_1_1_1_1_1_1">
    <p:spTree>
      <p:nvGrpSpPr>
        <p:cNvPr id="361" name="Shape 361"/>
        <p:cNvGrpSpPr/>
        <p:nvPr/>
      </p:nvGrpSpPr>
      <p:grpSpPr>
        <a:xfrm>
          <a:off x="0" y="0"/>
          <a:ext cx="0" cy="0"/>
          <a:chOff x="0" y="0"/>
          <a:chExt cx="0" cy="0"/>
        </a:xfrm>
      </p:grpSpPr>
      <p:sp>
        <p:nvSpPr>
          <p:cNvPr id="362" name="Google Shape;362;p24"/>
          <p:cNvSpPr txBox="1"/>
          <p:nvPr>
            <p:ph type="title"/>
          </p:nvPr>
        </p:nvSpPr>
        <p:spPr>
          <a:xfrm>
            <a:off x="720025" y="377852"/>
            <a:ext cx="2769900" cy="1154400"/>
          </a:xfrm>
          <a:prstGeom prst="rect">
            <a:avLst/>
          </a:prstGeom>
          <a:noFill/>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63" name="Google Shape;363;p24"/>
          <p:cNvSpPr/>
          <p:nvPr/>
        </p:nvSpPr>
        <p:spPr>
          <a:xfrm>
            <a:off x="25" y="4788450"/>
            <a:ext cx="9144000" cy="3552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64" name="Google Shape;364;p24"/>
          <p:cNvGrpSpPr/>
          <p:nvPr/>
        </p:nvGrpSpPr>
        <p:grpSpPr>
          <a:xfrm>
            <a:off x="383746" y="540006"/>
            <a:ext cx="8322435" cy="3905200"/>
            <a:chOff x="383746" y="540006"/>
            <a:chExt cx="8322435" cy="3905200"/>
          </a:xfrm>
        </p:grpSpPr>
        <p:grpSp>
          <p:nvGrpSpPr>
            <p:cNvPr id="365" name="Google Shape;365;p24"/>
            <p:cNvGrpSpPr/>
            <p:nvPr/>
          </p:nvGrpSpPr>
          <p:grpSpPr>
            <a:xfrm>
              <a:off x="383746" y="540006"/>
              <a:ext cx="8322435" cy="3905200"/>
              <a:chOff x="383746" y="540006"/>
              <a:chExt cx="8322435" cy="3905200"/>
            </a:xfrm>
          </p:grpSpPr>
          <p:sp>
            <p:nvSpPr>
              <p:cNvPr id="366" name="Google Shape;366;p24"/>
              <p:cNvSpPr/>
              <p:nvPr/>
            </p:nvSpPr>
            <p:spPr>
              <a:xfrm>
                <a:off x="3914096" y="31983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7" name="Google Shape;367;p24"/>
              <p:cNvSpPr/>
              <p:nvPr/>
            </p:nvSpPr>
            <p:spPr>
              <a:xfrm>
                <a:off x="4135501" y="540006"/>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24"/>
              <p:cNvSpPr/>
              <p:nvPr/>
            </p:nvSpPr>
            <p:spPr>
              <a:xfrm>
                <a:off x="3288181" y="198248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9" name="Google Shape;369;p24"/>
              <p:cNvSpPr/>
              <p:nvPr/>
            </p:nvSpPr>
            <p:spPr>
              <a:xfrm>
                <a:off x="8537256" y="11519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0" name="Google Shape;370;p24"/>
              <p:cNvSpPr/>
              <p:nvPr/>
            </p:nvSpPr>
            <p:spPr>
              <a:xfrm>
                <a:off x="383746" y="4403385"/>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24"/>
              <p:cNvSpPr/>
              <p:nvPr/>
            </p:nvSpPr>
            <p:spPr>
              <a:xfrm>
                <a:off x="566442" y="198858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24"/>
              <p:cNvSpPr/>
              <p:nvPr/>
            </p:nvSpPr>
            <p:spPr>
              <a:xfrm>
                <a:off x="3167431" y="4053325"/>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24"/>
              <p:cNvSpPr/>
              <p:nvPr/>
            </p:nvSpPr>
            <p:spPr>
              <a:xfrm flipH="1">
                <a:off x="2265396" y="187913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24"/>
              <p:cNvSpPr/>
              <p:nvPr/>
            </p:nvSpPr>
            <p:spPr>
              <a:xfrm flipH="1">
                <a:off x="8374677" y="2394656"/>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75" name="Google Shape;375;p24"/>
            <p:cNvSpPr/>
            <p:nvPr/>
          </p:nvSpPr>
          <p:spPr>
            <a:xfrm>
              <a:off x="3912401" y="138868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6" name="Google Shape;376;p24"/>
            <p:cNvGrpSpPr/>
            <p:nvPr/>
          </p:nvGrpSpPr>
          <p:grpSpPr>
            <a:xfrm>
              <a:off x="4351683" y="2360905"/>
              <a:ext cx="99806" cy="99809"/>
              <a:chOff x="3688596" y="3879680"/>
              <a:chExt cx="99806" cy="99809"/>
            </a:xfrm>
          </p:grpSpPr>
          <p:sp>
            <p:nvSpPr>
              <p:cNvPr id="377" name="Google Shape;377;p24"/>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24"/>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6">
  <p:cSld name="TITLE_ONLY_1_1_1_1_1_1_1">
    <p:spTree>
      <p:nvGrpSpPr>
        <p:cNvPr id="379" name="Shape 379"/>
        <p:cNvGrpSpPr/>
        <p:nvPr/>
      </p:nvGrpSpPr>
      <p:grpSpPr>
        <a:xfrm>
          <a:off x="0" y="0"/>
          <a:ext cx="0" cy="0"/>
          <a:chOff x="0" y="0"/>
          <a:chExt cx="0" cy="0"/>
        </a:xfrm>
      </p:grpSpPr>
      <p:sp>
        <p:nvSpPr>
          <p:cNvPr id="380" name="Google Shape;380;p25"/>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81" name="Google Shape;381;p25"/>
          <p:cNvSpPr/>
          <p:nvPr/>
        </p:nvSpPr>
        <p:spPr>
          <a:xfrm>
            <a:off x="25" y="4788450"/>
            <a:ext cx="9144000" cy="35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82" name="Google Shape;382;p25"/>
          <p:cNvGrpSpPr/>
          <p:nvPr/>
        </p:nvGrpSpPr>
        <p:grpSpPr>
          <a:xfrm>
            <a:off x="432296" y="345205"/>
            <a:ext cx="8281272" cy="2853140"/>
            <a:chOff x="432296" y="345205"/>
            <a:chExt cx="8281272" cy="2853140"/>
          </a:xfrm>
        </p:grpSpPr>
        <p:grpSp>
          <p:nvGrpSpPr>
            <p:cNvPr id="383" name="Google Shape;383;p25"/>
            <p:cNvGrpSpPr/>
            <p:nvPr/>
          </p:nvGrpSpPr>
          <p:grpSpPr>
            <a:xfrm>
              <a:off x="432296" y="345205"/>
              <a:ext cx="8281272" cy="2853140"/>
              <a:chOff x="432296" y="345205"/>
              <a:chExt cx="8281272" cy="2853140"/>
            </a:xfrm>
          </p:grpSpPr>
          <p:sp>
            <p:nvSpPr>
              <p:cNvPr id="384" name="Google Shape;384;p25"/>
              <p:cNvSpPr/>
              <p:nvPr/>
            </p:nvSpPr>
            <p:spPr>
              <a:xfrm>
                <a:off x="8579776" y="1094406"/>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5" name="Google Shape;385;p25"/>
              <p:cNvSpPr/>
              <p:nvPr/>
            </p:nvSpPr>
            <p:spPr>
              <a:xfrm>
                <a:off x="2010631" y="540006"/>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6" name="Google Shape;386;p25"/>
              <p:cNvSpPr/>
              <p:nvPr/>
            </p:nvSpPr>
            <p:spPr>
              <a:xfrm>
                <a:off x="8544643" y="303861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7" name="Google Shape;387;p25"/>
              <p:cNvSpPr/>
              <p:nvPr/>
            </p:nvSpPr>
            <p:spPr>
              <a:xfrm>
                <a:off x="967667" y="270258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88" name="Google Shape;388;p25"/>
              <p:cNvGrpSpPr/>
              <p:nvPr/>
            </p:nvGrpSpPr>
            <p:grpSpPr>
              <a:xfrm>
                <a:off x="432296" y="1903980"/>
                <a:ext cx="99806" cy="99809"/>
                <a:chOff x="3688596" y="3879680"/>
                <a:chExt cx="99806" cy="99809"/>
              </a:xfrm>
            </p:grpSpPr>
            <p:sp>
              <p:nvSpPr>
                <p:cNvPr id="389" name="Google Shape;389;p25"/>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25"/>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1" name="Google Shape;391;p25"/>
              <p:cNvSpPr/>
              <p:nvPr/>
            </p:nvSpPr>
            <p:spPr>
              <a:xfrm>
                <a:off x="6186206" y="15791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25"/>
              <p:cNvSpPr/>
              <p:nvPr/>
            </p:nvSpPr>
            <p:spPr>
              <a:xfrm flipH="1">
                <a:off x="7133571" y="34520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25"/>
              <p:cNvSpPr/>
              <p:nvPr/>
            </p:nvSpPr>
            <p:spPr>
              <a:xfrm flipH="1">
                <a:off x="2371802" y="1429006"/>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94" name="Google Shape;394;p25"/>
            <p:cNvSpPr/>
            <p:nvPr/>
          </p:nvSpPr>
          <p:spPr>
            <a:xfrm>
              <a:off x="8424001" y="198033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7">
  <p:cSld name="TITLE_ONLY_1_1_1_1_1_1_1_1">
    <p:spTree>
      <p:nvGrpSpPr>
        <p:cNvPr id="395" name="Shape 395"/>
        <p:cNvGrpSpPr/>
        <p:nvPr/>
      </p:nvGrpSpPr>
      <p:grpSpPr>
        <a:xfrm>
          <a:off x="0" y="0"/>
          <a:ext cx="0" cy="0"/>
          <a:chOff x="0" y="0"/>
          <a:chExt cx="0" cy="0"/>
        </a:xfrm>
      </p:grpSpPr>
      <p:sp>
        <p:nvSpPr>
          <p:cNvPr id="396" name="Google Shape;396;p26"/>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97" name="Google Shape;397;p26"/>
          <p:cNvSpPr/>
          <p:nvPr/>
        </p:nvSpPr>
        <p:spPr>
          <a:xfrm>
            <a:off x="25" y="4788450"/>
            <a:ext cx="9144000" cy="3552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p:txBody>
      </p:sp>
      <p:grpSp>
        <p:nvGrpSpPr>
          <p:cNvPr id="398" name="Google Shape;398;p26"/>
          <p:cNvGrpSpPr/>
          <p:nvPr/>
        </p:nvGrpSpPr>
        <p:grpSpPr>
          <a:xfrm>
            <a:off x="550102" y="468222"/>
            <a:ext cx="8281024" cy="3927486"/>
            <a:chOff x="550102" y="468222"/>
            <a:chExt cx="8281024" cy="3927486"/>
          </a:xfrm>
        </p:grpSpPr>
        <p:grpSp>
          <p:nvGrpSpPr>
            <p:cNvPr id="399" name="Google Shape;399;p26"/>
            <p:cNvGrpSpPr/>
            <p:nvPr/>
          </p:nvGrpSpPr>
          <p:grpSpPr>
            <a:xfrm>
              <a:off x="550102" y="468222"/>
              <a:ext cx="8281024" cy="3927486"/>
              <a:chOff x="550102" y="468222"/>
              <a:chExt cx="8281024" cy="3927486"/>
            </a:xfrm>
          </p:grpSpPr>
          <p:sp>
            <p:nvSpPr>
              <p:cNvPr id="400" name="Google Shape;400;p26"/>
              <p:cNvSpPr/>
              <p:nvPr/>
            </p:nvSpPr>
            <p:spPr>
              <a:xfrm>
                <a:off x="8731321" y="2038067"/>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1" name="Google Shape;401;p26"/>
              <p:cNvSpPr/>
              <p:nvPr/>
            </p:nvSpPr>
            <p:spPr>
              <a:xfrm>
                <a:off x="3779406" y="4235975"/>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26"/>
              <p:cNvSpPr/>
              <p:nvPr/>
            </p:nvSpPr>
            <p:spPr>
              <a:xfrm>
                <a:off x="1501271" y="944185"/>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3" name="Google Shape;403;p26"/>
              <p:cNvSpPr/>
              <p:nvPr/>
            </p:nvSpPr>
            <p:spPr>
              <a:xfrm>
                <a:off x="719992" y="1724343"/>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26"/>
              <p:cNvSpPr/>
              <p:nvPr/>
            </p:nvSpPr>
            <p:spPr>
              <a:xfrm>
                <a:off x="8495856" y="3614250"/>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5" name="Google Shape;405;p26"/>
              <p:cNvSpPr/>
              <p:nvPr/>
            </p:nvSpPr>
            <p:spPr>
              <a:xfrm flipH="1">
                <a:off x="6560596" y="413615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26"/>
              <p:cNvSpPr/>
              <p:nvPr/>
            </p:nvSpPr>
            <p:spPr>
              <a:xfrm flipH="1">
                <a:off x="550102" y="388118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26"/>
              <p:cNvSpPr/>
              <p:nvPr/>
            </p:nvSpPr>
            <p:spPr>
              <a:xfrm>
                <a:off x="648751" y="468222"/>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08" name="Google Shape;408;p26"/>
              <p:cNvGrpSpPr/>
              <p:nvPr/>
            </p:nvGrpSpPr>
            <p:grpSpPr>
              <a:xfrm>
                <a:off x="7759546" y="867730"/>
                <a:ext cx="99806" cy="99809"/>
                <a:chOff x="3688596" y="3879680"/>
                <a:chExt cx="99806" cy="99809"/>
              </a:xfrm>
            </p:grpSpPr>
            <p:sp>
              <p:nvSpPr>
                <p:cNvPr id="409" name="Google Shape;409;p26"/>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26"/>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411" name="Google Shape;411;p26"/>
            <p:cNvSpPr/>
            <p:nvPr/>
          </p:nvSpPr>
          <p:spPr>
            <a:xfrm>
              <a:off x="2079076" y="4144568"/>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8">
  <p:cSld name="TITLE_ONLY_1_1_1_1_1_1_1_1_1">
    <p:spTree>
      <p:nvGrpSpPr>
        <p:cNvPr id="412" name="Shape 412"/>
        <p:cNvGrpSpPr/>
        <p:nvPr/>
      </p:nvGrpSpPr>
      <p:grpSpPr>
        <a:xfrm>
          <a:off x="0" y="0"/>
          <a:ext cx="0" cy="0"/>
          <a:chOff x="0" y="0"/>
          <a:chExt cx="0" cy="0"/>
        </a:xfrm>
      </p:grpSpPr>
      <p:sp>
        <p:nvSpPr>
          <p:cNvPr id="413" name="Google Shape;413;p27"/>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14" name="Google Shape;414;p27"/>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p:txBody>
      </p:sp>
      <p:grpSp>
        <p:nvGrpSpPr>
          <p:cNvPr id="415" name="Google Shape;415;p27"/>
          <p:cNvGrpSpPr/>
          <p:nvPr/>
        </p:nvGrpSpPr>
        <p:grpSpPr>
          <a:xfrm>
            <a:off x="383746" y="460132"/>
            <a:ext cx="8436034" cy="3881906"/>
            <a:chOff x="383746" y="460132"/>
            <a:chExt cx="8436034" cy="3881906"/>
          </a:xfrm>
        </p:grpSpPr>
        <p:grpSp>
          <p:nvGrpSpPr>
            <p:cNvPr id="416" name="Google Shape;416;p27"/>
            <p:cNvGrpSpPr/>
            <p:nvPr/>
          </p:nvGrpSpPr>
          <p:grpSpPr>
            <a:xfrm>
              <a:off x="383746" y="460132"/>
              <a:ext cx="8436034" cy="3881906"/>
              <a:chOff x="383746" y="460132"/>
              <a:chExt cx="8436034" cy="3881906"/>
            </a:xfrm>
          </p:grpSpPr>
          <p:sp>
            <p:nvSpPr>
              <p:cNvPr id="417" name="Google Shape;417;p27"/>
              <p:cNvSpPr/>
              <p:nvPr/>
            </p:nvSpPr>
            <p:spPr>
              <a:xfrm>
                <a:off x="1908599" y="460132"/>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27"/>
              <p:cNvSpPr/>
              <p:nvPr/>
            </p:nvSpPr>
            <p:spPr>
              <a:xfrm>
                <a:off x="8147373" y="41837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27"/>
              <p:cNvSpPr/>
              <p:nvPr/>
            </p:nvSpPr>
            <p:spPr>
              <a:xfrm>
                <a:off x="383746" y="1059847"/>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0" name="Google Shape;420;p27"/>
              <p:cNvGrpSpPr/>
              <p:nvPr/>
            </p:nvGrpSpPr>
            <p:grpSpPr>
              <a:xfrm>
                <a:off x="814571" y="4242230"/>
                <a:ext cx="99806" cy="99809"/>
                <a:chOff x="3688596" y="3879680"/>
                <a:chExt cx="99806" cy="99809"/>
              </a:xfrm>
            </p:grpSpPr>
            <p:sp>
              <p:nvSpPr>
                <p:cNvPr id="421" name="Google Shape;421;p27"/>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27"/>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23" name="Google Shape;423;p27"/>
              <p:cNvSpPr/>
              <p:nvPr/>
            </p:nvSpPr>
            <p:spPr>
              <a:xfrm>
                <a:off x="466951" y="289900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24" name="Google Shape;424;p27"/>
              <p:cNvGrpSpPr/>
              <p:nvPr/>
            </p:nvGrpSpPr>
            <p:grpSpPr>
              <a:xfrm>
                <a:off x="7445496" y="917905"/>
                <a:ext cx="99806" cy="99809"/>
                <a:chOff x="3688596" y="3879680"/>
                <a:chExt cx="99806" cy="99809"/>
              </a:xfrm>
            </p:grpSpPr>
            <p:sp>
              <p:nvSpPr>
                <p:cNvPr id="425" name="Google Shape;425;p27"/>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6" name="Google Shape;426;p27"/>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427" name="Google Shape;427;p27"/>
            <p:cNvSpPr/>
            <p:nvPr/>
          </p:nvSpPr>
          <p:spPr>
            <a:xfrm>
              <a:off x="8475067" y="3152668"/>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9">
  <p:cSld name="TITLE_ONLY_1_1_1_1_1_1_1_1_1_1">
    <p:spTree>
      <p:nvGrpSpPr>
        <p:cNvPr id="428" name="Shape 428"/>
        <p:cNvGrpSpPr/>
        <p:nvPr/>
      </p:nvGrpSpPr>
      <p:grpSpPr>
        <a:xfrm>
          <a:off x="0" y="0"/>
          <a:ext cx="0" cy="0"/>
          <a:chOff x="0" y="0"/>
          <a:chExt cx="0" cy="0"/>
        </a:xfrm>
      </p:grpSpPr>
      <p:sp>
        <p:nvSpPr>
          <p:cNvPr id="429" name="Google Shape;429;p28"/>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30" name="Google Shape;430;p28"/>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p:txBody>
      </p:sp>
      <p:grpSp>
        <p:nvGrpSpPr>
          <p:cNvPr id="431" name="Google Shape;431;p28"/>
          <p:cNvGrpSpPr/>
          <p:nvPr/>
        </p:nvGrpSpPr>
        <p:grpSpPr>
          <a:xfrm>
            <a:off x="648996" y="264980"/>
            <a:ext cx="7685206" cy="4121659"/>
            <a:chOff x="648996" y="264980"/>
            <a:chExt cx="7685206" cy="4121659"/>
          </a:xfrm>
        </p:grpSpPr>
        <p:grpSp>
          <p:nvGrpSpPr>
            <p:cNvPr id="432" name="Google Shape;432;p28"/>
            <p:cNvGrpSpPr/>
            <p:nvPr/>
          </p:nvGrpSpPr>
          <p:grpSpPr>
            <a:xfrm>
              <a:off x="648996" y="264980"/>
              <a:ext cx="7685206" cy="4121659"/>
              <a:chOff x="648996" y="264980"/>
              <a:chExt cx="7685206" cy="4121659"/>
            </a:xfrm>
          </p:grpSpPr>
          <p:sp>
            <p:nvSpPr>
              <p:cNvPr id="433" name="Google Shape;433;p28"/>
              <p:cNvSpPr/>
              <p:nvPr/>
            </p:nvSpPr>
            <p:spPr>
              <a:xfrm>
                <a:off x="648996" y="225103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28"/>
              <p:cNvSpPr/>
              <p:nvPr/>
            </p:nvSpPr>
            <p:spPr>
              <a:xfrm>
                <a:off x="748806" y="651500"/>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28"/>
              <p:cNvSpPr/>
              <p:nvPr/>
            </p:nvSpPr>
            <p:spPr>
              <a:xfrm>
                <a:off x="7561998" y="104776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28"/>
              <p:cNvSpPr/>
              <p:nvPr/>
            </p:nvSpPr>
            <p:spPr>
              <a:xfrm>
                <a:off x="762014" y="317820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37" name="Google Shape;437;p28"/>
              <p:cNvGrpSpPr/>
              <p:nvPr/>
            </p:nvGrpSpPr>
            <p:grpSpPr>
              <a:xfrm>
                <a:off x="8234396" y="4286830"/>
                <a:ext cx="99806" cy="99809"/>
                <a:chOff x="3688596" y="3879680"/>
                <a:chExt cx="99806" cy="99809"/>
              </a:xfrm>
            </p:grpSpPr>
            <p:sp>
              <p:nvSpPr>
                <p:cNvPr id="438" name="Google Shape;438;p28"/>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28"/>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40" name="Google Shape;440;p28"/>
              <p:cNvSpPr/>
              <p:nvPr/>
            </p:nvSpPr>
            <p:spPr>
              <a:xfrm>
                <a:off x="3614456" y="122758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28"/>
              <p:cNvSpPr/>
              <p:nvPr/>
            </p:nvSpPr>
            <p:spPr>
              <a:xfrm flipH="1">
                <a:off x="1635021" y="2649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2" name="Google Shape;442;p28"/>
              <p:cNvSpPr/>
              <p:nvPr/>
            </p:nvSpPr>
            <p:spPr>
              <a:xfrm flipH="1">
                <a:off x="1763627" y="4187106"/>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43" name="Google Shape;443;p28"/>
            <p:cNvSpPr/>
            <p:nvPr/>
          </p:nvSpPr>
          <p:spPr>
            <a:xfrm>
              <a:off x="6913842" y="13001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0">
  <p:cSld name="TITLE_ONLY_1_1_1_1_1_1_1_1_1_1_1">
    <p:spTree>
      <p:nvGrpSpPr>
        <p:cNvPr id="444" name="Shape 444"/>
        <p:cNvGrpSpPr/>
        <p:nvPr/>
      </p:nvGrpSpPr>
      <p:grpSpPr>
        <a:xfrm>
          <a:off x="0" y="0"/>
          <a:ext cx="0" cy="0"/>
          <a:chOff x="0" y="0"/>
          <a:chExt cx="0" cy="0"/>
        </a:xfrm>
      </p:grpSpPr>
      <p:sp>
        <p:nvSpPr>
          <p:cNvPr id="445" name="Google Shape;445;p29"/>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46" name="Google Shape;446;p29"/>
          <p:cNvSpPr/>
          <p:nvPr/>
        </p:nvSpPr>
        <p:spPr>
          <a:xfrm>
            <a:off x="25" y="4788450"/>
            <a:ext cx="9144000" cy="35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47" name="Google Shape;447;p29"/>
          <p:cNvGrpSpPr/>
          <p:nvPr/>
        </p:nvGrpSpPr>
        <p:grpSpPr>
          <a:xfrm>
            <a:off x="343701" y="381231"/>
            <a:ext cx="8436297" cy="4127591"/>
            <a:chOff x="343701" y="381231"/>
            <a:chExt cx="8436297" cy="4127591"/>
          </a:xfrm>
        </p:grpSpPr>
        <p:grpSp>
          <p:nvGrpSpPr>
            <p:cNvPr id="448" name="Google Shape;448;p29"/>
            <p:cNvGrpSpPr/>
            <p:nvPr/>
          </p:nvGrpSpPr>
          <p:grpSpPr>
            <a:xfrm>
              <a:off x="1286006" y="381231"/>
              <a:ext cx="7300421" cy="3976937"/>
              <a:chOff x="1286006" y="381231"/>
              <a:chExt cx="7300421" cy="3976937"/>
            </a:xfrm>
          </p:grpSpPr>
          <p:sp>
            <p:nvSpPr>
              <p:cNvPr id="449" name="Google Shape;449;p29"/>
              <p:cNvSpPr/>
              <p:nvPr/>
            </p:nvSpPr>
            <p:spPr>
              <a:xfrm>
                <a:off x="6774201" y="88558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0" name="Google Shape;450;p29"/>
              <p:cNvSpPr/>
              <p:nvPr/>
            </p:nvSpPr>
            <p:spPr>
              <a:xfrm>
                <a:off x="7882631" y="38123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1" name="Google Shape;451;p29"/>
              <p:cNvSpPr/>
              <p:nvPr/>
            </p:nvSpPr>
            <p:spPr>
              <a:xfrm>
                <a:off x="4013898" y="43164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52" name="Google Shape;452;p29"/>
              <p:cNvGrpSpPr/>
              <p:nvPr/>
            </p:nvGrpSpPr>
            <p:grpSpPr>
              <a:xfrm>
                <a:off x="5343921" y="4141030"/>
                <a:ext cx="99806" cy="99809"/>
                <a:chOff x="3688596" y="3879680"/>
                <a:chExt cx="99806" cy="99809"/>
              </a:xfrm>
            </p:grpSpPr>
            <p:sp>
              <p:nvSpPr>
                <p:cNvPr id="453" name="Google Shape;453;p29"/>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29"/>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5" name="Google Shape;455;p29"/>
              <p:cNvSpPr/>
              <p:nvPr/>
            </p:nvSpPr>
            <p:spPr>
              <a:xfrm>
                <a:off x="1286006" y="82556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29"/>
              <p:cNvSpPr/>
              <p:nvPr/>
            </p:nvSpPr>
            <p:spPr>
              <a:xfrm flipH="1">
                <a:off x="8486621" y="110630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29"/>
              <p:cNvSpPr/>
              <p:nvPr/>
            </p:nvSpPr>
            <p:spPr>
              <a:xfrm flipH="1">
                <a:off x="2489652" y="490143"/>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58" name="Google Shape;458;p29"/>
            <p:cNvSpPr/>
            <p:nvPr/>
          </p:nvSpPr>
          <p:spPr>
            <a:xfrm>
              <a:off x="343701" y="138210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29"/>
            <p:cNvSpPr/>
            <p:nvPr/>
          </p:nvSpPr>
          <p:spPr>
            <a:xfrm>
              <a:off x="8602942" y="43622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BLANK_1_1_1">
    <p:spTree>
      <p:nvGrpSpPr>
        <p:cNvPr id="460" name="Shape 460"/>
        <p:cNvGrpSpPr/>
        <p:nvPr/>
      </p:nvGrpSpPr>
      <p:grpSpPr>
        <a:xfrm>
          <a:off x="0" y="0"/>
          <a:ext cx="0" cy="0"/>
          <a:chOff x="0" y="0"/>
          <a:chExt cx="0" cy="0"/>
        </a:xfrm>
      </p:grpSpPr>
      <p:sp>
        <p:nvSpPr>
          <p:cNvPr id="461" name="Google Shape;461;p30"/>
          <p:cNvSpPr txBox="1"/>
          <p:nvPr>
            <p:ph idx="1" type="subTitle"/>
          </p:nvPr>
        </p:nvSpPr>
        <p:spPr>
          <a:xfrm>
            <a:off x="720000" y="2957313"/>
            <a:ext cx="2705700" cy="13542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462" name="Google Shape;462;p30"/>
          <p:cNvSpPr txBox="1"/>
          <p:nvPr>
            <p:ph type="title"/>
          </p:nvPr>
        </p:nvSpPr>
        <p:spPr>
          <a:xfrm>
            <a:off x="720000" y="831988"/>
            <a:ext cx="3061200" cy="1997100"/>
          </a:xfrm>
          <a:prstGeom prst="rect">
            <a:avLst/>
          </a:prstGeom>
          <a:noFill/>
        </p:spPr>
        <p:txBody>
          <a:bodyPr anchorCtr="0" anchor="t" bIns="91425" lIns="91425" spcFirstLastPara="1" rIns="91425" wrap="square" tIns="91425">
            <a:noAutofit/>
          </a:bodyPr>
          <a:lstStyle>
            <a:lvl1pPr lvl="0" rtl="0">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63" name="Google Shape;463;p30"/>
          <p:cNvSpPr/>
          <p:nvPr/>
        </p:nvSpPr>
        <p:spPr>
          <a:xfrm>
            <a:off x="25" y="4788450"/>
            <a:ext cx="9144000" cy="35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64" name="Google Shape;464;p30"/>
          <p:cNvGrpSpPr/>
          <p:nvPr/>
        </p:nvGrpSpPr>
        <p:grpSpPr>
          <a:xfrm>
            <a:off x="159373" y="460618"/>
            <a:ext cx="8753804" cy="3481827"/>
            <a:chOff x="159373" y="460618"/>
            <a:chExt cx="8753804" cy="3481827"/>
          </a:xfrm>
        </p:grpSpPr>
        <p:sp>
          <p:nvSpPr>
            <p:cNvPr id="465" name="Google Shape;465;p30"/>
            <p:cNvSpPr/>
            <p:nvPr/>
          </p:nvSpPr>
          <p:spPr>
            <a:xfrm>
              <a:off x="8813371" y="27292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66" name="Google Shape;466;p30"/>
            <p:cNvGrpSpPr/>
            <p:nvPr/>
          </p:nvGrpSpPr>
          <p:grpSpPr>
            <a:xfrm>
              <a:off x="159373" y="460618"/>
              <a:ext cx="8545645" cy="3481827"/>
              <a:chOff x="159373" y="460618"/>
              <a:chExt cx="8545645" cy="3481827"/>
            </a:xfrm>
          </p:grpSpPr>
          <p:sp>
            <p:nvSpPr>
              <p:cNvPr id="467" name="Google Shape;467;p30"/>
              <p:cNvSpPr/>
              <p:nvPr/>
            </p:nvSpPr>
            <p:spPr>
              <a:xfrm>
                <a:off x="3282301" y="323345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30"/>
              <p:cNvSpPr/>
              <p:nvPr/>
            </p:nvSpPr>
            <p:spPr>
              <a:xfrm>
                <a:off x="3134718" y="460618"/>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9" name="Google Shape;469;p30"/>
              <p:cNvSpPr/>
              <p:nvPr/>
            </p:nvSpPr>
            <p:spPr>
              <a:xfrm>
                <a:off x="159373" y="28723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0" name="Google Shape;470;p30"/>
              <p:cNvSpPr/>
              <p:nvPr/>
            </p:nvSpPr>
            <p:spPr>
              <a:xfrm>
                <a:off x="631467" y="64218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71" name="Google Shape;471;p30"/>
              <p:cNvGrpSpPr/>
              <p:nvPr/>
            </p:nvGrpSpPr>
            <p:grpSpPr>
              <a:xfrm>
                <a:off x="3303646" y="1505717"/>
                <a:ext cx="99806" cy="99809"/>
                <a:chOff x="3688596" y="3879680"/>
                <a:chExt cx="99806" cy="99809"/>
              </a:xfrm>
            </p:grpSpPr>
            <p:sp>
              <p:nvSpPr>
                <p:cNvPr id="472" name="Google Shape;472;p30"/>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3" name="Google Shape;473;p30"/>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74" name="Google Shape;474;p30"/>
              <p:cNvSpPr/>
              <p:nvPr/>
            </p:nvSpPr>
            <p:spPr>
              <a:xfrm>
                <a:off x="8536093" y="378271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3" name="Shape 33"/>
        <p:cNvGrpSpPr/>
        <p:nvPr/>
      </p:nvGrpSpPr>
      <p:grpSpPr>
        <a:xfrm>
          <a:off x="0" y="0"/>
          <a:ext cx="0" cy="0"/>
          <a:chOff x="0" y="0"/>
          <a:chExt cx="0" cy="0"/>
        </a:xfrm>
      </p:grpSpPr>
      <p:sp>
        <p:nvSpPr>
          <p:cNvPr id="34" name="Google Shape;34;p4"/>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5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35" name="Google Shape;35;p4"/>
          <p:cNvSpPr txBox="1"/>
          <p:nvPr>
            <p:ph idx="1" type="body"/>
          </p:nvPr>
        </p:nvSpPr>
        <p:spPr>
          <a:xfrm>
            <a:off x="720000" y="1187100"/>
            <a:ext cx="7704000" cy="3416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rgbClr val="434343"/>
              </a:buClr>
              <a:buSzPts val="1200"/>
              <a:buAutoNum type="arabicPeriod"/>
              <a:defRPr sz="1200">
                <a:solidFill>
                  <a:srgbClr val="434343"/>
                </a:solidFill>
              </a:defRPr>
            </a:lvl1pPr>
            <a:lvl2pPr indent="-304800" lvl="1" marL="914400" rtl="0">
              <a:lnSpc>
                <a:spcPct val="100000"/>
              </a:lnSpc>
              <a:spcBef>
                <a:spcPts val="0"/>
              </a:spcBef>
              <a:spcAft>
                <a:spcPts val="0"/>
              </a:spcAft>
              <a:buClr>
                <a:srgbClr val="434343"/>
              </a:buClr>
              <a:buSzPts val="1200"/>
              <a:buFont typeface="Roboto Condensed Light"/>
              <a:buAutoNum type="alphaLcPeriod"/>
              <a:defRPr>
                <a:solidFill>
                  <a:srgbClr val="434343"/>
                </a:solidFill>
              </a:defRPr>
            </a:lvl2pPr>
            <a:lvl3pPr indent="-304800" lvl="2" marL="1371600" rtl="0">
              <a:lnSpc>
                <a:spcPct val="100000"/>
              </a:lnSpc>
              <a:spcBef>
                <a:spcPts val="0"/>
              </a:spcBef>
              <a:spcAft>
                <a:spcPts val="0"/>
              </a:spcAft>
              <a:buClr>
                <a:srgbClr val="434343"/>
              </a:buClr>
              <a:buSzPts val="1200"/>
              <a:buFont typeface="Roboto Condensed Light"/>
              <a:buAutoNum type="romanLcPeriod"/>
              <a:defRPr>
                <a:solidFill>
                  <a:srgbClr val="434343"/>
                </a:solidFill>
              </a:defRPr>
            </a:lvl3pPr>
            <a:lvl4pPr indent="-304800" lvl="3" marL="1828800" rtl="0">
              <a:lnSpc>
                <a:spcPct val="100000"/>
              </a:lnSpc>
              <a:spcBef>
                <a:spcPts val="0"/>
              </a:spcBef>
              <a:spcAft>
                <a:spcPts val="0"/>
              </a:spcAft>
              <a:buClr>
                <a:srgbClr val="434343"/>
              </a:buClr>
              <a:buSzPts val="1200"/>
              <a:buFont typeface="Roboto Condensed Light"/>
              <a:buAutoNum type="arabicPeriod"/>
              <a:defRPr>
                <a:solidFill>
                  <a:srgbClr val="434343"/>
                </a:solidFill>
              </a:defRPr>
            </a:lvl4pPr>
            <a:lvl5pPr indent="-304800" lvl="4" marL="2286000" rtl="0">
              <a:lnSpc>
                <a:spcPct val="100000"/>
              </a:lnSpc>
              <a:spcBef>
                <a:spcPts val="0"/>
              </a:spcBef>
              <a:spcAft>
                <a:spcPts val="0"/>
              </a:spcAft>
              <a:buClr>
                <a:srgbClr val="434343"/>
              </a:buClr>
              <a:buSzPts val="1200"/>
              <a:buFont typeface="Roboto Condensed Light"/>
              <a:buAutoNum type="alphaLcPeriod"/>
              <a:defRPr>
                <a:solidFill>
                  <a:srgbClr val="434343"/>
                </a:solidFill>
              </a:defRPr>
            </a:lvl5pPr>
            <a:lvl6pPr indent="-304800" lvl="5" marL="2743200" rtl="0">
              <a:lnSpc>
                <a:spcPct val="100000"/>
              </a:lnSpc>
              <a:spcBef>
                <a:spcPts val="0"/>
              </a:spcBef>
              <a:spcAft>
                <a:spcPts val="0"/>
              </a:spcAft>
              <a:buClr>
                <a:srgbClr val="434343"/>
              </a:buClr>
              <a:buSzPts val="1200"/>
              <a:buFont typeface="Roboto Condensed Light"/>
              <a:buAutoNum type="romanLcPeriod"/>
              <a:defRPr>
                <a:solidFill>
                  <a:srgbClr val="434343"/>
                </a:solidFill>
              </a:defRPr>
            </a:lvl6pPr>
            <a:lvl7pPr indent="-304800" lvl="6" marL="3200400" rtl="0">
              <a:lnSpc>
                <a:spcPct val="100000"/>
              </a:lnSpc>
              <a:spcBef>
                <a:spcPts val="0"/>
              </a:spcBef>
              <a:spcAft>
                <a:spcPts val="0"/>
              </a:spcAft>
              <a:buClr>
                <a:srgbClr val="434343"/>
              </a:buClr>
              <a:buSzPts val="1200"/>
              <a:buFont typeface="Roboto Condensed Light"/>
              <a:buAutoNum type="arabicPeriod"/>
              <a:defRPr>
                <a:solidFill>
                  <a:srgbClr val="434343"/>
                </a:solidFill>
              </a:defRPr>
            </a:lvl7pPr>
            <a:lvl8pPr indent="-304800" lvl="7" marL="3657600" rtl="0">
              <a:lnSpc>
                <a:spcPct val="100000"/>
              </a:lnSpc>
              <a:spcBef>
                <a:spcPts val="0"/>
              </a:spcBef>
              <a:spcAft>
                <a:spcPts val="0"/>
              </a:spcAft>
              <a:buClr>
                <a:srgbClr val="434343"/>
              </a:buClr>
              <a:buSzPts val="1200"/>
              <a:buFont typeface="Roboto Condensed Light"/>
              <a:buAutoNum type="alphaLcPeriod"/>
              <a:defRPr>
                <a:solidFill>
                  <a:srgbClr val="434343"/>
                </a:solidFill>
              </a:defRPr>
            </a:lvl8pPr>
            <a:lvl9pPr indent="-304800" lvl="8" marL="4114800" rtl="0">
              <a:lnSpc>
                <a:spcPct val="100000"/>
              </a:lnSpc>
              <a:spcBef>
                <a:spcPts val="0"/>
              </a:spcBef>
              <a:spcAft>
                <a:spcPts val="0"/>
              </a:spcAft>
              <a:buClr>
                <a:srgbClr val="434343"/>
              </a:buClr>
              <a:buSzPts val="1200"/>
              <a:buFont typeface="Roboto Condensed Light"/>
              <a:buAutoNum type="romanLcPeriod"/>
              <a:defRPr>
                <a:solidFill>
                  <a:srgbClr val="434343"/>
                </a:solidFill>
              </a:defRPr>
            </a:lvl9pPr>
          </a:lstStyle>
          <a:p/>
        </p:txBody>
      </p:sp>
      <p:grpSp>
        <p:nvGrpSpPr>
          <p:cNvPr id="36" name="Google Shape;36;p4"/>
          <p:cNvGrpSpPr/>
          <p:nvPr/>
        </p:nvGrpSpPr>
        <p:grpSpPr>
          <a:xfrm>
            <a:off x="47598" y="151506"/>
            <a:ext cx="9129315" cy="4417364"/>
            <a:chOff x="47598" y="151506"/>
            <a:chExt cx="9129315" cy="4417364"/>
          </a:xfrm>
        </p:grpSpPr>
        <p:sp>
          <p:nvSpPr>
            <p:cNvPr id="37" name="Google Shape;37;p4"/>
            <p:cNvSpPr/>
            <p:nvPr/>
          </p:nvSpPr>
          <p:spPr>
            <a:xfrm>
              <a:off x="8790746" y="378243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4"/>
            <p:cNvSpPr/>
            <p:nvPr/>
          </p:nvSpPr>
          <p:spPr>
            <a:xfrm>
              <a:off x="8020376" y="90498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4"/>
            <p:cNvSpPr/>
            <p:nvPr/>
          </p:nvSpPr>
          <p:spPr>
            <a:xfrm>
              <a:off x="312551" y="1937472"/>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4"/>
            <p:cNvSpPr/>
            <p:nvPr/>
          </p:nvSpPr>
          <p:spPr>
            <a:xfrm>
              <a:off x="1470368" y="151506"/>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4"/>
            <p:cNvSpPr/>
            <p:nvPr/>
          </p:nvSpPr>
          <p:spPr>
            <a:xfrm>
              <a:off x="8020381" y="44091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4"/>
            <p:cNvSpPr/>
            <p:nvPr/>
          </p:nvSpPr>
          <p:spPr>
            <a:xfrm>
              <a:off x="47598" y="350076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4"/>
            <p:cNvSpPr/>
            <p:nvPr/>
          </p:nvSpPr>
          <p:spPr>
            <a:xfrm>
              <a:off x="8504408" y="710460"/>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4"/>
            <p:cNvSpPr/>
            <p:nvPr/>
          </p:nvSpPr>
          <p:spPr>
            <a:xfrm>
              <a:off x="7569767" y="2984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45" name="Google Shape;45;p4"/>
            <p:cNvGrpSpPr/>
            <p:nvPr/>
          </p:nvGrpSpPr>
          <p:grpSpPr>
            <a:xfrm>
              <a:off x="586321" y="805155"/>
              <a:ext cx="99806" cy="99809"/>
              <a:chOff x="3688596" y="3879680"/>
              <a:chExt cx="99806" cy="99809"/>
            </a:xfrm>
          </p:grpSpPr>
          <p:sp>
            <p:nvSpPr>
              <p:cNvPr id="46" name="Google Shape;46;p4"/>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4"/>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8" name="Google Shape;48;p4"/>
            <p:cNvGrpSpPr/>
            <p:nvPr/>
          </p:nvGrpSpPr>
          <p:grpSpPr>
            <a:xfrm>
              <a:off x="1019921" y="3882255"/>
              <a:ext cx="99806" cy="99809"/>
              <a:chOff x="3688596" y="3879680"/>
              <a:chExt cx="99806" cy="99809"/>
            </a:xfrm>
          </p:grpSpPr>
          <p:sp>
            <p:nvSpPr>
              <p:cNvPr id="49" name="Google Shape;49;p4"/>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4"/>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1" name="Google Shape;51;p4"/>
            <p:cNvSpPr/>
            <p:nvPr/>
          </p:nvSpPr>
          <p:spPr>
            <a:xfrm>
              <a:off x="8756193" y="145536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1">
  <p:cSld name="BLANK_1_1_1_2">
    <p:spTree>
      <p:nvGrpSpPr>
        <p:cNvPr id="475" name="Shape 475"/>
        <p:cNvGrpSpPr/>
        <p:nvPr/>
      </p:nvGrpSpPr>
      <p:grpSpPr>
        <a:xfrm>
          <a:off x="0" y="0"/>
          <a:ext cx="0" cy="0"/>
          <a:chOff x="0" y="0"/>
          <a:chExt cx="0" cy="0"/>
        </a:xfrm>
      </p:grpSpPr>
      <p:sp>
        <p:nvSpPr>
          <p:cNvPr id="476" name="Google Shape;476;p31"/>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31"/>
          <p:cNvSpPr txBox="1"/>
          <p:nvPr>
            <p:ph idx="1" type="subTitle"/>
          </p:nvPr>
        </p:nvSpPr>
        <p:spPr>
          <a:xfrm>
            <a:off x="720000" y="1095650"/>
            <a:ext cx="4279500" cy="689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478" name="Google Shape;478;p31"/>
          <p:cNvSpPr txBox="1"/>
          <p:nvPr>
            <p:ph type="title"/>
          </p:nvPr>
        </p:nvSpPr>
        <p:spPr>
          <a:xfrm>
            <a:off x="720000" y="445025"/>
            <a:ext cx="42795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479" name="Google Shape;479;p31"/>
          <p:cNvSpPr txBox="1"/>
          <p:nvPr>
            <p:ph idx="2" type="subTitle"/>
          </p:nvPr>
        </p:nvSpPr>
        <p:spPr>
          <a:xfrm>
            <a:off x="719988" y="1757439"/>
            <a:ext cx="2907600" cy="572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500"/>
              <a:buFont typeface="Bebas Neue"/>
              <a:buNone/>
              <a:defRPr b="1" sz="2200">
                <a:latin typeface="Titillium Web"/>
                <a:ea typeface="Titillium Web"/>
                <a:cs typeface="Titillium Web"/>
                <a:sym typeface="Titillium Web"/>
              </a:defRPr>
            </a:lvl1pPr>
            <a:lvl2pPr lvl="1" rtl="0"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rtl="0"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rtl="0"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rtl="0"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rtl="0"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rtl="0"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rtl="0"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rtl="0"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p:txBody>
      </p:sp>
      <p:sp>
        <p:nvSpPr>
          <p:cNvPr id="480" name="Google Shape;480;p31"/>
          <p:cNvSpPr txBox="1"/>
          <p:nvPr>
            <p:ph idx="3" type="subTitle"/>
          </p:nvPr>
        </p:nvSpPr>
        <p:spPr>
          <a:xfrm>
            <a:off x="787000" y="2234000"/>
            <a:ext cx="3126600" cy="23694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Char char="●"/>
              <a:defRPr/>
            </a:lvl1pPr>
            <a:lvl2pPr lvl="1" rtl="0" algn="ctr">
              <a:lnSpc>
                <a:spcPct val="100000"/>
              </a:lnSpc>
              <a:spcBef>
                <a:spcPts val="0"/>
              </a:spcBef>
              <a:spcAft>
                <a:spcPts val="0"/>
              </a:spcAft>
              <a:buSzPts val="1400"/>
              <a:buChar char="○"/>
              <a:defRPr/>
            </a:lvl2pPr>
            <a:lvl3pPr lvl="2" rtl="0" algn="ctr">
              <a:lnSpc>
                <a:spcPct val="100000"/>
              </a:lnSpc>
              <a:spcBef>
                <a:spcPts val="0"/>
              </a:spcBef>
              <a:spcAft>
                <a:spcPts val="0"/>
              </a:spcAft>
              <a:buSzPts val="1400"/>
              <a:buChar char="■"/>
              <a:defRPr/>
            </a:lvl3pPr>
            <a:lvl4pPr lvl="3" rtl="0" algn="ctr">
              <a:lnSpc>
                <a:spcPct val="100000"/>
              </a:lnSpc>
              <a:spcBef>
                <a:spcPts val="0"/>
              </a:spcBef>
              <a:spcAft>
                <a:spcPts val="0"/>
              </a:spcAft>
              <a:buSzPts val="1400"/>
              <a:buChar char="●"/>
              <a:defRPr/>
            </a:lvl4pPr>
            <a:lvl5pPr lvl="4" rtl="0" algn="ctr">
              <a:lnSpc>
                <a:spcPct val="100000"/>
              </a:lnSpc>
              <a:spcBef>
                <a:spcPts val="0"/>
              </a:spcBef>
              <a:spcAft>
                <a:spcPts val="0"/>
              </a:spcAft>
              <a:buSzPts val="1400"/>
              <a:buChar char="○"/>
              <a:defRPr/>
            </a:lvl5pPr>
            <a:lvl6pPr lvl="5" rtl="0" algn="ctr">
              <a:lnSpc>
                <a:spcPct val="100000"/>
              </a:lnSpc>
              <a:spcBef>
                <a:spcPts val="0"/>
              </a:spcBef>
              <a:spcAft>
                <a:spcPts val="0"/>
              </a:spcAft>
              <a:buSzPts val="1400"/>
              <a:buChar char="■"/>
              <a:defRPr/>
            </a:lvl6pPr>
            <a:lvl7pPr lvl="6" rtl="0" algn="ctr">
              <a:lnSpc>
                <a:spcPct val="100000"/>
              </a:lnSpc>
              <a:spcBef>
                <a:spcPts val="0"/>
              </a:spcBef>
              <a:spcAft>
                <a:spcPts val="0"/>
              </a:spcAft>
              <a:buSzPts val="1400"/>
              <a:buChar char="●"/>
              <a:defRPr/>
            </a:lvl7pPr>
            <a:lvl8pPr lvl="7" rtl="0" algn="ctr">
              <a:lnSpc>
                <a:spcPct val="100000"/>
              </a:lnSpc>
              <a:spcBef>
                <a:spcPts val="0"/>
              </a:spcBef>
              <a:spcAft>
                <a:spcPts val="0"/>
              </a:spcAft>
              <a:buSzPts val="1400"/>
              <a:buChar char="○"/>
              <a:defRPr/>
            </a:lvl8pPr>
            <a:lvl9pPr lvl="8" rtl="0" algn="ctr">
              <a:lnSpc>
                <a:spcPct val="100000"/>
              </a:lnSpc>
              <a:spcBef>
                <a:spcPts val="0"/>
              </a:spcBef>
              <a:spcAft>
                <a:spcPts val="0"/>
              </a:spcAft>
              <a:buSzPts val="1400"/>
              <a:buChar char="■"/>
              <a:defRPr/>
            </a:lvl9pPr>
          </a:lstStyle>
          <a:p/>
        </p:txBody>
      </p:sp>
      <p:sp>
        <p:nvSpPr>
          <p:cNvPr id="481" name="Google Shape;481;p31"/>
          <p:cNvSpPr/>
          <p:nvPr/>
        </p:nvSpPr>
        <p:spPr>
          <a:xfrm>
            <a:off x="25" y="4788450"/>
            <a:ext cx="9144000" cy="35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p:txBody>
      </p:sp>
      <p:grpSp>
        <p:nvGrpSpPr>
          <p:cNvPr id="482" name="Google Shape;482;p31"/>
          <p:cNvGrpSpPr/>
          <p:nvPr/>
        </p:nvGrpSpPr>
        <p:grpSpPr>
          <a:xfrm>
            <a:off x="3555992" y="327317"/>
            <a:ext cx="5644165" cy="4083296"/>
            <a:chOff x="3555992" y="327317"/>
            <a:chExt cx="5644165" cy="4083296"/>
          </a:xfrm>
        </p:grpSpPr>
        <p:grpSp>
          <p:nvGrpSpPr>
            <p:cNvPr id="483" name="Google Shape;483;p31"/>
            <p:cNvGrpSpPr/>
            <p:nvPr/>
          </p:nvGrpSpPr>
          <p:grpSpPr>
            <a:xfrm>
              <a:off x="3555992" y="327317"/>
              <a:ext cx="5644165" cy="3872795"/>
              <a:chOff x="3555992" y="327317"/>
              <a:chExt cx="5644165" cy="3872795"/>
            </a:xfrm>
          </p:grpSpPr>
          <p:sp>
            <p:nvSpPr>
              <p:cNvPr id="484" name="Google Shape;484;p31"/>
              <p:cNvSpPr/>
              <p:nvPr/>
            </p:nvSpPr>
            <p:spPr>
              <a:xfrm>
                <a:off x="7821914" y="4056547"/>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1"/>
              <p:cNvSpPr/>
              <p:nvPr/>
            </p:nvSpPr>
            <p:spPr>
              <a:xfrm>
                <a:off x="6471071" y="427135"/>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6" name="Google Shape;486;p31"/>
              <p:cNvSpPr/>
              <p:nvPr/>
            </p:nvSpPr>
            <p:spPr>
              <a:xfrm>
                <a:off x="8527750" y="3693073"/>
                <a:ext cx="672408" cy="41821"/>
              </a:xfrm>
              <a:custGeom>
                <a:rect b="b" l="l" r="r" t="t"/>
                <a:pathLst>
                  <a:path extrusionOk="0" fill="none" h="432" w="6946">
                    <a:moveTo>
                      <a:pt x="0" y="0"/>
                    </a:moveTo>
                    <a:cubicBezTo>
                      <a:pt x="578" y="0"/>
                      <a:pt x="578" y="432"/>
                      <a:pt x="1156" y="432"/>
                    </a:cubicBezTo>
                    <a:cubicBezTo>
                      <a:pt x="1734" y="432"/>
                      <a:pt x="1734" y="0"/>
                      <a:pt x="2312" y="0"/>
                    </a:cubicBezTo>
                    <a:cubicBezTo>
                      <a:pt x="2890" y="0"/>
                      <a:pt x="2890" y="432"/>
                      <a:pt x="3467" y="432"/>
                    </a:cubicBezTo>
                    <a:cubicBezTo>
                      <a:pt x="4046" y="432"/>
                      <a:pt x="4046" y="0"/>
                      <a:pt x="4623" y="0"/>
                    </a:cubicBezTo>
                    <a:cubicBezTo>
                      <a:pt x="5201" y="0"/>
                      <a:pt x="5201" y="432"/>
                      <a:pt x="5790" y="432"/>
                    </a:cubicBezTo>
                    <a:cubicBezTo>
                      <a:pt x="6367" y="432"/>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7" name="Google Shape;487;p31"/>
              <p:cNvSpPr/>
              <p:nvPr/>
            </p:nvSpPr>
            <p:spPr>
              <a:xfrm>
                <a:off x="8882996" y="327317"/>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8" name="Google Shape;488;p31"/>
              <p:cNvSpPr/>
              <p:nvPr/>
            </p:nvSpPr>
            <p:spPr>
              <a:xfrm>
                <a:off x="5372481" y="773493"/>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9" name="Google Shape;489;p31"/>
              <p:cNvSpPr/>
              <p:nvPr/>
            </p:nvSpPr>
            <p:spPr>
              <a:xfrm>
                <a:off x="3555992" y="1936093"/>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490" name="Google Shape;490;p31"/>
            <p:cNvGrpSpPr/>
            <p:nvPr/>
          </p:nvGrpSpPr>
          <p:grpSpPr>
            <a:xfrm>
              <a:off x="3813796" y="4310805"/>
              <a:ext cx="99806" cy="99809"/>
              <a:chOff x="3688596" y="3879680"/>
              <a:chExt cx="99806" cy="99809"/>
            </a:xfrm>
          </p:grpSpPr>
          <p:sp>
            <p:nvSpPr>
              <p:cNvPr id="491" name="Google Shape;491;p31"/>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2" name="Google Shape;492;p31"/>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2">
  <p:cSld name="BLANK_1_1_1_2_1">
    <p:spTree>
      <p:nvGrpSpPr>
        <p:cNvPr id="493" name="Shape 493"/>
        <p:cNvGrpSpPr/>
        <p:nvPr/>
      </p:nvGrpSpPr>
      <p:grpSpPr>
        <a:xfrm>
          <a:off x="0" y="0"/>
          <a:ext cx="0" cy="0"/>
          <a:chOff x="0" y="0"/>
          <a:chExt cx="0" cy="0"/>
        </a:xfrm>
      </p:grpSpPr>
      <p:sp>
        <p:nvSpPr>
          <p:cNvPr id="494" name="Google Shape;494;p32"/>
          <p:cNvSpPr/>
          <p:nvPr/>
        </p:nvSpPr>
        <p:spPr>
          <a:xfrm>
            <a:off x="-53050" y="-21900"/>
            <a:ext cx="9250200" cy="5187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32"/>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32"/>
          <p:cNvSpPr txBox="1"/>
          <p:nvPr>
            <p:ph type="title"/>
          </p:nvPr>
        </p:nvSpPr>
        <p:spPr>
          <a:xfrm>
            <a:off x="1908825" y="1389225"/>
            <a:ext cx="3082500" cy="1209000"/>
          </a:xfrm>
          <a:prstGeom prst="rect">
            <a:avLst/>
          </a:prstGeom>
        </p:spPr>
        <p:txBody>
          <a:bodyPr anchorCtr="0" anchor="ctr" bIns="91425" lIns="91425" spcFirstLastPara="1" rIns="91425" wrap="square" tIns="91425">
            <a:noAutofit/>
          </a:bodyPr>
          <a:lstStyle>
            <a:lvl1pPr lvl="0" rtl="0">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497" name="Google Shape;497;p32"/>
          <p:cNvSpPr txBox="1"/>
          <p:nvPr>
            <p:ph idx="1" type="subTitle"/>
          </p:nvPr>
        </p:nvSpPr>
        <p:spPr>
          <a:xfrm>
            <a:off x="1908825" y="2684700"/>
            <a:ext cx="3082500" cy="12090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BLANK_1_1_1_2_1_1">
    <p:spTree>
      <p:nvGrpSpPr>
        <p:cNvPr id="498" name="Shape 498"/>
        <p:cNvGrpSpPr/>
        <p:nvPr/>
      </p:nvGrpSpPr>
      <p:grpSpPr>
        <a:xfrm>
          <a:off x="0" y="0"/>
          <a:ext cx="0" cy="0"/>
          <a:chOff x="0" y="0"/>
          <a:chExt cx="0" cy="0"/>
        </a:xfrm>
      </p:grpSpPr>
      <p:sp>
        <p:nvSpPr>
          <p:cNvPr id="499" name="Google Shape;499;p33"/>
          <p:cNvSpPr txBox="1"/>
          <p:nvPr>
            <p:ph type="title"/>
          </p:nvPr>
        </p:nvSpPr>
        <p:spPr>
          <a:xfrm>
            <a:off x="720000" y="943600"/>
            <a:ext cx="2351100" cy="12600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00" name="Google Shape;500;p33"/>
          <p:cNvSpPr txBox="1"/>
          <p:nvPr>
            <p:ph idx="1" type="body"/>
          </p:nvPr>
        </p:nvSpPr>
        <p:spPr>
          <a:xfrm>
            <a:off x="720000" y="2203600"/>
            <a:ext cx="2804700" cy="1379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accent4"/>
              </a:buClr>
              <a:buSzPts val="1400"/>
              <a:buChar char="●"/>
              <a:defRPr sz="1600">
                <a:solidFill>
                  <a:srgbClr val="434343"/>
                </a:solidFill>
              </a:defRPr>
            </a:lvl1pPr>
            <a:lvl2pPr indent="-317500" lvl="1" marL="914400" rtl="0">
              <a:lnSpc>
                <a:spcPct val="115000"/>
              </a:lnSpc>
              <a:spcBef>
                <a:spcPts val="0"/>
              </a:spcBef>
              <a:spcAft>
                <a:spcPts val="0"/>
              </a:spcAft>
              <a:buClr>
                <a:srgbClr val="434343"/>
              </a:buClr>
              <a:buSzPts val="1400"/>
              <a:buChar char="○"/>
              <a:defRPr>
                <a:solidFill>
                  <a:srgbClr val="434343"/>
                </a:solidFill>
              </a:defRPr>
            </a:lvl2pPr>
            <a:lvl3pPr indent="-317500" lvl="2" marL="1371600" rtl="0">
              <a:lnSpc>
                <a:spcPct val="115000"/>
              </a:lnSpc>
              <a:spcBef>
                <a:spcPts val="0"/>
              </a:spcBef>
              <a:spcAft>
                <a:spcPts val="0"/>
              </a:spcAft>
              <a:buClr>
                <a:srgbClr val="434343"/>
              </a:buClr>
              <a:buSzPts val="1400"/>
              <a:buChar char="■"/>
              <a:defRPr>
                <a:solidFill>
                  <a:srgbClr val="434343"/>
                </a:solidFill>
              </a:defRPr>
            </a:lvl3pPr>
            <a:lvl4pPr indent="-317500" lvl="3" marL="1828800" rtl="0">
              <a:lnSpc>
                <a:spcPct val="115000"/>
              </a:lnSpc>
              <a:spcBef>
                <a:spcPts val="0"/>
              </a:spcBef>
              <a:spcAft>
                <a:spcPts val="0"/>
              </a:spcAft>
              <a:buClr>
                <a:srgbClr val="434343"/>
              </a:buClr>
              <a:buSzPts val="1400"/>
              <a:buChar char="●"/>
              <a:defRPr>
                <a:solidFill>
                  <a:srgbClr val="434343"/>
                </a:solidFill>
              </a:defRPr>
            </a:lvl4pPr>
            <a:lvl5pPr indent="-317500" lvl="4" marL="2286000" rtl="0">
              <a:lnSpc>
                <a:spcPct val="115000"/>
              </a:lnSpc>
              <a:spcBef>
                <a:spcPts val="0"/>
              </a:spcBef>
              <a:spcAft>
                <a:spcPts val="0"/>
              </a:spcAft>
              <a:buClr>
                <a:srgbClr val="434343"/>
              </a:buClr>
              <a:buSzPts val="1400"/>
              <a:buChar char="○"/>
              <a:defRPr>
                <a:solidFill>
                  <a:srgbClr val="434343"/>
                </a:solidFill>
              </a:defRPr>
            </a:lvl5pPr>
            <a:lvl6pPr indent="-317500" lvl="5" marL="2743200" rtl="0">
              <a:lnSpc>
                <a:spcPct val="115000"/>
              </a:lnSpc>
              <a:spcBef>
                <a:spcPts val="0"/>
              </a:spcBef>
              <a:spcAft>
                <a:spcPts val="0"/>
              </a:spcAft>
              <a:buClr>
                <a:srgbClr val="434343"/>
              </a:buClr>
              <a:buSzPts val="1400"/>
              <a:buChar char="■"/>
              <a:defRPr>
                <a:solidFill>
                  <a:srgbClr val="434343"/>
                </a:solidFill>
              </a:defRPr>
            </a:lvl6pPr>
            <a:lvl7pPr indent="-317500" lvl="6" marL="3200400" rtl="0">
              <a:lnSpc>
                <a:spcPct val="115000"/>
              </a:lnSpc>
              <a:spcBef>
                <a:spcPts val="0"/>
              </a:spcBef>
              <a:spcAft>
                <a:spcPts val="0"/>
              </a:spcAft>
              <a:buClr>
                <a:srgbClr val="434343"/>
              </a:buClr>
              <a:buSzPts val="1400"/>
              <a:buChar char="●"/>
              <a:defRPr>
                <a:solidFill>
                  <a:srgbClr val="434343"/>
                </a:solidFill>
              </a:defRPr>
            </a:lvl7pPr>
            <a:lvl8pPr indent="-317500" lvl="7" marL="3657600" rtl="0">
              <a:lnSpc>
                <a:spcPct val="115000"/>
              </a:lnSpc>
              <a:spcBef>
                <a:spcPts val="0"/>
              </a:spcBef>
              <a:spcAft>
                <a:spcPts val="0"/>
              </a:spcAft>
              <a:buClr>
                <a:srgbClr val="434343"/>
              </a:buClr>
              <a:buSzPts val="1400"/>
              <a:buChar char="○"/>
              <a:defRPr>
                <a:solidFill>
                  <a:srgbClr val="434343"/>
                </a:solidFill>
              </a:defRPr>
            </a:lvl8pPr>
            <a:lvl9pPr indent="-317500" lvl="8" marL="4114800" rtl="0">
              <a:lnSpc>
                <a:spcPct val="115000"/>
              </a:lnSpc>
              <a:spcBef>
                <a:spcPts val="0"/>
              </a:spcBef>
              <a:spcAft>
                <a:spcPts val="0"/>
              </a:spcAft>
              <a:buClr>
                <a:srgbClr val="434343"/>
              </a:buClr>
              <a:buSzPts val="1400"/>
              <a:buChar char="■"/>
              <a:defRPr>
                <a:solidFill>
                  <a:srgbClr val="434343"/>
                </a:solidFill>
              </a:defRPr>
            </a:lvl9pPr>
          </a:lstStyle>
          <a:p/>
        </p:txBody>
      </p:sp>
      <p:sp>
        <p:nvSpPr>
          <p:cNvPr id="501" name="Google Shape;501;p33"/>
          <p:cNvSpPr/>
          <p:nvPr/>
        </p:nvSpPr>
        <p:spPr>
          <a:xfrm>
            <a:off x="25" y="4788450"/>
            <a:ext cx="9144000" cy="3552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1">
  <p:cSld name="BLANK_1_1_1_1">
    <p:spTree>
      <p:nvGrpSpPr>
        <p:cNvPr id="502" name="Shape 502"/>
        <p:cNvGrpSpPr/>
        <p:nvPr/>
      </p:nvGrpSpPr>
      <p:grpSpPr>
        <a:xfrm>
          <a:off x="0" y="0"/>
          <a:ext cx="0" cy="0"/>
          <a:chOff x="0" y="0"/>
          <a:chExt cx="0" cy="0"/>
        </a:xfrm>
      </p:grpSpPr>
      <p:sp>
        <p:nvSpPr>
          <p:cNvPr id="503" name="Google Shape;503;p34"/>
          <p:cNvSpPr txBox="1"/>
          <p:nvPr>
            <p:ph idx="1" type="subTitle"/>
          </p:nvPr>
        </p:nvSpPr>
        <p:spPr>
          <a:xfrm>
            <a:off x="1712325" y="1885100"/>
            <a:ext cx="2446500" cy="572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500"/>
              <a:buFont typeface="Bebas Neue"/>
              <a:buNone/>
              <a:defRPr b="1" sz="2200">
                <a:latin typeface="Titillium Web"/>
                <a:ea typeface="Titillium Web"/>
                <a:cs typeface="Titillium Web"/>
                <a:sym typeface="Titillium Web"/>
              </a:defRPr>
            </a:lvl1pPr>
            <a:lvl2pPr lvl="1" rtl="0"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rtl="0"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rtl="0"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rtl="0"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rtl="0"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rtl="0"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rtl="0"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rtl="0"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p:txBody>
      </p:sp>
      <p:sp>
        <p:nvSpPr>
          <p:cNvPr id="504" name="Google Shape;504;p34"/>
          <p:cNvSpPr txBox="1"/>
          <p:nvPr>
            <p:ph idx="2" type="subTitle"/>
          </p:nvPr>
        </p:nvSpPr>
        <p:spPr>
          <a:xfrm>
            <a:off x="4985225" y="1885100"/>
            <a:ext cx="2446500" cy="572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500"/>
              <a:buFont typeface="Bebas Neue"/>
              <a:buNone/>
              <a:defRPr b="1" sz="2200">
                <a:latin typeface="Titillium Web"/>
                <a:ea typeface="Titillium Web"/>
                <a:cs typeface="Titillium Web"/>
                <a:sym typeface="Titillium Web"/>
              </a:defRPr>
            </a:lvl1pPr>
            <a:lvl2pPr lvl="1" rtl="0"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rtl="0"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rtl="0"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rtl="0"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rtl="0"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rtl="0"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rtl="0"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rtl="0"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p:txBody>
      </p:sp>
      <p:sp>
        <p:nvSpPr>
          <p:cNvPr id="505" name="Google Shape;505;p34"/>
          <p:cNvSpPr txBox="1"/>
          <p:nvPr>
            <p:ph idx="3" type="subTitle"/>
          </p:nvPr>
        </p:nvSpPr>
        <p:spPr>
          <a:xfrm>
            <a:off x="1712250" y="2361625"/>
            <a:ext cx="2446500" cy="852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06" name="Google Shape;506;p34"/>
          <p:cNvSpPr txBox="1"/>
          <p:nvPr>
            <p:ph idx="4" type="subTitle"/>
          </p:nvPr>
        </p:nvSpPr>
        <p:spPr>
          <a:xfrm>
            <a:off x="4985275" y="2361625"/>
            <a:ext cx="2446500" cy="852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07" name="Google Shape;507;p34"/>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08" name="Google Shape;508;p34"/>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09" name="Google Shape;509;p34"/>
          <p:cNvGrpSpPr/>
          <p:nvPr/>
        </p:nvGrpSpPr>
        <p:grpSpPr>
          <a:xfrm>
            <a:off x="388744" y="858000"/>
            <a:ext cx="8106504" cy="3712663"/>
            <a:chOff x="388744" y="858000"/>
            <a:chExt cx="8106504" cy="3712663"/>
          </a:xfrm>
        </p:grpSpPr>
        <p:sp>
          <p:nvSpPr>
            <p:cNvPr id="510" name="Google Shape;510;p34"/>
            <p:cNvSpPr/>
            <p:nvPr/>
          </p:nvSpPr>
          <p:spPr>
            <a:xfrm flipH="1">
              <a:off x="1085201" y="4333393"/>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34"/>
            <p:cNvSpPr/>
            <p:nvPr/>
          </p:nvSpPr>
          <p:spPr>
            <a:xfrm>
              <a:off x="4911419" y="447085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12" name="Google Shape;512;p34"/>
            <p:cNvGrpSpPr/>
            <p:nvPr/>
          </p:nvGrpSpPr>
          <p:grpSpPr>
            <a:xfrm>
              <a:off x="388744" y="858000"/>
              <a:ext cx="8106504" cy="3303030"/>
              <a:chOff x="388744" y="858000"/>
              <a:chExt cx="8106504" cy="3303030"/>
            </a:xfrm>
          </p:grpSpPr>
          <p:grpSp>
            <p:nvGrpSpPr>
              <p:cNvPr id="513" name="Google Shape;513;p34"/>
              <p:cNvGrpSpPr/>
              <p:nvPr/>
            </p:nvGrpSpPr>
            <p:grpSpPr>
              <a:xfrm>
                <a:off x="422523" y="858000"/>
                <a:ext cx="8072726" cy="2914680"/>
                <a:chOff x="422523" y="858000"/>
                <a:chExt cx="8072726" cy="2914680"/>
              </a:xfrm>
            </p:grpSpPr>
            <p:grpSp>
              <p:nvGrpSpPr>
                <p:cNvPr id="514" name="Google Shape;514;p34"/>
                <p:cNvGrpSpPr/>
                <p:nvPr/>
              </p:nvGrpSpPr>
              <p:grpSpPr>
                <a:xfrm>
                  <a:off x="422523" y="858000"/>
                  <a:ext cx="8072726" cy="2914680"/>
                  <a:chOff x="422523" y="858000"/>
                  <a:chExt cx="8072726" cy="2914680"/>
                </a:xfrm>
              </p:grpSpPr>
              <p:sp>
                <p:nvSpPr>
                  <p:cNvPr id="515" name="Google Shape;515;p34"/>
                  <p:cNvSpPr/>
                  <p:nvPr/>
                </p:nvSpPr>
                <p:spPr>
                  <a:xfrm>
                    <a:off x="4878521" y="14116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6" name="Google Shape;516;p34"/>
                  <p:cNvSpPr/>
                  <p:nvPr/>
                </p:nvSpPr>
                <p:spPr>
                  <a:xfrm>
                    <a:off x="7733926" y="1887643"/>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7" name="Google Shape;517;p34"/>
                  <p:cNvSpPr/>
                  <p:nvPr/>
                </p:nvSpPr>
                <p:spPr>
                  <a:xfrm>
                    <a:off x="4709599" y="2616457"/>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34"/>
                  <p:cNvSpPr/>
                  <p:nvPr/>
                </p:nvSpPr>
                <p:spPr>
                  <a:xfrm>
                    <a:off x="1724031" y="858000"/>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34"/>
                  <p:cNvSpPr/>
                  <p:nvPr/>
                </p:nvSpPr>
                <p:spPr>
                  <a:xfrm>
                    <a:off x="422523" y="2321806"/>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34"/>
                  <p:cNvSpPr/>
                  <p:nvPr/>
                </p:nvSpPr>
                <p:spPr>
                  <a:xfrm>
                    <a:off x="8352751" y="227088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21" name="Google Shape;521;p34"/>
                  <p:cNvGrpSpPr/>
                  <p:nvPr/>
                </p:nvGrpSpPr>
                <p:grpSpPr>
                  <a:xfrm>
                    <a:off x="7221171" y="1017730"/>
                    <a:ext cx="99806" cy="99809"/>
                    <a:chOff x="3688596" y="3879680"/>
                    <a:chExt cx="99806" cy="99809"/>
                  </a:xfrm>
                </p:grpSpPr>
                <p:sp>
                  <p:nvSpPr>
                    <p:cNvPr id="522" name="Google Shape;522;p34"/>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34"/>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4" name="Google Shape;524;p34"/>
                  <p:cNvSpPr/>
                  <p:nvPr/>
                </p:nvSpPr>
                <p:spPr>
                  <a:xfrm flipH="1">
                    <a:off x="3906546" y="202510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34"/>
                  <p:cNvSpPr/>
                  <p:nvPr/>
                </p:nvSpPr>
                <p:spPr>
                  <a:xfrm flipH="1">
                    <a:off x="2398052" y="3672968"/>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6" name="Google Shape;526;p34"/>
                <p:cNvSpPr/>
                <p:nvPr/>
              </p:nvSpPr>
              <p:spPr>
                <a:xfrm>
                  <a:off x="542942" y="14031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27" name="Google Shape;527;p34"/>
              <p:cNvSpPr/>
              <p:nvPr/>
            </p:nvSpPr>
            <p:spPr>
              <a:xfrm flipH="1">
                <a:off x="3939444" y="385740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34"/>
              <p:cNvSpPr/>
              <p:nvPr/>
            </p:nvSpPr>
            <p:spPr>
              <a:xfrm flipH="1">
                <a:off x="6034040" y="3797500"/>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29" name="Google Shape;529;p34"/>
              <p:cNvGrpSpPr/>
              <p:nvPr/>
            </p:nvGrpSpPr>
            <p:grpSpPr>
              <a:xfrm flipH="1">
                <a:off x="388744" y="3567255"/>
                <a:ext cx="99806" cy="99809"/>
                <a:chOff x="3688596" y="3879680"/>
                <a:chExt cx="99806" cy="99809"/>
              </a:xfrm>
            </p:grpSpPr>
            <p:sp>
              <p:nvSpPr>
                <p:cNvPr id="530" name="Google Shape;530;p34"/>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34"/>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32" name="Google Shape;532;p34"/>
              <p:cNvSpPr/>
              <p:nvPr/>
            </p:nvSpPr>
            <p:spPr>
              <a:xfrm>
                <a:off x="7259274" y="4061318"/>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3" name="Google Shape;533;p34"/>
              <p:cNvSpPr/>
              <p:nvPr/>
            </p:nvSpPr>
            <p:spPr>
              <a:xfrm flipH="1">
                <a:off x="8197772" y="384890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BLANK_1_1_1_1_3">
    <p:spTree>
      <p:nvGrpSpPr>
        <p:cNvPr id="534" name="Shape 534"/>
        <p:cNvGrpSpPr/>
        <p:nvPr/>
      </p:nvGrpSpPr>
      <p:grpSpPr>
        <a:xfrm>
          <a:off x="0" y="0"/>
          <a:ext cx="0" cy="0"/>
          <a:chOff x="0" y="0"/>
          <a:chExt cx="0" cy="0"/>
        </a:xfrm>
      </p:grpSpPr>
      <p:sp>
        <p:nvSpPr>
          <p:cNvPr id="535" name="Google Shape;535;p35"/>
          <p:cNvSpPr txBox="1"/>
          <p:nvPr>
            <p:ph idx="1" type="subTitle"/>
          </p:nvPr>
        </p:nvSpPr>
        <p:spPr>
          <a:xfrm>
            <a:off x="719988" y="1999039"/>
            <a:ext cx="2907600" cy="572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500"/>
              <a:buFont typeface="Bebas Neue"/>
              <a:buNone/>
              <a:defRPr b="1" sz="2200">
                <a:latin typeface="Titillium Web"/>
                <a:ea typeface="Titillium Web"/>
                <a:cs typeface="Titillium Web"/>
                <a:sym typeface="Titillium Web"/>
              </a:defRPr>
            </a:lvl1pPr>
            <a:lvl2pPr lvl="1" rtl="0"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rtl="0"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rtl="0"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rtl="0"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rtl="0"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rtl="0"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rtl="0"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rtl="0"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p:txBody>
      </p:sp>
      <p:sp>
        <p:nvSpPr>
          <p:cNvPr id="536" name="Google Shape;536;p35"/>
          <p:cNvSpPr txBox="1"/>
          <p:nvPr>
            <p:ph idx="2" type="subTitle"/>
          </p:nvPr>
        </p:nvSpPr>
        <p:spPr>
          <a:xfrm>
            <a:off x="5516388" y="1999039"/>
            <a:ext cx="2907600" cy="572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2500"/>
              <a:buFont typeface="Bebas Neue"/>
              <a:buNone/>
              <a:defRPr b="1" sz="2200">
                <a:latin typeface="Titillium Web"/>
                <a:ea typeface="Titillium Web"/>
                <a:cs typeface="Titillium Web"/>
                <a:sym typeface="Titillium Web"/>
              </a:defRPr>
            </a:lvl1pPr>
            <a:lvl2pPr lvl="1" rtl="0"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rtl="0"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rtl="0"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rtl="0"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rtl="0"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rtl="0"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rtl="0"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rtl="0"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p:txBody>
      </p:sp>
      <p:sp>
        <p:nvSpPr>
          <p:cNvPr id="537" name="Google Shape;537;p35"/>
          <p:cNvSpPr txBox="1"/>
          <p:nvPr>
            <p:ph idx="3" type="subTitle"/>
          </p:nvPr>
        </p:nvSpPr>
        <p:spPr>
          <a:xfrm>
            <a:off x="787000" y="2475575"/>
            <a:ext cx="4452600" cy="1301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Char char="●"/>
              <a:defRPr/>
            </a:lvl1pPr>
            <a:lvl2pPr lvl="1" rtl="0" algn="ctr">
              <a:lnSpc>
                <a:spcPct val="100000"/>
              </a:lnSpc>
              <a:spcBef>
                <a:spcPts val="0"/>
              </a:spcBef>
              <a:spcAft>
                <a:spcPts val="0"/>
              </a:spcAft>
              <a:buSzPts val="1400"/>
              <a:buChar char="○"/>
              <a:defRPr/>
            </a:lvl2pPr>
            <a:lvl3pPr lvl="2" rtl="0" algn="ctr">
              <a:lnSpc>
                <a:spcPct val="100000"/>
              </a:lnSpc>
              <a:spcBef>
                <a:spcPts val="0"/>
              </a:spcBef>
              <a:spcAft>
                <a:spcPts val="0"/>
              </a:spcAft>
              <a:buSzPts val="1400"/>
              <a:buChar char="■"/>
              <a:defRPr/>
            </a:lvl3pPr>
            <a:lvl4pPr lvl="3" rtl="0" algn="ctr">
              <a:lnSpc>
                <a:spcPct val="100000"/>
              </a:lnSpc>
              <a:spcBef>
                <a:spcPts val="0"/>
              </a:spcBef>
              <a:spcAft>
                <a:spcPts val="0"/>
              </a:spcAft>
              <a:buSzPts val="1400"/>
              <a:buChar char="●"/>
              <a:defRPr/>
            </a:lvl4pPr>
            <a:lvl5pPr lvl="4" rtl="0" algn="ctr">
              <a:lnSpc>
                <a:spcPct val="100000"/>
              </a:lnSpc>
              <a:spcBef>
                <a:spcPts val="0"/>
              </a:spcBef>
              <a:spcAft>
                <a:spcPts val="0"/>
              </a:spcAft>
              <a:buSzPts val="1400"/>
              <a:buChar char="○"/>
              <a:defRPr/>
            </a:lvl5pPr>
            <a:lvl6pPr lvl="5" rtl="0" algn="ctr">
              <a:lnSpc>
                <a:spcPct val="100000"/>
              </a:lnSpc>
              <a:spcBef>
                <a:spcPts val="0"/>
              </a:spcBef>
              <a:spcAft>
                <a:spcPts val="0"/>
              </a:spcAft>
              <a:buSzPts val="1400"/>
              <a:buChar char="■"/>
              <a:defRPr/>
            </a:lvl6pPr>
            <a:lvl7pPr lvl="6" rtl="0" algn="ctr">
              <a:lnSpc>
                <a:spcPct val="100000"/>
              </a:lnSpc>
              <a:spcBef>
                <a:spcPts val="0"/>
              </a:spcBef>
              <a:spcAft>
                <a:spcPts val="0"/>
              </a:spcAft>
              <a:buSzPts val="1400"/>
              <a:buChar char="●"/>
              <a:defRPr/>
            </a:lvl7pPr>
            <a:lvl8pPr lvl="7" rtl="0" algn="ctr">
              <a:lnSpc>
                <a:spcPct val="100000"/>
              </a:lnSpc>
              <a:spcBef>
                <a:spcPts val="0"/>
              </a:spcBef>
              <a:spcAft>
                <a:spcPts val="0"/>
              </a:spcAft>
              <a:buSzPts val="1400"/>
              <a:buChar char="○"/>
              <a:defRPr/>
            </a:lvl8pPr>
            <a:lvl9pPr lvl="8" rtl="0" algn="ctr">
              <a:lnSpc>
                <a:spcPct val="100000"/>
              </a:lnSpc>
              <a:spcBef>
                <a:spcPts val="0"/>
              </a:spcBef>
              <a:spcAft>
                <a:spcPts val="0"/>
              </a:spcAft>
              <a:buSzPts val="1400"/>
              <a:buChar char="■"/>
              <a:defRPr/>
            </a:lvl9pPr>
          </a:lstStyle>
          <a:p/>
        </p:txBody>
      </p:sp>
      <p:sp>
        <p:nvSpPr>
          <p:cNvPr id="538" name="Google Shape;538;p35"/>
          <p:cNvSpPr txBox="1"/>
          <p:nvPr>
            <p:ph idx="4" type="subTitle"/>
          </p:nvPr>
        </p:nvSpPr>
        <p:spPr>
          <a:xfrm>
            <a:off x="5584925" y="2475576"/>
            <a:ext cx="2772000" cy="1095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Char char="●"/>
              <a:defRPr/>
            </a:lvl1pPr>
            <a:lvl2pPr lvl="1" rtl="0" algn="ctr">
              <a:lnSpc>
                <a:spcPct val="100000"/>
              </a:lnSpc>
              <a:spcBef>
                <a:spcPts val="0"/>
              </a:spcBef>
              <a:spcAft>
                <a:spcPts val="0"/>
              </a:spcAft>
              <a:buSzPts val="1400"/>
              <a:buChar char="○"/>
              <a:defRPr/>
            </a:lvl2pPr>
            <a:lvl3pPr lvl="2" rtl="0" algn="ctr">
              <a:lnSpc>
                <a:spcPct val="100000"/>
              </a:lnSpc>
              <a:spcBef>
                <a:spcPts val="0"/>
              </a:spcBef>
              <a:spcAft>
                <a:spcPts val="0"/>
              </a:spcAft>
              <a:buSzPts val="1400"/>
              <a:buChar char="■"/>
              <a:defRPr/>
            </a:lvl3pPr>
            <a:lvl4pPr lvl="3" rtl="0" algn="ctr">
              <a:lnSpc>
                <a:spcPct val="100000"/>
              </a:lnSpc>
              <a:spcBef>
                <a:spcPts val="0"/>
              </a:spcBef>
              <a:spcAft>
                <a:spcPts val="0"/>
              </a:spcAft>
              <a:buSzPts val="1400"/>
              <a:buChar char="●"/>
              <a:defRPr/>
            </a:lvl4pPr>
            <a:lvl5pPr lvl="4" rtl="0" algn="ctr">
              <a:lnSpc>
                <a:spcPct val="100000"/>
              </a:lnSpc>
              <a:spcBef>
                <a:spcPts val="0"/>
              </a:spcBef>
              <a:spcAft>
                <a:spcPts val="0"/>
              </a:spcAft>
              <a:buSzPts val="1400"/>
              <a:buChar char="○"/>
              <a:defRPr/>
            </a:lvl5pPr>
            <a:lvl6pPr lvl="5" rtl="0" algn="ctr">
              <a:lnSpc>
                <a:spcPct val="100000"/>
              </a:lnSpc>
              <a:spcBef>
                <a:spcPts val="0"/>
              </a:spcBef>
              <a:spcAft>
                <a:spcPts val="0"/>
              </a:spcAft>
              <a:buSzPts val="1400"/>
              <a:buChar char="■"/>
              <a:defRPr/>
            </a:lvl6pPr>
            <a:lvl7pPr lvl="6" rtl="0" algn="ctr">
              <a:lnSpc>
                <a:spcPct val="100000"/>
              </a:lnSpc>
              <a:spcBef>
                <a:spcPts val="0"/>
              </a:spcBef>
              <a:spcAft>
                <a:spcPts val="0"/>
              </a:spcAft>
              <a:buSzPts val="1400"/>
              <a:buChar char="●"/>
              <a:defRPr/>
            </a:lvl7pPr>
            <a:lvl8pPr lvl="7" rtl="0" algn="ctr">
              <a:lnSpc>
                <a:spcPct val="100000"/>
              </a:lnSpc>
              <a:spcBef>
                <a:spcPts val="0"/>
              </a:spcBef>
              <a:spcAft>
                <a:spcPts val="0"/>
              </a:spcAft>
              <a:buSzPts val="1400"/>
              <a:buChar char="○"/>
              <a:defRPr/>
            </a:lvl8pPr>
            <a:lvl9pPr lvl="8" rtl="0" algn="ctr">
              <a:lnSpc>
                <a:spcPct val="100000"/>
              </a:lnSpc>
              <a:spcBef>
                <a:spcPts val="0"/>
              </a:spcBef>
              <a:spcAft>
                <a:spcPts val="0"/>
              </a:spcAft>
              <a:buSzPts val="1400"/>
              <a:buChar char="■"/>
              <a:defRPr/>
            </a:lvl9pPr>
          </a:lstStyle>
          <a:p/>
        </p:txBody>
      </p:sp>
      <p:sp>
        <p:nvSpPr>
          <p:cNvPr id="539" name="Google Shape;539;p35"/>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40" name="Google Shape;540;p35"/>
          <p:cNvSpPr txBox="1"/>
          <p:nvPr>
            <p:ph idx="5" type="subTitle"/>
          </p:nvPr>
        </p:nvSpPr>
        <p:spPr>
          <a:xfrm>
            <a:off x="720000" y="1095650"/>
            <a:ext cx="4279500" cy="689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41" name="Google Shape;541;p35"/>
          <p:cNvSpPr/>
          <p:nvPr/>
        </p:nvSpPr>
        <p:spPr>
          <a:xfrm>
            <a:off x="25" y="4788450"/>
            <a:ext cx="9144000" cy="35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p:txBody>
      </p:sp>
      <p:grpSp>
        <p:nvGrpSpPr>
          <p:cNvPr id="542" name="Google Shape;542;p35"/>
          <p:cNvGrpSpPr/>
          <p:nvPr/>
        </p:nvGrpSpPr>
        <p:grpSpPr>
          <a:xfrm>
            <a:off x="489698" y="918006"/>
            <a:ext cx="8159513" cy="3438803"/>
            <a:chOff x="489698" y="918006"/>
            <a:chExt cx="8159513" cy="3438803"/>
          </a:xfrm>
        </p:grpSpPr>
        <p:grpSp>
          <p:nvGrpSpPr>
            <p:cNvPr id="543" name="Google Shape;543;p35"/>
            <p:cNvGrpSpPr/>
            <p:nvPr/>
          </p:nvGrpSpPr>
          <p:grpSpPr>
            <a:xfrm>
              <a:off x="489698" y="918006"/>
              <a:ext cx="8159513" cy="3438803"/>
              <a:chOff x="489698" y="918006"/>
              <a:chExt cx="8159513" cy="3438803"/>
            </a:xfrm>
          </p:grpSpPr>
          <p:sp>
            <p:nvSpPr>
              <p:cNvPr id="544" name="Google Shape;544;p35"/>
              <p:cNvSpPr/>
              <p:nvPr/>
            </p:nvSpPr>
            <p:spPr>
              <a:xfrm>
                <a:off x="7945026" y="918006"/>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35"/>
              <p:cNvSpPr/>
              <p:nvPr/>
            </p:nvSpPr>
            <p:spPr>
              <a:xfrm>
                <a:off x="8506714" y="1641197"/>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35"/>
              <p:cNvSpPr/>
              <p:nvPr/>
            </p:nvSpPr>
            <p:spPr>
              <a:xfrm>
                <a:off x="489706" y="3318243"/>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35"/>
              <p:cNvSpPr/>
              <p:nvPr/>
            </p:nvSpPr>
            <p:spPr>
              <a:xfrm>
                <a:off x="489698" y="427339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35"/>
              <p:cNvSpPr/>
              <p:nvPr/>
            </p:nvSpPr>
            <p:spPr>
              <a:xfrm>
                <a:off x="5919242" y="4210243"/>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35"/>
              <p:cNvSpPr/>
              <p:nvPr/>
            </p:nvSpPr>
            <p:spPr>
              <a:xfrm>
                <a:off x="6522056" y="101771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35"/>
              <p:cNvSpPr/>
              <p:nvPr/>
            </p:nvSpPr>
            <p:spPr>
              <a:xfrm flipH="1">
                <a:off x="3627602" y="212793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51" name="Google Shape;551;p35"/>
            <p:cNvGrpSpPr/>
            <p:nvPr/>
          </p:nvGrpSpPr>
          <p:grpSpPr>
            <a:xfrm>
              <a:off x="7460246" y="4069505"/>
              <a:ext cx="99806" cy="99809"/>
              <a:chOff x="3688596" y="3879680"/>
              <a:chExt cx="99806" cy="99809"/>
            </a:xfrm>
          </p:grpSpPr>
          <p:sp>
            <p:nvSpPr>
              <p:cNvPr id="552" name="Google Shape;552;p35"/>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35"/>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2">
  <p:cSld name="BLANK_1_1_1_1_2">
    <p:spTree>
      <p:nvGrpSpPr>
        <p:cNvPr id="554" name="Shape 554"/>
        <p:cNvGrpSpPr/>
        <p:nvPr/>
      </p:nvGrpSpPr>
      <p:grpSpPr>
        <a:xfrm>
          <a:off x="0" y="0"/>
          <a:ext cx="0" cy="0"/>
          <a:chOff x="0" y="0"/>
          <a:chExt cx="0" cy="0"/>
        </a:xfrm>
      </p:grpSpPr>
      <p:sp>
        <p:nvSpPr>
          <p:cNvPr id="555" name="Google Shape;555;p36"/>
          <p:cNvSpPr txBox="1"/>
          <p:nvPr>
            <p:ph idx="1" type="subTitle"/>
          </p:nvPr>
        </p:nvSpPr>
        <p:spPr>
          <a:xfrm>
            <a:off x="4685688" y="981413"/>
            <a:ext cx="1947600" cy="572700"/>
          </a:xfrm>
          <a:prstGeom prst="rect">
            <a:avLst/>
          </a:prstGeom>
        </p:spPr>
        <p:txBody>
          <a:bodyPr anchorCtr="0" anchor="ctr" bIns="91425" lIns="91425" spcFirstLastPara="1" rIns="91425" wrap="square" tIns="91425">
            <a:noAutofit/>
          </a:bodyPr>
          <a:lstStyle>
            <a:lvl1pPr lvl="0" rtl="0" algn="r">
              <a:lnSpc>
                <a:spcPct val="100000"/>
              </a:lnSpc>
              <a:spcBef>
                <a:spcPts val="0"/>
              </a:spcBef>
              <a:spcAft>
                <a:spcPts val="0"/>
              </a:spcAft>
              <a:buSzPts val="2500"/>
              <a:buFont typeface="Bebas Neue"/>
              <a:buNone/>
              <a:defRPr b="1" sz="2200">
                <a:latin typeface="Titillium Web"/>
                <a:ea typeface="Titillium Web"/>
                <a:cs typeface="Titillium Web"/>
                <a:sym typeface="Titillium Web"/>
              </a:defRPr>
            </a:lvl1pPr>
            <a:lvl2pPr lvl="1" rtl="0"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rtl="0"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rtl="0"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rtl="0"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rtl="0"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rtl="0"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rtl="0"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rtl="0"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p:txBody>
      </p:sp>
      <p:sp>
        <p:nvSpPr>
          <p:cNvPr id="556" name="Google Shape;556;p36"/>
          <p:cNvSpPr txBox="1"/>
          <p:nvPr>
            <p:ph idx="2" type="subTitle"/>
          </p:nvPr>
        </p:nvSpPr>
        <p:spPr>
          <a:xfrm>
            <a:off x="4685688" y="2977425"/>
            <a:ext cx="1947600" cy="572700"/>
          </a:xfrm>
          <a:prstGeom prst="rect">
            <a:avLst/>
          </a:prstGeom>
        </p:spPr>
        <p:txBody>
          <a:bodyPr anchorCtr="0" anchor="ctr" bIns="91425" lIns="91425" spcFirstLastPara="1" rIns="91425" wrap="square" tIns="91425">
            <a:noAutofit/>
          </a:bodyPr>
          <a:lstStyle>
            <a:lvl1pPr lvl="0" rtl="0" algn="r">
              <a:lnSpc>
                <a:spcPct val="100000"/>
              </a:lnSpc>
              <a:spcBef>
                <a:spcPts val="0"/>
              </a:spcBef>
              <a:spcAft>
                <a:spcPts val="0"/>
              </a:spcAft>
              <a:buSzPts val="2500"/>
              <a:buFont typeface="Bebas Neue"/>
              <a:buNone/>
              <a:defRPr b="1" sz="2200">
                <a:latin typeface="Titillium Web"/>
                <a:ea typeface="Titillium Web"/>
                <a:cs typeface="Titillium Web"/>
                <a:sym typeface="Titillium Web"/>
              </a:defRPr>
            </a:lvl1pPr>
            <a:lvl2pPr lvl="1" rtl="0"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rtl="0"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rtl="0"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rtl="0"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rtl="0"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rtl="0"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rtl="0"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rtl="0"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p:txBody>
      </p:sp>
      <p:sp>
        <p:nvSpPr>
          <p:cNvPr id="557" name="Google Shape;557;p36"/>
          <p:cNvSpPr txBox="1"/>
          <p:nvPr>
            <p:ph idx="3" type="subTitle"/>
          </p:nvPr>
        </p:nvSpPr>
        <p:spPr>
          <a:xfrm>
            <a:off x="4273188" y="1457938"/>
            <a:ext cx="2360100" cy="644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58" name="Google Shape;558;p36"/>
          <p:cNvSpPr txBox="1"/>
          <p:nvPr>
            <p:ph idx="4" type="subTitle"/>
          </p:nvPr>
        </p:nvSpPr>
        <p:spPr>
          <a:xfrm>
            <a:off x="4273188" y="3453950"/>
            <a:ext cx="2360100" cy="644700"/>
          </a:xfrm>
          <a:prstGeom prst="rect">
            <a:avLst/>
          </a:prstGeom>
        </p:spPr>
        <p:txBody>
          <a:bodyPr anchorCtr="0" anchor="t" bIns="91425" lIns="91425" spcFirstLastPara="1" rIns="91425" wrap="square" tIns="91425">
            <a:noAutofit/>
          </a:bodyPr>
          <a:lstStyle>
            <a:lvl1pPr lvl="0" rtl="0" algn="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59" name="Google Shape;559;p36"/>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60" name="Google Shape;560;p36"/>
          <p:cNvSpPr/>
          <p:nvPr/>
        </p:nvSpPr>
        <p:spPr>
          <a:xfrm>
            <a:off x="25" y="4788450"/>
            <a:ext cx="9144000" cy="35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61" name="Google Shape;561;p36"/>
          <p:cNvGrpSpPr/>
          <p:nvPr/>
        </p:nvGrpSpPr>
        <p:grpSpPr>
          <a:xfrm>
            <a:off x="591751" y="389731"/>
            <a:ext cx="7691179" cy="3750637"/>
            <a:chOff x="591751" y="389731"/>
            <a:chExt cx="7691179" cy="3750637"/>
          </a:xfrm>
        </p:grpSpPr>
        <p:sp>
          <p:nvSpPr>
            <p:cNvPr id="562" name="Google Shape;562;p36"/>
            <p:cNvSpPr/>
            <p:nvPr/>
          </p:nvSpPr>
          <p:spPr>
            <a:xfrm>
              <a:off x="3365126" y="2144256"/>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3" name="Google Shape;563;p36"/>
            <p:cNvSpPr/>
            <p:nvPr/>
          </p:nvSpPr>
          <p:spPr>
            <a:xfrm>
              <a:off x="8114006" y="38973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36"/>
            <p:cNvSpPr/>
            <p:nvPr/>
          </p:nvSpPr>
          <p:spPr>
            <a:xfrm>
              <a:off x="1992873" y="40986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5" name="Google Shape;565;p36"/>
            <p:cNvSpPr/>
            <p:nvPr/>
          </p:nvSpPr>
          <p:spPr>
            <a:xfrm>
              <a:off x="734242" y="182280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66" name="Google Shape;566;p36"/>
            <p:cNvGrpSpPr/>
            <p:nvPr/>
          </p:nvGrpSpPr>
          <p:grpSpPr>
            <a:xfrm>
              <a:off x="3521071" y="3639205"/>
              <a:ext cx="99806" cy="99809"/>
              <a:chOff x="3688596" y="3879680"/>
              <a:chExt cx="99806" cy="99809"/>
            </a:xfrm>
          </p:grpSpPr>
          <p:sp>
            <p:nvSpPr>
              <p:cNvPr id="567" name="Google Shape;567;p36"/>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8" name="Google Shape;568;p36"/>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69" name="Google Shape;569;p36"/>
            <p:cNvSpPr/>
            <p:nvPr/>
          </p:nvSpPr>
          <p:spPr>
            <a:xfrm>
              <a:off x="591751" y="395508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36"/>
            <p:cNvSpPr/>
            <p:nvPr/>
          </p:nvSpPr>
          <p:spPr>
            <a:xfrm>
              <a:off x="3681256" y="82861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36"/>
            <p:cNvSpPr/>
            <p:nvPr/>
          </p:nvSpPr>
          <p:spPr>
            <a:xfrm flipH="1">
              <a:off x="1643315" y="1685043"/>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p:cSld name="BLANK_1_1_1_1_1">
    <p:spTree>
      <p:nvGrpSpPr>
        <p:cNvPr id="572" name="Shape 572"/>
        <p:cNvGrpSpPr/>
        <p:nvPr/>
      </p:nvGrpSpPr>
      <p:grpSpPr>
        <a:xfrm>
          <a:off x="0" y="0"/>
          <a:ext cx="0" cy="0"/>
          <a:chOff x="0" y="0"/>
          <a:chExt cx="0" cy="0"/>
        </a:xfrm>
      </p:grpSpPr>
      <p:sp>
        <p:nvSpPr>
          <p:cNvPr id="573" name="Google Shape;573;p37"/>
          <p:cNvSpPr txBox="1"/>
          <p:nvPr>
            <p:ph type="title"/>
          </p:nvPr>
        </p:nvSpPr>
        <p:spPr>
          <a:xfrm>
            <a:off x="593000" y="2186125"/>
            <a:ext cx="1886100" cy="4035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574" name="Google Shape;574;p37"/>
          <p:cNvSpPr txBox="1"/>
          <p:nvPr>
            <p:ph idx="1" type="subTitle"/>
          </p:nvPr>
        </p:nvSpPr>
        <p:spPr>
          <a:xfrm>
            <a:off x="593011" y="2634375"/>
            <a:ext cx="1886100" cy="113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75" name="Google Shape;575;p37"/>
          <p:cNvSpPr txBox="1"/>
          <p:nvPr>
            <p:ph idx="2" type="title"/>
          </p:nvPr>
        </p:nvSpPr>
        <p:spPr>
          <a:xfrm>
            <a:off x="2580525" y="2186125"/>
            <a:ext cx="1886100" cy="4035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576" name="Google Shape;576;p37"/>
          <p:cNvSpPr txBox="1"/>
          <p:nvPr>
            <p:ph idx="3" type="subTitle"/>
          </p:nvPr>
        </p:nvSpPr>
        <p:spPr>
          <a:xfrm>
            <a:off x="2580532" y="2634375"/>
            <a:ext cx="1886100" cy="113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77" name="Google Shape;577;p37"/>
          <p:cNvSpPr txBox="1"/>
          <p:nvPr>
            <p:ph idx="4" type="title"/>
          </p:nvPr>
        </p:nvSpPr>
        <p:spPr>
          <a:xfrm>
            <a:off x="4568050" y="2186125"/>
            <a:ext cx="1886100" cy="403500"/>
          </a:xfrm>
          <a:prstGeom prst="rect">
            <a:avLst/>
          </a:prstGeom>
        </p:spPr>
        <p:txBody>
          <a:bodyPr anchorCtr="0" anchor="ctr" bIns="91425" lIns="91425" spcFirstLastPara="1" rIns="91425" wrap="square" tIns="91425">
            <a:noAutofit/>
          </a:bodyPr>
          <a:lstStyle>
            <a:lvl1pPr lvl="0" rtl="0">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578" name="Google Shape;578;p37"/>
          <p:cNvSpPr txBox="1"/>
          <p:nvPr>
            <p:ph idx="5" type="subTitle"/>
          </p:nvPr>
        </p:nvSpPr>
        <p:spPr>
          <a:xfrm>
            <a:off x="4568053" y="2634375"/>
            <a:ext cx="1886100" cy="11358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79" name="Google Shape;579;p37"/>
          <p:cNvSpPr txBox="1"/>
          <p:nvPr>
            <p:ph idx="6"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80" name="Google Shape;580;p37"/>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37"/>
          <p:cNvSpPr/>
          <p:nvPr/>
        </p:nvSpPr>
        <p:spPr>
          <a:xfrm flipH="1">
            <a:off x="8795257" y="280473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37"/>
          <p:cNvSpPr/>
          <p:nvPr/>
        </p:nvSpPr>
        <p:spPr>
          <a:xfrm flipH="1">
            <a:off x="3824779" y="430380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37"/>
          <p:cNvSpPr/>
          <p:nvPr/>
        </p:nvSpPr>
        <p:spPr>
          <a:xfrm flipH="1">
            <a:off x="8118902" y="314297"/>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84" name="Google Shape;584;p37"/>
          <p:cNvGrpSpPr/>
          <p:nvPr/>
        </p:nvGrpSpPr>
        <p:grpSpPr>
          <a:xfrm flipH="1">
            <a:off x="556401" y="4081205"/>
            <a:ext cx="99806" cy="99809"/>
            <a:chOff x="3688596" y="3879680"/>
            <a:chExt cx="99806" cy="99809"/>
          </a:xfrm>
        </p:grpSpPr>
        <p:sp>
          <p:nvSpPr>
            <p:cNvPr id="585" name="Google Shape;585;p37"/>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37"/>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7" name="Google Shape;587;p37"/>
          <p:cNvGrpSpPr/>
          <p:nvPr/>
        </p:nvGrpSpPr>
        <p:grpSpPr>
          <a:xfrm flipH="1">
            <a:off x="6706301" y="1930230"/>
            <a:ext cx="99806" cy="99809"/>
            <a:chOff x="3688596" y="3879680"/>
            <a:chExt cx="99806" cy="99809"/>
          </a:xfrm>
        </p:grpSpPr>
        <p:sp>
          <p:nvSpPr>
            <p:cNvPr id="588" name="Google Shape;588;p37"/>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9" name="Google Shape;589;p37"/>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590" name="Google Shape;590;p37"/>
          <p:cNvSpPr/>
          <p:nvPr/>
        </p:nvSpPr>
        <p:spPr>
          <a:xfrm flipH="1">
            <a:off x="5754472" y="70808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1" name="Google Shape;591;p37"/>
          <p:cNvSpPr/>
          <p:nvPr/>
        </p:nvSpPr>
        <p:spPr>
          <a:xfrm>
            <a:off x="7846317" y="418103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solidFill>
            <a:schemeClr val="accent2"/>
          </a:solid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2" name="Google Shape;592;p37"/>
          <p:cNvSpPr/>
          <p:nvPr/>
        </p:nvSpPr>
        <p:spPr>
          <a:xfrm flipH="1">
            <a:off x="3846707" y="314306"/>
            <a:ext cx="98644" cy="99712"/>
          </a:xfrm>
          <a:custGeom>
            <a:rect b="b" l="l" r="r" t="t"/>
            <a:pathLst>
              <a:path extrusionOk="0" fill="none" h="1030" w="1019">
                <a:moveTo>
                  <a:pt x="1019" y="0"/>
                </a:moveTo>
                <a:lnTo>
                  <a:pt x="0" y="1030"/>
                </a:lnTo>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1">
  <p:cSld name="BLANK_1_1_1_1_1_1">
    <p:spTree>
      <p:nvGrpSpPr>
        <p:cNvPr id="593" name="Shape 593"/>
        <p:cNvGrpSpPr/>
        <p:nvPr/>
      </p:nvGrpSpPr>
      <p:grpSpPr>
        <a:xfrm>
          <a:off x="0" y="0"/>
          <a:ext cx="0" cy="0"/>
          <a:chOff x="0" y="0"/>
          <a:chExt cx="0" cy="0"/>
        </a:xfrm>
      </p:grpSpPr>
      <p:grpSp>
        <p:nvGrpSpPr>
          <p:cNvPr id="594" name="Google Shape;594;p38"/>
          <p:cNvGrpSpPr/>
          <p:nvPr/>
        </p:nvGrpSpPr>
        <p:grpSpPr>
          <a:xfrm>
            <a:off x="442186" y="301459"/>
            <a:ext cx="8310475" cy="4421558"/>
            <a:chOff x="442186" y="301459"/>
            <a:chExt cx="8310475" cy="4421558"/>
          </a:xfrm>
        </p:grpSpPr>
        <p:grpSp>
          <p:nvGrpSpPr>
            <p:cNvPr id="595" name="Google Shape;595;p38"/>
            <p:cNvGrpSpPr/>
            <p:nvPr/>
          </p:nvGrpSpPr>
          <p:grpSpPr>
            <a:xfrm>
              <a:off x="442186" y="332969"/>
              <a:ext cx="8310453" cy="1978405"/>
              <a:chOff x="442186" y="332969"/>
              <a:chExt cx="8310453" cy="1978405"/>
            </a:xfrm>
          </p:grpSpPr>
          <p:sp>
            <p:nvSpPr>
              <p:cNvPr id="596" name="Google Shape;596;p38"/>
              <p:cNvSpPr/>
              <p:nvPr/>
            </p:nvSpPr>
            <p:spPr>
              <a:xfrm>
                <a:off x="6686213" y="48008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38"/>
              <p:cNvSpPr/>
              <p:nvPr/>
            </p:nvSpPr>
            <p:spPr>
              <a:xfrm>
                <a:off x="442186" y="332969"/>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38"/>
              <p:cNvSpPr/>
              <p:nvPr/>
            </p:nvSpPr>
            <p:spPr>
              <a:xfrm>
                <a:off x="2576910" y="1023606"/>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9" name="Google Shape;599;p38"/>
              <p:cNvGrpSpPr/>
              <p:nvPr/>
            </p:nvGrpSpPr>
            <p:grpSpPr>
              <a:xfrm>
                <a:off x="5879558" y="1484155"/>
                <a:ext cx="99806" cy="99809"/>
                <a:chOff x="3688596" y="3879680"/>
                <a:chExt cx="99806" cy="99809"/>
              </a:xfrm>
            </p:grpSpPr>
            <p:sp>
              <p:nvSpPr>
                <p:cNvPr id="600" name="Google Shape;600;p38"/>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38"/>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2" name="Google Shape;602;p38"/>
              <p:cNvSpPr/>
              <p:nvPr/>
            </p:nvSpPr>
            <p:spPr>
              <a:xfrm>
                <a:off x="522789" y="216780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03" name="Google Shape;603;p38"/>
              <p:cNvGrpSpPr/>
              <p:nvPr/>
            </p:nvGrpSpPr>
            <p:grpSpPr>
              <a:xfrm>
                <a:off x="8652833" y="2189680"/>
                <a:ext cx="99806" cy="99809"/>
                <a:chOff x="3688596" y="3879680"/>
                <a:chExt cx="99806" cy="99809"/>
              </a:xfrm>
            </p:grpSpPr>
            <p:sp>
              <p:nvSpPr>
                <p:cNvPr id="604" name="Google Shape;604;p38"/>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38"/>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6" name="Google Shape;606;p38"/>
              <p:cNvSpPr/>
              <p:nvPr/>
            </p:nvSpPr>
            <p:spPr>
              <a:xfrm flipH="1">
                <a:off x="3249327" y="164393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07" name="Google Shape;607;p38"/>
            <p:cNvSpPr/>
            <p:nvPr/>
          </p:nvSpPr>
          <p:spPr>
            <a:xfrm>
              <a:off x="8610164" y="30145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08" name="Google Shape;608;p38"/>
            <p:cNvGrpSpPr/>
            <p:nvPr/>
          </p:nvGrpSpPr>
          <p:grpSpPr>
            <a:xfrm>
              <a:off x="442186" y="3312344"/>
              <a:ext cx="8171471" cy="1410673"/>
              <a:chOff x="442186" y="332969"/>
              <a:chExt cx="8171471" cy="1410673"/>
            </a:xfrm>
          </p:grpSpPr>
          <p:sp>
            <p:nvSpPr>
              <p:cNvPr id="609" name="Google Shape;609;p38"/>
              <p:cNvSpPr/>
              <p:nvPr/>
            </p:nvSpPr>
            <p:spPr>
              <a:xfrm>
                <a:off x="8515013" y="116588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38"/>
              <p:cNvSpPr/>
              <p:nvPr/>
            </p:nvSpPr>
            <p:spPr>
              <a:xfrm>
                <a:off x="442186" y="332969"/>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38"/>
              <p:cNvSpPr/>
              <p:nvPr/>
            </p:nvSpPr>
            <p:spPr>
              <a:xfrm>
                <a:off x="2576910" y="1023606"/>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12" name="Google Shape;612;p38"/>
              <p:cNvGrpSpPr/>
              <p:nvPr/>
            </p:nvGrpSpPr>
            <p:grpSpPr>
              <a:xfrm>
                <a:off x="5879558" y="1484155"/>
                <a:ext cx="99806" cy="99809"/>
                <a:chOff x="3688596" y="3879680"/>
                <a:chExt cx="99806" cy="99809"/>
              </a:xfrm>
            </p:grpSpPr>
            <p:sp>
              <p:nvSpPr>
                <p:cNvPr id="613" name="Google Shape;613;p38"/>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4" name="Google Shape;614;p38"/>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15" name="Google Shape;615;p38"/>
              <p:cNvSpPr/>
              <p:nvPr/>
            </p:nvSpPr>
            <p:spPr>
              <a:xfrm flipH="1">
                <a:off x="3249327" y="164393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616" name="Google Shape;616;p38"/>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17" name="Google Shape;617;p38"/>
          <p:cNvSpPr txBox="1"/>
          <p:nvPr>
            <p:ph idx="1" type="subTitle"/>
          </p:nvPr>
        </p:nvSpPr>
        <p:spPr>
          <a:xfrm>
            <a:off x="1268350" y="2848313"/>
            <a:ext cx="1514100" cy="342000"/>
          </a:xfrm>
          <a:prstGeom prst="rect">
            <a:avLst/>
          </a:prstGeom>
          <a:solidFill>
            <a:srgbClr val="4D9DFF">
              <a:alpha val="17880"/>
            </a:srgbClr>
          </a:solid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b="1" sz="1400">
                <a:solidFill>
                  <a:schemeClr val="accent2"/>
                </a:solidFill>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18" name="Google Shape;618;p38"/>
          <p:cNvSpPr txBox="1"/>
          <p:nvPr>
            <p:ph idx="2" type="subTitle"/>
          </p:nvPr>
        </p:nvSpPr>
        <p:spPr>
          <a:xfrm>
            <a:off x="3815000" y="2848313"/>
            <a:ext cx="1514100" cy="342000"/>
          </a:xfrm>
          <a:prstGeom prst="rect">
            <a:avLst/>
          </a:prstGeom>
          <a:solidFill>
            <a:srgbClr val="4D9DFF">
              <a:alpha val="17880"/>
            </a:srgbClr>
          </a:solid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b="1" sz="1400">
                <a:solidFill>
                  <a:schemeClr val="accent2"/>
                </a:solidFill>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19" name="Google Shape;619;p38"/>
          <p:cNvSpPr txBox="1"/>
          <p:nvPr>
            <p:ph idx="3" type="subTitle"/>
          </p:nvPr>
        </p:nvSpPr>
        <p:spPr>
          <a:xfrm>
            <a:off x="6361650" y="2848313"/>
            <a:ext cx="1514100" cy="342000"/>
          </a:xfrm>
          <a:prstGeom prst="rect">
            <a:avLst/>
          </a:prstGeom>
          <a:solidFill>
            <a:srgbClr val="4D9DFF">
              <a:alpha val="17880"/>
            </a:srgbClr>
          </a:solidFill>
          <a:ln cap="flat"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b="1" sz="1400">
                <a:solidFill>
                  <a:schemeClr val="accent2"/>
                </a:solidFill>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0" name="Google Shape;620;p38"/>
          <p:cNvSpPr txBox="1"/>
          <p:nvPr>
            <p:ph idx="4" type="title"/>
          </p:nvPr>
        </p:nvSpPr>
        <p:spPr>
          <a:xfrm>
            <a:off x="977350" y="2106550"/>
            <a:ext cx="2096100" cy="403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21" name="Google Shape;621;p38"/>
          <p:cNvSpPr txBox="1"/>
          <p:nvPr>
            <p:ph idx="5" type="subTitle"/>
          </p:nvPr>
        </p:nvSpPr>
        <p:spPr>
          <a:xfrm>
            <a:off x="977350" y="2453200"/>
            <a:ext cx="2096100" cy="85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2" name="Google Shape;622;p38"/>
          <p:cNvSpPr txBox="1"/>
          <p:nvPr>
            <p:ph idx="6" type="title"/>
          </p:nvPr>
        </p:nvSpPr>
        <p:spPr>
          <a:xfrm>
            <a:off x="3523852" y="2106550"/>
            <a:ext cx="2096100" cy="403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23" name="Google Shape;623;p38"/>
          <p:cNvSpPr txBox="1"/>
          <p:nvPr>
            <p:ph idx="7" type="subTitle"/>
          </p:nvPr>
        </p:nvSpPr>
        <p:spPr>
          <a:xfrm>
            <a:off x="3523850" y="2453200"/>
            <a:ext cx="2096100" cy="85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4" name="Google Shape;624;p38"/>
          <p:cNvSpPr txBox="1"/>
          <p:nvPr>
            <p:ph idx="8" type="title"/>
          </p:nvPr>
        </p:nvSpPr>
        <p:spPr>
          <a:xfrm>
            <a:off x="6070553" y="2106550"/>
            <a:ext cx="2096100" cy="403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25" name="Google Shape;625;p38"/>
          <p:cNvSpPr txBox="1"/>
          <p:nvPr>
            <p:ph idx="9" type="subTitle"/>
          </p:nvPr>
        </p:nvSpPr>
        <p:spPr>
          <a:xfrm>
            <a:off x="6070550" y="2453200"/>
            <a:ext cx="2096100" cy="855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26" name="Google Shape;626;p38"/>
          <p:cNvSpPr/>
          <p:nvPr/>
        </p:nvSpPr>
        <p:spPr>
          <a:xfrm>
            <a:off x="25" y="4788450"/>
            <a:ext cx="9144000" cy="3552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hree columns 2">
  <p:cSld name="BLANK_1_1_1_1_1_2">
    <p:spTree>
      <p:nvGrpSpPr>
        <p:cNvPr id="627" name="Shape 627"/>
        <p:cNvGrpSpPr/>
        <p:nvPr/>
      </p:nvGrpSpPr>
      <p:grpSpPr>
        <a:xfrm>
          <a:off x="0" y="0"/>
          <a:ext cx="0" cy="0"/>
          <a:chOff x="0" y="0"/>
          <a:chExt cx="0" cy="0"/>
        </a:xfrm>
      </p:grpSpPr>
      <p:sp>
        <p:nvSpPr>
          <p:cNvPr id="628" name="Google Shape;628;p39"/>
          <p:cNvSpPr txBox="1"/>
          <p:nvPr>
            <p:ph type="title"/>
          </p:nvPr>
        </p:nvSpPr>
        <p:spPr>
          <a:xfrm>
            <a:off x="1385013" y="2283275"/>
            <a:ext cx="1647300" cy="403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29" name="Google Shape;629;p39"/>
          <p:cNvSpPr txBox="1"/>
          <p:nvPr>
            <p:ph idx="1" type="subTitle"/>
          </p:nvPr>
        </p:nvSpPr>
        <p:spPr>
          <a:xfrm>
            <a:off x="1385013" y="2731525"/>
            <a:ext cx="1647300" cy="1298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30" name="Google Shape;630;p39"/>
          <p:cNvSpPr txBox="1"/>
          <p:nvPr>
            <p:ph idx="2" type="title"/>
          </p:nvPr>
        </p:nvSpPr>
        <p:spPr>
          <a:xfrm>
            <a:off x="3748363" y="2283275"/>
            <a:ext cx="1647300" cy="403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31" name="Google Shape;631;p39"/>
          <p:cNvSpPr txBox="1"/>
          <p:nvPr>
            <p:ph idx="3" type="subTitle"/>
          </p:nvPr>
        </p:nvSpPr>
        <p:spPr>
          <a:xfrm>
            <a:off x="3748361" y="2731525"/>
            <a:ext cx="1647300" cy="1298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32" name="Google Shape;632;p39"/>
          <p:cNvSpPr txBox="1"/>
          <p:nvPr>
            <p:ph idx="4" type="title"/>
          </p:nvPr>
        </p:nvSpPr>
        <p:spPr>
          <a:xfrm>
            <a:off x="6111688" y="2283275"/>
            <a:ext cx="1647300" cy="4035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33" name="Google Shape;633;p39"/>
          <p:cNvSpPr txBox="1"/>
          <p:nvPr>
            <p:ph idx="5" type="subTitle"/>
          </p:nvPr>
        </p:nvSpPr>
        <p:spPr>
          <a:xfrm>
            <a:off x="6111685" y="2731525"/>
            <a:ext cx="1647300" cy="1298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34" name="Google Shape;634;p39"/>
          <p:cNvSpPr txBox="1"/>
          <p:nvPr>
            <p:ph idx="6"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35" name="Google Shape;635;p39"/>
          <p:cNvSpPr/>
          <p:nvPr/>
        </p:nvSpPr>
        <p:spPr>
          <a:xfrm>
            <a:off x="25" y="4788450"/>
            <a:ext cx="9144000" cy="3552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36" name="Google Shape;636;p39"/>
          <p:cNvGrpSpPr/>
          <p:nvPr/>
        </p:nvGrpSpPr>
        <p:grpSpPr>
          <a:xfrm>
            <a:off x="373473" y="718772"/>
            <a:ext cx="8278576" cy="3396350"/>
            <a:chOff x="373473" y="718772"/>
            <a:chExt cx="8278576" cy="3396350"/>
          </a:xfrm>
        </p:grpSpPr>
        <p:grpSp>
          <p:nvGrpSpPr>
            <p:cNvPr id="637" name="Google Shape;637;p39"/>
            <p:cNvGrpSpPr/>
            <p:nvPr/>
          </p:nvGrpSpPr>
          <p:grpSpPr>
            <a:xfrm>
              <a:off x="373473" y="718772"/>
              <a:ext cx="8241038" cy="2123573"/>
              <a:chOff x="373473" y="718772"/>
              <a:chExt cx="8241038" cy="2123573"/>
            </a:xfrm>
          </p:grpSpPr>
          <p:sp>
            <p:nvSpPr>
              <p:cNvPr id="638" name="Google Shape;638;p39"/>
              <p:cNvSpPr/>
              <p:nvPr/>
            </p:nvSpPr>
            <p:spPr>
              <a:xfrm>
                <a:off x="1669176" y="96193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39"/>
              <p:cNvSpPr/>
              <p:nvPr/>
            </p:nvSpPr>
            <p:spPr>
              <a:xfrm>
                <a:off x="8472014" y="718772"/>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39"/>
              <p:cNvSpPr/>
              <p:nvPr/>
            </p:nvSpPr>
            <p:spPr>
              <a:xfrm>
                <a:off x="8334593" y="268358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39"/>
              <p:cNvSpPr/>
              <p:nvPr/>
            </p:nvSpPr>
            <p:spPr>
              <a:xfrm>
                <a:off x="373473" y="271406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39"/>
              <p:cNvSpPr/>
              <p:nvPr/>
            </p:nvSpPr>
            <p:spPr>
              <a:xfrm>
                <a:off x="497442" y="10616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3" name="Google Shape;643;p39"/>
              <p:cNvGrpSpPr/>
              <p:nvPr/>
            </p:nvGrpSpPr>
            <p:grpSpPr>
              <a:xfrm>
                <a:off x="5703821" y="2137005"/>
                <a:ext cx="99806" cy="99809"/>
                <a:chOff x="3688596" y="3879680"/>
                <a:chExt cx="99806" cy="99809"/>
              </a:xfrm>
            </p:grpSpPr>
            <p:sp>
              <p:nvSpPr>
                <p:cNvPr id="644" name="Google Shape;644;p39"/>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5" name="Google Shape;645;p39"/>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6" name="Google Shape;646;p39"/>
              <p:cNvSpPr/>
              <p:nvPr/>
            </p:nvSpPr>
            <p:spPr>
              <a:xfrm>
                <a:off x="3764406" y="1525950"/>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7" name="Google Shape;647;p39"/>
              <p:cNvSpPr/>
              <p:nvPr/>
            </p:nvSpPr>
            <p:spPr>
              <a:xfrm flipH="1">
                <a:off x="7585152" y="108508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8" name="Google Shape;648;p39"/>
            <p:cNvSpPr/>
            <p:nvPr/>
          </p:nvSpPr>
          <p:spPr>
            <a:xfrm>
              <a:off x="8474992" y="39685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49" name="Google Shape;649;p39"/>
          <p:cNvSpPr/>
          <p:nvPr/>
        </p:nvSpPr>
        <p:spPr>
          <a:xfrm>
            <a:off x="1688043" y="420758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0" name="Google Shape;650;p39"/>
          <p:cNvSpPr/>
          <p:nvPr/>
        </p:nvSpPr>
        <p:spPr>
          <a:xfrm flipH="1">
            <a:off x="5909552" y="410118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BLANK_1_1_1_1_1_1_1">
    <p:spTree>
      <p:nvGrpSpPr>
        <p:cNvPr id="651" name="Shape 651"/>
        <p:cNvGrpSpPr/>
        <p:nvPr/>
      </p:nvGrpSpPr>
      <p:grpSpPr>
        <a:xfrm>
          <a:off x="0" y="0"/>
          <a:ext cx="0" cy="0"/>
          <a:chOff x="0" y="0"/>
          <a:chExt cx="0" cy="0"/>
        </a:xfrm>
      </p:grpSpPr>
      <p:sp>
        <p:nvSpPr>
          <p:cNvPr id="652" name="Google Shape;652;p40"/>
          <p:cNvSpPr txBox="1"/>
          <p:nvPr>
            <p:ph type="title"/>
          </p:nvPr>
        </p:nvSpPr>
        <p:spPr>
          <a:xfrm>
            <a:off x="720000" y="1586300"/>
            <a:ext cx="22647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53" name="Google Shape;653;p40"/>
          <p:cNvSpPr txBox="1"/>
          <p:nvPr>
            <p:ph idx="1" type="subTitle"/>
          </p:nvPr>
        </p:nvSpPr>
        <p:spPr>
          <a:xfrm>
            <a:off x="720000" y="2049000"/>
            <a:ext cx="22647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54" name="Google Shape;654;p40"/>
          <p:cNvSpPr txBox="1"/>
          <p:nvPr>
            <p:ph idx="2" type="title"/>
          </p:nvPr>
        </p:nvSpPr>
        <p:spPr>
          <a:xfrm>
            <a:off x="6159289" y="1586300"/>
            <a:ext cx="22647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55" name="Google Shape;655;p40"/>
          <p:cNvSpPr txBox="1"/>
          <p:nvPr>
            <p:ph idx="3" type="subTitle"/>
          </p:nvPr>
        </p:nvSpPr>
        <p:spPr>
          <a:xfrm>
            <a:off x="6159289" y="2049000"/>
            <a:ext cx="22647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56" name="Google Shape;656;p40"/>
          <p:cNvSpPr txBox="1"/>
          <p:nvPr>
            <p:ph idx="4" type="title"/>
          </p:nvPr>
        </p:nvSpPr>
        <p:spPr>
          <a:xfrm>
            <a:off x="720000" y="3182850"/>
            <a:ext cx="22647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57" name="Google Shape;657;p40"/>
          <p:cNvSpPr txBox="1"/>
          <p:nvPr>
            <p:ph idx="5" type="subTitle"/>
          </p:nvPr>
        </p:nvSpPr>
        <p:spPr>
          <a:xfrm>
            <a:off x="720000" y="3645550"/>
            <a:ext cx="22647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58" name="Google Shape;658;p40"/>
          <p:cNvSpPr txBox="1"/>
          <p:nvPr>
            <p:ph idx="6" type="title"/>
          </p:nvPr>
        </p:nvSpPr>
        <p:spPr>
          <a:xfrm>
            <a:off x="6159289" y="3182850"/>
            <a:ext cx="22647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59" name="Google Shape;659;p40"/>
          <p:cNvSpPr txBox="1"/>
          <p:nvPr>
            <p:ph idx="7" type="subTitle"/>
          </p:nvPr>
        </p:nvSpPr>
        <p:spPr>
          <a:xfrm>
            <a:off x="6159289" y="3645550"/>
            <a:ext cx="22647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60" name="Google Shape;660;p40"/>
          <p:cNvSpPr txBox="1"/>
          <p:nvPr>
            <p:ph idx="8"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61" name="Google Shape;661;p40"/>
          <p:cNvSpPr/>
          <p:nvPr/>
        </p:nvSpPr>
        <p:spPr>
          <a:xfrm>
            <a:off x="25" y="4788450"/>
            <a:ext cx="9144000" cy="3552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p:txBody>
      </p:sp>
      <p:grpSp>
        <p:nvGrpSpPr>
          <p:cNvPr id="662" name="Google Shape;662;p40"/>
          <p:cNvGrpSpPr/>
          <p:nvPr/>
        </p:nvGrpSpPr>
        <p:grpSpPr>
          <a:xfrm>
            <a:off x="810696" y="445019"/>
            <a:ext cx="8047178" cy="3746345"/>
            <a:chOff x="810696" y="445019"/>
            <a:chExt cx="8047178" cy="3746345"/>
          </a:xfrm>
        </p:grpSpPr>
        <p:sp>
          <p:nvSpPr>
            <p:cNvPr id="663" name="Google Shape;663;p40"/>
            <p:cNvSpPr/>
            <p:nvPr/>
          </p:nvSpPr>
          <p:spPr>
            <a:xfrm>
              <a:off x="5522546" y="1266842"/>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40"/>
            <p:cNvSpPr/>
            <p:nvPr/>
          </p:nvSpPr>
          <p:spPr>
            <a:xfrm>
              <a:off x="8688949" y="158629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40"/>
            <p:cNvSpPr/>
            <p:nvPr/>
          </p:nvSpPr>
          <p:spPr>
            <a:xfrm>
              <a:off x="3131881" y="30782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6" name="Google Shape;666;p40"/>
            <p:cNvSpPr/>
            <p:nvPr/>
          </p:nvSpPr>
          <p:spPr>
            <a:xfrm>
              <a:off x="1739923" y="44501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40"/>
            <p:cNvSpPr/>
            <p:nvPr/>
          </p:nvSpPr>
          <p:spPr>
            <a:xfrm>
              <a:off x="3749401" y="159438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68" name="Google Shape;668;p40"/>
            <p:cNvGrpSpPr/>
            <p:nvPr/>
          </p:nvGrpSpPr>
          <p:grpSpPr>
            <a:xfrm>
              <a:off x="810696" y="837430"/>
              <a:ext cx="99806" cy="99809"/>
              <a:chOff x="3383796" y="3879680"/>
              <a:chExt cx="99806" cy="99809"/>
            </a:xfrm>
          </p:grpSpPr>
          <p:sp>
            <p:nvSpPr>
              <p:cNvPr id="669" name="Google Shape;669;p40"/>
              <p:cNvSpPr/>
              <p:nvPr/>
            </p:nvSpPr>
            <p:spPr>
              <a:xfrm>
                <a:off x="33837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40"/>
              <p:cNvSpPr/>
              <p:nvPr/>
            </p:nvSpPr>
            <p:spPr>
              <a:xfrm flipH="1">
                <a:off x="33837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71" name="Google Shape;671;p40"/>
            <p:cNvSpPr/>
            <p:nvPr/>
          </p:nvSpPr>
          <p:spPr>
            <a:xfrm flipH="1">
              <a:off x="5158746" y="409155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40"/>
            <p:cNvSpPr/>
            <p:nvPr/>
          </p:nvSpPr>
          <p:spPr>
            <a:xfrm>
              <a:off x="6945467" y="54000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2" name="Shape 52"/>
        <p:cNvGrpSpPr/>
        <p:nvPr/>
      </p:nvGrpSpPr>
      <p:grpSpPr>
        <a:xfrm>
          <a:off x="0" y="0"/>
          <a:ext cx="0" cy="0"/>
          <a:chOff x="0" y="0"/>
          <a:chExt cx="0" cy="0"/>
        </a:xfrm>
      </p:grpSpPr>
      <p:sp>
        <p:nvSpPr>
          <p:cNvPr id="53" name="Google Shape;53;p5"/>
          <p:cNvSpPr txBox="1"/>
          <p:nvPr>
            <p:ph idx="1" type="subTitle"/>
          </p:nvPr>
        </p:nvSpPr>
        <p:spPr>
          <a:xfrm>
            <a:off x="787100" y="1757450"/>
            <a:ext cx="2773500" cy="572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500"/>
              <a:buFont typeface="Bebas Neue"/>
              <a:buNone/>
              <a:defRPr b="1" sz="2200">
                <a:latin typeface="Titillium Web"/>
                <a:ea typeface="Titillium Web"/>
                <a:cs typeface="Titillium Web"/>
                <a:sym typeface="Titillium Web"/>
              </a:defRPr>
            </a:lvl1pPr>
            <a:lvl2pPr lvl="1" rtl="0"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rtl="0"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rtl="0"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rtl="0"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rtl="0"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rtl="0"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rtl="0"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rtl="0"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p:txBody>
      </p:sp>
      <p:sp>
        <p:nvSpPr>
          <p:cNvPr id="54" name="Google Shape;54;p5"/>
          <p:cNvSpPr txBox="1"/>
          <p:nvPr>
            <p:ph idx="2" type="subTitle"/>
          </p:nvPr>
        </p:nvSpPr>
        <p:spPr>
          <a:xfrm>
            <a:off x="5583475" y="1757450"/>
            <a:ext cx="2773500" cy="5727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2500"/>
              <a:buFont typeface="Bebas Neue"/>
              <a:buNone/>
              <a:defRPr b="1" sz="2200">
                <a:latin typeface="Titillium Web"/>
                <a:ea typeface="Titillium Web"/>
                <a:cs typeface="Titillium Web"/>
                <a:sym typeface="Titillium Web"/>
              </a:defRPr>
            </a:lvl1pPr>
            <a:lvl2pPr lvl="1" rtl="0"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rtl="0"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rtl="0"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rtl="0"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rtl="0"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rtl="0"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rtl="0"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rtl="0"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p:txBody>
      </p:sp>
      <p:sp>
        <p:nvSpPr>
          <p:cNvPr id="55" name="Google Shape;55;p5"/>
          <p:cNvSpPr txBox="1"/>
          <p:nvPr>
            <p:ph idx="3" type="subTitle"/>
          </p:nvPr>
        </p:nvSpPr>
        <p:spPr>
          <a:xfrm>
            <a:off x="1104750" y="2233975"/>
            <a:ext cx="2137800" cy="157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6" name="Google Shape;56;p5"/>
          <p:cNvSpPr txBox="1"/>
          <p:nvPr>
            <p:ph idx="4" type="subTitle"/>
          </p:nvPr>
        </p:nvSpPr>
        <p:spPr>
          <a:xfrm>
            <a:off x="5901300" y="2233975"/>
            <a:ext cx="2137800" cy="15777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57" name="Google Shape;57;p5"/>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58" name="Google Shape;58;p5"/>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59" name="Google Shape;59;p5"/>
          <p:cNvGrpSpPr/>
          <p:nvPr/>
        </p:nvGrpSpPr>
        <p:grpSpPr>
          <a:xfrm>
            <a:off x="2167596" y="1296043"/>
            <a:ext cx="4791724" cy="3091200"/>
            <a:chOff x="2167596" y="1296043"/>
            <a:chExt cx="4791724" cy="3091200"/>
          </a:xfrm>
        </p:grpSpPr>
        <p:sp>
          <p:nvSpPr>
            <p:cNvPr id="60" name="Google Shape;60;p5"/>
            <p:cNvSpPr/>
            <p:nvPr/>
          </p:nvSpPr>
          <p:spPr>
            <a:xfrm>
              <a:off x="5731399" y="1679719"/>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5"/>
            <p:cNvSpPr/>
            <p:nvPr/>
          </p:nvSpPr>
          <p:spPr>
            <a:xfrm>
              <a:off x="5690748" y="434551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5"/>
            <p:cNvSpPr/>
            <p:nvPr/>
          </p:nvSpPr>
          <p:spPr>
            <a:xfrm>
              <a:off x="2806042" y="1296043"/>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5"/>
            <p:cNvSpPr/>
            <p:nvPr/>
          </p:nvSpPr>
          <p:spPr>
            <a:xfrm>
              <a:off x="2983101" y="4201959"/>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4" name="Google Shape;64;p5"/>
            <p:cNvGrpSpPr/>
            <p:nvPr/>
          </p:nvGrpSpPr>
          <p:grpSpPr>
            <a:xfrm>
              <a:off x="3914121" y="1709680"/>
              <a:ext cx="99806" cy="99809"/>
              <a:chOff x="3688596" y="3879680"/>
              <a:chExt cx="99806" cy="99809"/>
            </a:xfrm>
          </p:grpSpPr>
          <p:sp>
            <p:nvSpPr>
              <p:cNvPr id="65" name="Google Shape;65;p5"/>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5"/>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7" name="Google Shape;67;p5"/>
            <p:cNvSpPr/>
            <p:nvPr/>
          </p:nvSpPr>
          <p:spPr>
            <a:xfrm>
              <a:off x="2167596" y="409903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5"/>
            <p:cNvSpPr/>
            <p:nvPr/>
          </p:nvSpPr>
          <p:spPr>
            <a:xfrm>
              <a:off x="6860676" y="1567356"/>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BLANK_1_1_1_1_1_1_1_1">
    <p:spTree>
      <p:nvGrpSpPr>
        <p:cNvPr id="673" name="Shape 673"/>
        <p:cNvGrpSpPr/>
        <p:nvPr/>
      </p:nvGrpSpPr>
      <p:grpSpPr>
        <a:xfrm>
          <a:off x="0" y="0"/>
          <a:ext cx="0" cy="0"/>
          <a:chOff x="0" y="0"/>
          <a:chExt cx="0" cy="0"/>
        </a:xfrm>
      </p:grpSpPr>
      <p:sp>
        <p:nvSpPr>
          <p:cNvPr id="674" name="Google Shape;674;p41"/>
          <p:cNvSpPr txBox="1"/>
          <p:nvPr>
            <p:ph type="title"/>
          </p:nvPr>
        </p:nvSpPr>
        <p:spPr>
          <a:xfrm>
            <a:off x="802486" y="1680575"/>
            <a:ext cx="2140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75" name="Google Shape;675;p41"/>
          <p:cNvSpPr txBox="1"/>
          <p:nvPr>
            <p:ph idx="1" type="subTitle"/>
          </p:nvPr>
        </p:nvSpPr>
        <p:spPr>
          <a:xfrm>
            <a:off x="802486" y="2178200"/>
            <a:ext cx="2140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76" name="Google Shape;676;p41"/>
          <p:cNvSpPr txBox="1"/>
          <p:nvPr>
            <p:ph idx="2" type="title"/>
          </p:nvPr>
        </p:nvSpPr>
        <p:spPr>
          <a:xfrm>
            <a:off x="3501700" y="1680575"/>
            <a:ext cx="2140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77" name="Google Shape;677;p41"/>
          <p:cNvSpPr txBox="1"/>
          <p:nvPr>
            <p:ph idx="3" type="subTitle"/>
          </p:nvPr>
        </p:nvSpPr>
        <p:spPr>
          <a:xfrm>
            <a:off x="3501700" y="2178200"/>
            <a:ext cx="2140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78" name="Google Shape;678;p41"/>
          <p:cNvSpPr txBox="1"/>
          <p:nvPr>
            <p:ph idx="4" type="title"/>
          </p:nvPr>
        </p:nvSpPr>
        <p:spPr>
          <a:xfrm>
            <a:off x="802486" y="3190175"/>
            <a:ext cx="2140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79" name="Google Shape;679;p41"/>
          <p:cNvSpPr txBox="1"/>
          <p:nvPr>
            <p:ph idx="5" type="subTitle"/>
          </p:nvPr>
        </p:nvSpPr>
        <p:spPr>
          <a:xfrm>
            <a:off x="802486" y="3681450"/>
            <a:ext cx="2140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80" name="Google Shape;680;p41"/>
          <p:cNvSpPr txBox="1"/>
          <p:nvPr>
            <p:ph idx="6" type="title"/>
          </p:nvPr>
        </p:nvSpPr>
        <p:spPr>
          <a:xfrm>
            <a:off x="3501700" y="3190175"/>
            <a:ext cx="2140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81" name="Google Shape;681;p41"/>
          <p:cNvSpPr txBox="1"/>
          <p:nvPr>
            <p:ph idx="7" type="subTitle"/>
          </p:nvPr>
        </p:nvSpPr>
        <p:spPr>
          <a:xfrm>
            <a:off x="3501700" y="3681450"/>
            <a:ext cx="2140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82" name="Google Shape;682;p41"/>
          <p:cNvSpPr txBox="1"/>
          <p:nvPr>
            <p:ph idx="8" type="title"/>
          </p:nvPr>
        </p:nvSpPr>
        <p:spPr>
          <a:xfrm>
            <a:off x="6201101" y="1680575"/>
            <a:ext cx="2140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83" name="Google Shape;683;p41"/>
          <p:cNvSpPr txBox="1"/>
          <p:nvPr>
            <p:ph idx="9" type="subTitle"/>
          </p:nvPr>
        </p:nvSpPr>
        <p:spPr>
          <a:xfrm>
            <a:off x="6201101" y="2178200"/>
            <a:ext cx="2140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84" name="Google Shape;684;p41"/>
          <p:cNvSpPr txBox="1"/>
          <p:nvPr>
            <p:ph idx="13" type="title"/>
          </p:nvPr>
        </p:nvSpPr>
        <p:spPr>
          <a:xfrm>
            <a:off x="6201101" y="3190175"/>
            <a:ext cx="21405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685" name="Google Shape;685;p41"/>
          <p:cNvSpPr txBox="1"/>
          <p:nvPr>
            <p:ph idx="14" type="subTitle"/>
          </p:nvPr>
        </p:nvSpPr>
        <p:spPr>
          <a:xfrm>
            <a:off x="6201101" y="3681450"/>
            <a:ext cx="21405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686" name="Google Shape;686;p41"/>
          <p:cNvSpPr txBox="1"/>
          <p:nvPr>
            <p:ph idx="15"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687" name="Google Shape;687;p41"/>
          <p:cNvSpPr/>
          <p:nvPr/>
        </p:nvSpPr>
        <p:spPr>
          <a:xfrm>
            <a:off x="25" y="4788450"/>
            <a:ext cx="9144000" cy="3552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88" name="Google Shape;688;p41"/>
          <p:cNvGrpSpPr/>
          <p:nvPr/>
        </p:nvGrpSpPr>
        <p:grpSpPr>
          <a:xfrm>
            <a:off x="215396" y="381231"/>
            <a:ext cx="8567803" cy="4117399"/>
            <a:chOff x="215396" y="381231"/>
            <a:chExt cx="8567803" cy="4117399"/>
          </a:xfrm>
        </p:grpSpPr>
        <p:grpSp>
          <p:nvGrpSpPr>
            <p:cNvPr id="689" name="Google Shape;689;p41"/>
            <p:cNvGrpSpPr/>
            <p:nvPr/>
          </p:nvGrpSpPr>
          <p:grpSpPr>
            <a:xfrm>
              <a:off x="215396" y="381231"/>
              <a:ext cx="8567803" cy="4117399"/>
              <a:chOff x="215396" y="381231"/>
              <a:chExt cx="8567803" cy="4117399"/>
            </a:xfrm>
          </p:grpSpPr>
          <p:sp>
            <p:nvSpPr>
              <p:cNvPr id="690" name="Google Shape;690;p41"/>
              <p:cNvSpPr/>
              <p:nvPr/>
            </p:nvSpPr>
            <p:spPr>
              <a:xfrm>
                <a:off x="392926" y="38123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41"/>
              <p:cNvSpPr/>
              <p:nvPr/>
            </p:nvSpPr>
            <p:spPr>
              <a:xfrm>
                <a:off x="2330681" y="38123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41"/>
              <p:cNvSpPr/>
              <p:nvPr/>
            </p:nvSpPr>
            <p:spPr>
              <a:xfrm>
                <a:off x="215396" y="2968822"/>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41"/>
              <p:cNvSpPr/>
              <p:nvPr/>
            </p:nvSpPr>
            <p:spPr>
              <a:xfrm>
                <a:off x="8606142" y="190513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41"/>
              <p:cNvSpPr/>
              <p:nvPr/>
            </p:nvSpPr>
            <p:spPr>
              <a:xfrm>
                <a:off x="1040018" y="651500"/>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41"/>
              <p:cNvSpPr/>
              <p:nvPr/>
            </p:nvSpPr>
            <p:spPr>
              <a:xfrm flipH="1">
                <a:off x="2585602" y="109918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41"/>
              <p:cNvSpPr/>
              <p:nvPr/>
            </p:nvSpPr>
            <p:spPr>
              <a:xfrm>
                <a:off x="8118201" y="4398918"/>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697" name="Google Shape;697;p41"/>
            <p:cNvSpPr/>
            <p:nvPr/>
          </p:nvSpPr>
          <p:spPr>
            <a:xfrm>
              <a:off x="7595401" y="468222"/>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98" name="Google Shape;698;p41"/>
            <p:cNvGrpSpPr/>
            <p:nvPr/>
          </p:nvGrpSpPr>
          <p:grpSpPr>
            <a:xfrm>
              <a:off x="8512446" y="1017730"/>
              <a:ext cx="99806" cy="99809"/>
              <a:chOff x="3688596" y="3879680"/>
              <a:chExt cx="99806" cy="99809"/>
            </a:xfrm>
          </p:grpSpPr>
          <p:sp>
            <p:nvSpPr>
              <p:cNvPr id="699" name="Google Shape;699;p41"/>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0" name="Google Shape;700;p41"/>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p:cSld name="BLANK_1_1_1_1_1_1_1_1_1">
    <p:spTree>
      <p:nvGrpSpPr>
        <p:cNvPr id="701" name="Shape 701"/>
        <p:cNvGrpSpPr/>
        <p:nvPr/>
      </p:nvGrpSpPr>
      <p:grpSpPr>
        <a:xfrm>
          <a:off x="0" y="0"/>
          <a:ext cx="0" cy="0"/>
          <a:chOff x="0" y="0"/>
          <a:chExt cx="0" cy="0"/>
        </a:xfrm>
      </p:grpSpPr>
      <p:sp>
        <p:nvSpPr>
          <p:cNvPr id="702" name="Google Shape;702;p42"/>
          <p:cNvSpPr/>
          <p:nvPr/>
        </p:nvSpPr>
        <p:spPr>
          <a:xfrm>
            <a:off x="-53050" y="-21900"/>
            <a:ext cx="9250200" cy="5187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3" name="Google Shape;703;p42"/>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4" name="Google Shape;704;p42"/>
          <p:cNvSpPr txBox="1"/>
          <p:nvPr>
            <p:ph hasCustomPrompt="1" type="title"/>
          </p:nvPr>
        </p:nvSpPr>
        <p:spPr>
          <a:xfrm>
            <a:off x="2330775" y="616200"/>
            <a:ext cx="4482600" cy="828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200"/>
              <a:buNone/>
              <a:defRPr sz="4500">
                <a:solidFill>
                  <a:schemeClr val="accent4"/>
                </a:solidFill>
              </a:defRPr>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705" name="Google Shape;705;p42"/>
          <p:cNvSpPr txBox="1"/>
          <p:nvPr>
            <p:ph idx="1" type="subTitle"/>
          </p:nvPr>
        </p:nvSpPr>
        <p:spPr>
          <a:xfrm>
            <a:off x="2330775" y="1322227"/>
            <a:ext cx="4482600" cy="4452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706" name="Google Shape;706;p42"/>
          <p:cNvSpPr txBox="1"/>
          <p:nvPr>
            <p:ph hasCustomPrompt="1" idx="2" type="title"/>
          </p:nvPr>
        </p:nvSpPr>
        <p:spPr>
          <a:xfrm>
            <a:off x="2330775" y="1996142"/>
            <a:ext cx="4482600" cy="828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200"/>
              <a:buNone/>
              <a:defRPr sz="4500">
                <a:solidFill>
                  <a:schemeClr val="accent4"/>
                </a:solidFill>
              </a:defRPr>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707" name="Google Shape;707;p42"/>
          <p:cNvSpPr txBox="1"/>
          <p:nvPr>
            <p:ph idx="3" type="subTitle"/>
          </p:nvPr>
        </p:nvSpPr>
        <p:spPr>
          <a:xfrm>
            <a:off x="2330775" y="2702169"/>
            <a:ext cx="4482600" cy="4452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708" name="Google Shape;708;p42"/>
          <p:cNvSpPr txBox="1"/>
          <p:nvPr>
            <p:ph hasCustomPrompt="1" idx="4" type="title"/>
          </p:nvPr>
        </p:nvSpPr>
        <p:spPr>
          <a:xfrm>
            <a:off x="2330775" y="3376096"/>
            <a:ext cx="4482600" cy="828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200"/>
              <a:buNone/>
              <a:defRPr sz="4500">
                <a:solidFill>
                  <a:schemeClr val="accent4"/>
                </a:solidFill>
              </a:defRPr>
            </a:lvl1pPr>
            <a:lvl2pPr lvl="1" rtl="0" algn="ctr">
              <a:spcBef>
                <a:spcPts val="0"/>
              </a:spcBef>
              <a:spcAft>
                <a:spcPts val="0"/>
              </a:spcAft>
              <a:buSzPts val="6200"/>
              <a:buNone/>
              <a:defRPr sz="6200"/>
            </a:lvl2pPr>
            <a:lvl3pPr lvl="2" rtl="0" algn="ctr">
              <a:spcBef>
                <a:spcPts val="0"/>
              </a:spcBef>
              <a:spcAft>
                <a:spcPts val="0"/>
              </a:spcAft>
              <a:buSzPts val="6200"/>
              <a:buNone/>
              <a:defRPr sz="6200"/>
            </a:lvl3pPr>
            <a:lvl4pPr lvl="3" rtl="0" algn="ctr">
              <a:spcBef>
                <a:spcPts val="0"/>
              </a:spcBef>
              <a:spcAft>
                <a:spcPts val="0"/>
              </a:spcAft>
              <a:buSzPts val="6200"/>
              <a:buNone/>
              <a:defRPr sz="6200"/>
            </a:lvl4pPr>
            <a:lvl5pPr lvl="4" rtl="0" algn="ctr">
              <a:spcBef>
                <a:spcPts val="0"/>
              </a:spcBef>
              <a:spcAft>
                <a:spcPts val="0"/>
              </a:spcAft>
              <a:buSzPts val="6200"/>
              <a:buNone/>
              <a:defRPr sz="6200"/>
            </a:lvl5pPr>
            <a:lvl6pPr lvl="5" rtl="0" algn="ctr">
              <a:spcBef>
                <a:spcPts val="0"/>
              </a:spcBef>
              <a:spcAft>
                <a:spcPts val="0"/>
              </a:spcAft>
              <a:buSzPts val="6200"/>
              <a:buNone/>
              <a:defRPr sz="6200"/>
            </a:lvl6pPr>
            <a:lvl7pPr lvl="6" rtl="0" algn="ctr">
              <a:spcBef>
                <a:spcPts val="0"/>
              </a:spcBef>
              <a:spcAft>
                <a:spcPts val="0"/>
              </a:spcAft>
              <a:buSzPts val="6200"/>
              <a:buNone/>
              <a:defRPr sz="6200"/>
            </a:lvl7pPr>
            <a:lvl8pPr lvl="7" rtl="0" algn="ctr">
              <a:spcBef>
                <a:spcPts val="0"/>
              </a:spcBef>
              <a:spcAft>
                <a:spcPts val="0"/>
              </a:spcAft>
              <a:buSzPts val="6200"/>
              <a:buNone/>
              <a:defRPr sz="6200"/>
            </a:lvl8pPr>
            <a:lvl9pPr lvl="8" rtl="0" algn="ctr">
              <a:spcBef>
                <a:spcPts val="0"/>
              </a:spcBef>
              <a:spcAft>
                <a:spcPts val="0"/>
              </a:spcAft>
              <a:buSzPts val="6200"/>
              <a:buNone/>
              <a:defRPr sz="6200"/>
            </a:lvl9pPr>
          </a:lstStyle>
          <a:p>
            <a:r>
              <a:t>xx%</a:t>
            </a:r>
          </a:p>
        </p:txBody>
      </p:sp>
      <p:sp>
        <p:nvSpPr>
          <p:cNvPr id="709" name="Google Shape;709;p42"/>
          <p:cNvSpPr txBox="1"/>
          <p:nvPr>
            <p:ph idx="5" type="subTitle"/>
          </p:nvPr>
        </p:nvSpPr>
        <p:spPr>
          <a:xfrm>
            <a:off x="2330775" y="4082124"/>
            <a:ext cx="4482600" cy="4452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grpSp>
        <p:nvGrpSpPr>
          <p:cNvPr id="710" name="Google Shape;710;p42"/>
          <p:cNvGrpSpPr/>
          <p:nvPr/>
        </p:nvGrpSpPr>
        <p:grpSpPr>
          <a:xfrm>
            <a:off x="1006471" y="882372"/>
            <a:ext cx="7210310" cy="3299075"/>
            <a:chOff x="1006471" y="882372"/>
            <a:chExt cx="7210310" cy="3299075"/>
          </a:xfrm>
        </p:grpSpPr>
        <p:sp>
          <p:nvSpPr>
            <p:cNvPr id="711" name="Google Shape;711;p42"/>
            <p:cNvSpPr/>
            <p:nvPr/>
          </p:nvSpPr>
          <p:spPr>
            <a:xfrm>
              <a:off x="1006471" y="107760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 name="Google Shape;712;p42"/>
            <p:cNvSpPr/>
            <p:nvPr/>
          </p:nvSpPr>
          <p:spPr>
            <a:xfrm>
              <a:off x="1662649" y="2330432"/>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 name="Google Shape;713;p42"/>
            <p:cNvSpPr/>
            <p:nvPr/>
          </p:nvSpPr>
          <p:spPr>
            <a:xfrm>
              <a:off x="8047856" y="261956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42"/>
            <p:cNvSpPr/>
            <p:nvPr/>
          </p:nvSpPr>
          <p:spPr>
            <a:xfrm>
              <a:off x="7752292" y="403488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 name="Google Shape;715;p42"/>
            <p:cNvSpPr/>
            <p:nvPr/>
          </p:nvSpPr>
          <p:spPr>
            <a:xfrm>
              <a:off x="7769576" y="882372"/>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16" name="Google Shape;716;p42"/>
            <p:cNvGrpSpPr/>
            <p:nvPr/>
          </p:nvGrpSpPr>
          <p:grpSpPr>
            <a:xfrm>
              <a:off x="1495921" y="4058255"/>
              <a:ext cx="99806" cy="99809"/>
              <a:chOff x="3688596" y="3879680"/>
              <a:chExt cx="99806" cy="99809"/>
            </a:xfrm>
          </p:grpSpPr>
          <p:sp>
            <p:nvSpPr>
              <p:cNvPr id="717" name="Google Shape;717;p42"/>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42"/>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19" name="Google Shape;719;p42"/>
            <p:cNvSpPr/>
            <p:nvPr/>
          </p:nvSpPr>
          <p:spPr>
            <a:xfrm flipH="1">
              <a:off x="6615371" y="264953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0" name="Google Shape;720;p42"/>
            <p:cNvSpPr/>
            <p:nvPr/>
          </p:nvSpPr>
          <p:spPr>
            <a:xfrm flipH="1">
              <a:off x="2680390" y="2146843"/>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umbers and text 1">
  <p:cSld name="BLANK_1_1_1_1_1_1_1_1_1_2">
    <p:spTree>
      <p:nvGrpSpPr>
        <p:cNvPr id="721" name="Shape 721"/>
        <p:cNvGrpSpPr/>
        <p:nvPr/>
      </p:nvGrpSpPr>
      <p:grpSpPr>
        <a:xfrm>
          <a:off x="0" y="0"/>
          <a:ext cx="0" cy="0"/>
          <a:chOff x="0" y="0"/>
          <a:chExt cx="0" cy="0"/>
        </a:xfrm>
      </p:grpSpPr>
      <p:sp>
        <p:nvSpPr>
          <p:cNvPr id="722" name="Google Shape;722;p43"/>
          <p:cNvSpPr txBox="1"/>
          <p:nvPr>
            <p:ph hasCustomPrompt="1" type="title"/>
          </p:nvPr>
        </p:nvSpPr>
        <p:spPr>
          <a:xfrm>
            <a:off x="939975" y="2103513"/>
            <a:ext cx="1063800" cy="573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solidFill>
                  <a:schemeClr val="accent5"/>
                </a:solidFill>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a:r>
              <a:t>xx%</a:t>
            </a:r>
          </a:p>
        </p:txBody>
      </p:sp>
      <p:sp>
        <p:nvSpPr>
          <p:cNvPr id="723" name="Google Shape;723;p43"/>
          <p:cNvSpPr txBox="1"/>
          <p:nvPr>
            <p:ph idx="2" type="title"/>
          </p:nvPr>
        </p:nvSpPr>
        <p:spPr>
          <a:xfrm>
            <a:off x="720000" y="3121900"/>
            <a:ext cx="17166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724" name="Google Shape;724;p43"/>
          <p:cNvSpPr txBox="1"/>
          <p:nvPr>
            <p:ph idx="1" type="subTitle"/>
          </p:nvPr>
        </p:nvSpPr>
        <p:spPr>
          <a:xfrm>
            <a:off x="720000" y="3619525"/>
            <a:ext cx="17166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725" name="Google Shape;725;p43"/>
          <p:cNvSpPr txBox="1"/>
          <p:nvPr>
            <p:ph hasCustomPrompt="1" idx="3" type="title"/>
          </p:nvPr>
        </p:nvSpPr>
        <p:spPr>
          <a:xfrm>
            <a:off x="2986950" y="2103513"/>
            <a:ext cx="1063800" cy="573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solidFill>
                  <a:schemeClr val="accent5"/>
                </a:solidFill>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a:r>
              <a:t>xx%</a:t>
            </a:r>
          </a:p>
        </p:txBody>
      </p:sp>
      <p:sp>
        <p:nvSpPr>
          <p:cNvPr id="726" name="Google Shape;726;p43"/>
          <p:cNvSpPr txBox="1"/>
          <p:nvPr>
            <p:ph idx="4" type="title"/>
          </p:nvPr>
        </p:nvSpPr>
        <p:spPr>
          <a:xfrm>
            <a:off x="2680650" y="3121900"/>
            <a:ext cx="17166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727" name="Google Shape;727;p43"/>
          <p:cNvSpPr txBox="1"/>
          <p:nvPr>
            <p:ph idx="5" type="subTitle"/>
          </p:nvPr>
        </p:nvSpPr>
        <p:spPr>
          <a:xfrm>
            <a:off x="2680650" y="3619525"/>
            <a:ext cx="17166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728" name="Google Shape;728;p43"/>
          <p:cNvSpPr txBox="1"/>
          <p:nvPr>
            <p:ph hasCustomPrompt="1" idx="6" type="title"/>
          </p:nvPr>
        </p:nvSpPr>
        <p:spPr>
          <a:xfrm>
            <a:off x="4967700" y="2103525"/>
            <a:ext cx="1063800" cy="573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solidFill>
                  <a:schemeClr val="accent5"/>
                </a:solidFill>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a:r>
              <a:t>xx%</a:t>
            </a:r>
          </a:p>
        </p:txBody>
      </p:sp>
      <p:sp>
        <p:nvSpPr>
          <p:cNvPr id="729" name="Google Shape;729;p43"/>
          <p:cNvSpPr txBox="1"/>
          <p:nvPr>
            <p:ph idx="7" type="title"/>
          </p:nvPr>
        </p:nvSpPr>
        <p:spPr>
          <a:xfrm>
            <a:off x="4641288" y="3121900"/>
            <a:ext cx="17166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730" name="Google Shape;730;p43"/>
          <p:cNvSpPr txBox="1"/>
          <p:nvPr>
            <p:ph idx="8" type="subTitle"/>
          </p:nvPr>
        </p:nvSpPr>
        <p:spPr>
          <a:xfrm>
            <a:off x="4641288" y="3619525"/>
            <a:ext cx="17166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731" name="Google Shape;731;p43"/>
          <p:cNvSpPr txBox="1"/>
          <p:nvPr>
            <p:ph hasCustomPrompt="1" idx="9" type="title"/>
          </p:nvPr>
        </p:nvSpPr>
        <p:spPr>
          <a:xfrm>
            <a:off x="6948442" y="2103525"/>
            <a:ext cx="1023600" cy="5730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solidFill>
                  <a:schemeClr val="accent5"/>
                </a:solidFill>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a:r>
              <a:t>xx%</a:t>
            </a:r>
          </a:p>
        </p:txBody>
      </p:sp>
      <p:sp>
        <p:nvSpPr>
          <p:cNvPr id="732" name="Google Shape;732;p43"/>
          <p:cNvSpPr txBox="1"/>
          <p:nvPr>
            <p:ph idx="13" type="title"/>
          </p:nvPr>
        </p:nvSpPr>
        <p:spPr>
          <a:xfrm>
            <a:off x="6601950" y="3121900"/>
            <a:ext cx="1716600" cy="527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2500"/>
              <a:buNone/>
              <a:defRPr sz="22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733" name="Google Shape;733;p43"/>
          <p:cNvSpPr txBox="1"/>
          <p:nvPr>
            <p:ph idx="14" type="subTitle"/>
          </p:nvPr>
        </p:nvSpPr>
        <p:spPr>
          <a:xfrm>
            <a:off x="6601950" y="3619525"/>
            <a:ext cx="1716600" cy="484800"/>
          </a:xfrm>
          <a:prstGeom prst="rect">
            <a:avLst/>
          </a:prstGeom>
        </p:spPr>
        <p:txBody>
          <a:bodyPr anchorCtr="0" anchor="ctr" bIns="91425" lIns="91425" spcFirstLastPara="1" rIns="91425" wrap="square" tIns="91425">
            <a:noAutofit/>
          </a:bodyPr>
          <a:lstStyle>
            <a:lvl1pPr lvl="0" rtl="0" algn="ctr">
              <a:lnSpc>
                <a:spcPct val="100000"/>
              </a:lnSpc>
              <a:spcBef>
                <a:spcPts val="0"/>
              </a:spcBef>
              <a:spcAft>
                <a:spcPts val="0"/>
              </a:spcAft>
              <a:buSzPts val="1400"/>
              <a:buNone/>
              <a:defRPr sz="14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734" name="Google Shape;734;p43"/>
          <p:cNvSpPr txBox="1"/>
          <p:nvPr>
            <p:ph idx="15"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735" name="Google Shape;735;p43"/>
          <p:cNvSpPr/>
          <p:nvPr/>
        </p:nvSpPr>
        <p:spPr>
          <a:xfrm>
            <a:off x="25" y="4788450"/>
            <a:ext cx="9144000" cy="3552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36" name="Google Shape;736;p43"/>
          <p:cNvGrpSpPr/>
          <p:nvPr/>
        </p:nvGrpSpPr>
        <p:grpSpPr>
          <a:xfrm>
            <a:off x="319199" y="468222"/>
            <a:ext cx="8638007" cy="3011818"/>
            <a:chOff x="319199" y="468222"/>
            <a:chExt cx="8638007" cy="3011818"/>
          </a:xfrm>
        </p:grpSpPr>
        <p:grpSp>
          <p:nvGrpSpPr>
            <p:cNvPr id="737" name="Google Shape;737;p43"/>
            <p:cNvGrpSpPr/>
            <p:nvPr/>
          </p:nvGrpSpPr>
          <p:grpSpPr>
            <a:xfrm>
              <a:off x="319199" y="485930"/>
              <a:ext cx="8638007" cy="2994109"/>
              <a:chOff x="319199" y="485930"/>
              <a:chExt cx="8638007" cy="2994109"/>
            </a:xfrm>
          </p:grpSpPr>
          <p:sp>
            <p:nvSpPr>
              <p:cNvPr id="738" name="Google Shape;738;p43"/>
              <p:cNvSpPr/>
              <p:nvPr/>
            </p:nvSpPr>
            <p:spPr>
              <a:xfrm>
                <a:off x="4153371" y="309993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9" name="Google Shape;739;p43"/>
              <p:cNvSpPr/>
              <p:nvPr/>
            </p:nvSpPr>
            <p:spPr>
              <a:xfrm>
                <a:off x="6383088" y="309998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43"/>
              <p:cNvSpPr/>
              <p:nvPr/>
            </p:nvSpPr>
            <p:spPr>
              <a:xfrm>
                <a:off x="319199" y="3320307"/>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1" name="Google Shape;741;p43"/>
              <p:cNvSpPr/>
              <p:nvPr/>
            </p:nvSpPr>
            <p:spPr>
              <a:xfrm>
                <a:off x="8788281" y="8685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2" name="Google Shape;742;p43"/>
              <p:cNvSpPr/>
              <p:nvPr/>
            </p:nvSpPr>
            <p:spPr>
              <a:xfrm>
                <a:off x="1852548" y="80276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3" name="Google Shape;743;p43"/>
              <p:cNvSpPr/>
              <p:nvPr/>
            </p:nvSpPr>
            <p:spPr>
              <a:xfrm>
                <a:off x="8692517" y="317498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44" name="Google Shape;744;p43"/>
              <p:cNvGrpSpPr/>
              <p:nvPr/>
            </p:nvGrpSpPr>
            <p:grpSpPr>
              <a:xfrm>
                <a:off x="7195971" y="485930"/>
                <a:ext cx="99806" cy="99809"/>
                <a:chOff x="3688596" y="3879680"/>
                <a:chExt cx="99806" cy="99809"/>
              </a:xfrm>
            </p:grpSpPr>
            <p:sp>
              <p:nvSpPr>
                <p:cNvPr id="745" name="Google Shape;745;p43"/>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6" name="Google Shape;746;p43"/>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47" name="Google Shape;747;p43"/>
              <p:cNvSpPr/>
              <p:nvPr/>
            </p:nvSpPr>
            <p:spPr>
              <a:xfrm>
                <a:off x="4073506" y="134056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43"/>
              <p:cNvSpPr/>
              <p:nvPr/>
            </p:nvSpPr>
            <p:spPr>
              <a:xfrm flipH="1">
                <a:off x="867871" y="124075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49" name="Google Shape;749;p43"/>
            <p:cNvSpPr/>
            <p:nvPr/>
          </p:nvSpPr>
          <p:spPr>
            <a:xfrm>
              <a:off x="505526" y="468222"/>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s">
  <p:cSld name="BLANK_1_1_1_1_1_1_1_1_1_1">
    <p:spTree>
      <p:nvGrpSpPr>
        <p:cNvPr id="750" name="Shape 750"/>
        <p:cNvGrpSpPr/>
        <p:nvPr/>
      </p:nvGrpSpPr>
      <p:grpSpPr>
        <a:xfrm>
          <a:off x="0" y="0"/>
          <a:ext cx="0" cy="0"/>
          <a:chOff x="0" y="0"/>
          <a:chExt cx="0" cy="0"/>
        </a:xfrm>
      </p:grpSpPr>
      <p:sp>
        <p:nvSpPr>
          <p:cNvPr id="751" name="Google Shape;751;p44"/>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44"/>
          <p:cNvSpPr txBox="1"/>
          <p:nvPr>
            <p:ph type="ctrTitle"/>
          </p:nvPr>
        </p:nvSpPr>
        <p:spPr>
          <a:xfrm>
            <a:off x="720000" y="705715"/>
            <a:ext cx="4284000" cy="997800"/>
          </a:xfrm>
          <a:prstGeom prst="rect">
            <a:avLst/>
          </a:prstGeom>
        </p:spPr>
        <p:txBody>
          <a:bodyPr anchorCtr="0" anchor="ctr" bIns="91425" lIns="91425" spcFirstLastPara="1" rIns="91425" wrap="square" tIns="91425">
            <a:noAutofit/>
          </a:bodyPr>
          <a:lstStyle>
            <a:lvl1pPr lvl="0" rtl="0">
              <a:spcBef>
                <a:spcPts val="0"/>
              </a:spcBef>
              <a:spcAft>
                <a:spcPts val="0"/>
              </a:spcAft>
              <a:buSzPts val="5200"/>
              <a:buNone/>
              <a:defRPr sz="65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753" name="Google Shape;753;p44"/>
          <p:cNvSpPr txBox="1"/>
          <p:nvPr>
            <p:ph idx="1" type="subTitle"/>
          </p:nvPr>
        </p:nvSpPr>
        <p:spPr>
          <a:xfrm>
            <a:off x="771600" y="1703525"/>
            <a:ext cx="4232400" cy="10677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sp>
        <p:nvSpPr>
          <p:cNvPr id="754" name="Google Shape;754;p44"/>
          <p:cNvSpPr txBox="1"/>
          <p:nvPr>
            <p:ph idx="2" type="subTitle"/>
          </p:nvPr>
        </p:nvSpPr>
        <p:spPr>
          <a:xfrm>
            <a:off x="771600" y="4318299"/>
            <a:ext cx="4232400" cy="2949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SzPts val="1400"/>
              <a:buNone/>
              <a:defRPr sz="1200"/>
            </a:lvl1pPr>
            <a:lvl2pPr lvl="1" rtl="0" algn="ctr">
              <a:lnSpc>
                <a:spcPct val="100000"/>
              </a:lnSpc>
              <a:spcBef>
                <a:spcPts val="0"/>
              </a:spcBef>
              <a:spcAft>
                <a:spcPts val="0"/>
              </a:spcAft>
              <a:buSzPts val="1800"/>
              <a:buNone/>
              <a:defRPr sz="1800"/>
            </a:lvl2pPr>
            <a:lvl3pPr lvl="2" rtl="0" algn="ctr">
              <a:lnSpc>
                <a:spcPct val="100000"/>
              </a:lnSpc>
              <a:spcBef>
                <a:spcPts val="0"/>
              </a:spcBef>
              <a:spcAft>
                <a:spcPts val="0"/>
              </a:spcAft>
              <a:buSzPts val="1800"/>
              <a:buNone/>
              <a:defRPr sz="1800"/>
            </a:lvl3pPr>
            <a:lvl4pPr lvl="3" rtl="0" algn="ctr">
              <a:lnSpc>
                <a:spcPct val="100000"/>
              </a:lnSpc>
              <a:spcBef>
                <a:spcPts val="0"/>
              </a:spcBef>
              <a:spcAft>
                <a:spcPts val="0"/>
              </a:spcAft>
              <a:buSzPts val="1800"/>
              <a:buNone/>
              <a:defRPr sz="1800"/>
            </a:lvl4pPr>
            <a:lvl5pPr lvl="4" rtl="0" algn="ctr">
              <a:lnSpc>
                <a:spcPct val="100000"/>
              </a:lnSpc>
              <a:spcBef>
                <a:spcPts val="0"/>
              </a:spcBef>
              <a:spcAft>
                <a:spcPts val="0"/>
              </a:spcAft>
              <a:buSzPts val="1800"/>
              <a:buNone/>
              <a:defRPr sz="1800"/>
            </a:lvl5pPr>
            <a:lvl6pPr lvl="5" rtl="0" algn="ctr">
              <a:lnSpc>
                <a:spcPct val="100000"/>
              </a:lnSpc>
              <a:spcBef>
                <a:spcPts val="0"/>
              </a:spcBef>
              <a:spcAft>
                <a:spcPts val="0"/>
              </a:spcAft>
              <a:buSzPts val="1800"/>
              <a:buNone/>
              <a:defRPr sz="1800"/>
            </a:lvl6pPr>
            <a:lvl7pPr lvl="6" rtl="0" algn="ctr">
              <a:lnSpc>
                <a:spcPct val="100000"/>
              </a:lnSpc>
              <a:spcBef>
                <a:spcPts val="0"/>
              </a:spcBef>
              <a:spcAft>
                <a:spcPts val="0"/>
              </a:spcAft>
              <a:buSzPts val="1800"/>
              <a:buNone/>
              <a:defRPr sz="1800"/>
            </a:lvl7pPr>
            <a:lvl8pPr lvl="7" rtl="0" algn="ctr">
              <a:lnSpc>
                <a:spcPct val="100000"/>
              </a:lnSpc>
              <a:spcBef>
                <a:spcPts val="0"/>
              </a:spcBef>
              <a:spcAft>
                <a:spcPts val="0"/>
              </a:spcAft>
              <a:buSzPts val="1800"/>
              <a:buNone/>
              <a:defRPr sz="1800"/>
            </a:lvl8pPr>
            <a:lvl9pPr lvl="8" rtl="0" algn="ctr">
              <a:lnSpc>
                <a:spcPct val="100000"/>
              </a:lnSpc>
              <a:spcBef>
                <a:spcPts val="0"/>
              </a:spcBef>
              <a:spcAft>
                <a:spcPts val="0"/>
              </a:spcAft>
              <a:buSzPts val="1800"/>
              <a:buNone/>
              <a:defRPr sz="1800"/>
            </a:lvl9pPr>
          </a:lstStyle>
          <a:p/>
        </p:txBody>
      </p:sp>
      <p:grpSp>
        <p:nvGrpSpPr>
          <p:cNvPr id="755" name="Google Shape;755;p44"/>
          <p:cNvGrpSpPr/>
          <p:nvPr/>
        </p:nvGrpSpPr>
        <p:grpSpPr>
          <a:xfrm>
            <a:off x="2851773" y="657755"/>
            <a:ext cx="5495426" cy="3544013"/>
            <a:chOff x="2851773" y="657755"/>
            <a:chExt cx="5495426" cy="3544013"/>
          </a:xfrm>
        </p:grpSpPr>
        <p:grpSp>
          <p:nvGrpSpPr>
            <p:cNvPr id="756" name="Google Shape;756;p44"/>
            <p:cNvGrpSpPr/>
            <p:nvPr/>
          </p:nvGrpSpPr>
          <p:grpSpPr>
            <a:xfrm>
              <a:off x="4867671" y="657755"/>
              <a:ext cx="3479528" cy="3544013"/>
              <a:chOff x="4867671" y="657755"/>
              <a:chExt cx="3479528" cy="3544013"/>
            </a:xfrm>
          </p:grpSpPr>
          <p:sp>
            <p:nvSpPr>
              <p:cNvPr id="757" name="Google Shape;757;p44"/>
              <p:cNvSpPr/>
              <p:nvPr/>
            </p:nvSpPr>
            <p:spPr>
              <a:xfrm>
                <a:off x="7837446" y="35601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8" name="Google Shape;758;p44"/>
              <p:cNvSpPr/>
              <p:nvPr/>
            </p:nvSpPr>
            <p:spPr>
              <a:xfrm>
                <a:off x="5203173" y="41600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9" name="Google Shape;759;p44"/>
              <p:cNvSpPr/>
              <p:nvPr/>
            </p:nvSpPr>
            <p:spPr>
              <a:xfrm>
                <a:off x="7252742" y="6577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0" name="Google Shape;760;p44"/>
              <p:cNvSpPr/>
              <p:nvPr/>
            </p:nvSpPr>
            <p:spPr>
              <a:xfrm>
                <a:off x="8204701" y="202188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1" name="Google Shape;761;p44"/>
              <p:cNvSpPr/>
              <p:nvPr/>
            </p:nvSpPr>
            <p:spPr>
              <a:xfrm>
                <a:off x="5939331" y="122878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2" name="Google Shape;762;p44"/>
              <p:cNvSpPr/>
              <p:nvPr/>
            </p:nvSpPr>
            <p:spPr>
              <a:xfrm flipH="1">
                <a:off x="4867671" y="125875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3" name="Google Shape;763;p44"/>
            <p:cNvSpPr/>
            <p:nvPr/>
          </p:nvSpPr>
          <p:spPr>
            <a:xfrm>
              <a:off x="4129193" y="273508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4" name="Google Shape;764;p44"/>
            <p:cNvSpPr/>
            <p:nvPr/>
          </p:nvSpPr>
          <p:spPr>
            <a:xfrm>
              <a:off x="2851773" y="330099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765" name="Google Shape;765;p44"/>
          <p:cNvSpPr txBox="1"/>
          <p:nvPr/>
        </p:nvSpPr>
        <p:spPr>
          <a:xfrm>
            <a:off x="720000" y="3408875"/>
            <a:ext cx="3843000" cy="738900"/>
          </a:xfrm>
          <a:prstGeom prst="rect">
            <a:avLst/>
          </a:prstGeom>
          <a:noFill/>
          <a:ln>
            <a:noFill/>
          </a:ln>
        </p:spPr>
        <p:txBody>
          <a:bodyPr anchorCtr="0" anchor="t" bIns="91425" lIns="91425" spcFirstLastPara="1" rIns="91425" wrap="square" tIns="91425">
            <a:spAutoFit/>
          </a:bodyPr>
          <a:lstStyle/>
          <a:p>
            <a:pPr indent="0" lvl="0" marL="0" rtl="0" algn="l">
              <a:spcBef>
                <a:spcPts val="300"/>
              </a:spcBef>
              <a:spcAft>
                <a:spcPts val="0"/>
              </a:spcAft>
              <a:buNone/>
            </a:pPr>
            <a:r>
              <a:rPr lang="en" sz="1200">
                <a:solidFill>
                  <a:schemeClr val="dk1"/>
                </a:solidFill>
                <a:latin typeface="Montserrat"/>
                <a:ea typeface="Montserrat"/>
                <a:cs typeface="Montserrat"/>
                <a:sym typeface="Montserrat"/>
              </a:rPr>
              <a:t>CREDITS: This presentation template was created by </a:t>
            </a:r>
            <a:r>
              <a:rPr b="1" lang="en" sz="1200">
                <a:solidFill>
                  <a:schemeClr val="dk1"/>
                </a:solidFill>
                <a:uFill>
                  <a:noFill/>
                </a:uFill>
                <a:latin typeface="Montserrat"/>
                <a:ea typeface="Montserrat"/>
                <a:cs typeface="Montserrat"/>
                <a:sym typeface="Montserrat"/>
                <a:hlinkClick r:id="rId2">
                  <a:extLst>
                    <a:ext uri="{A12FA001-AC4F-418D-AE19-62706E023703}">
                      <ahyp:hlinkClr val="tx"/>
                    </a:ext>
                  </a:extLst>
                </a:hlinkClick>
              </a:rPr>
              <a:t>Slidesgo</a:t>
            </a:r>
            <a:r>
              <a:rPr lang="en" sz="1200">
                <a:solidFill>
                  <a:schemeClr val="dk1"/>
                </a:solidFill>
                <a:latin typeface="Montserrat"/>
                <a:ea typeface="Montserrat"/>
                <a:cs typeface="Montserrat"/>
                <a:sym typeface="Montserrat"/>
              </a:rPr>
              <a:t>, including icons by </a:t>
            </a:r>
            <a:r>
              <a:rPr b="1" lang="en" sz="1200">
                <a:solidFill>
                  <a:schemeClr val="dk1"/>
                </a:solidFill>
                <a:uFill>
                  <a:noFill/>
                </a:uFill>
                <a:latin typeface="Montserrat"/>
                <a:ea typeface="Montserrat"/>
                <a:cs typeface="Montserrat"/>
                <a:sym typeface="Montserrat"/>
                <a:hlinkClick r:id="rId3">
                  <a:extLst>
                    <a:ext uri="{A12FA001-AC4F-418D-AE19-62706E023703}">
                      <ahyp:hlinkClr val="tx"/>
                    </a:ext>
                  </a:extLst>
                </a:hlinkClick>
              </a:rPr>
              <a:t>Flaticon</a:t>
            </a:r>
            <a:r>
              <a:rPr lang="en" sz="1200">
                <a:solidFill>
                  <a:schemeClr val="dk1"/>
                </a:solidFill>
                <a:latin typeface="Montserrat"/>
                <a:ea typeface="Montserrat"/>
                <a:cs typeface="Montserrat"/>
                <a:sym typeface="Montserrat"/>
              </a:rPr>
              <a:t> and infographics &amp; images by </a:t>
            </a:r>
            <a:r>
              <a:rPr b="1" lang="en" sz="1200">
                <a:solidFill>
                  <a:schemeClr val="dk1"/>
                </a:solidFill>
                <a:uFill>
                  <a:noFill/>
                </a:uFill>
                <a:latin typeface="Montserrat"/>
                <a:ea typeface="Montserrat"/>
                <a:cs typeface="Montserrat"/>
                <a:sym typeface="Montserrat"/>
                <a:hlinkClick r:id="rId4">
                  <a:extLst>
                    <a:ext uri="{A12FA001-AC4F-418D-AE19-62706E023703}">
                      <ahyp:hlinkClr val="tx"/>
                    </a:ext>
                  </a:extLst>
                </a:hlinkClick>
              </a:rPr>
              <a:t>Freepik</a:t>
            </a:r>
            <a:endParaRPr b="1" sz="1200">
              <a:solidFill>
                <a:schemeClr val="dk1"/>
              </a:solidFill>
              <a:latin typeface="Montserrat"/>
              <a:ea typeface="Montserrat"/>
              <a:cs typeface="Montserrat"/>
              <a:sym typeface="Montserrat"/>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BLANK_1_1_1_1_1_1_1_1_1_1_1">
    <p:spTree>
      <p:nvGrpSpPr>
        <p:cNvPr id="766" name="Shape 766"/>
        <p:cNvGrpSpPr/>
        <p:nvPr/>
      </p:nvGrpSpPr>
      <p:grpSpPr>
        <a:xfrm>
          <a:off x="0" y="0"/>
          <a:ext cx="0" cy="0"/>
          <a:chOff x="0" y="0"/>
          <a:chExt cx="0" cy="0"/>
        </a:xfrm>
      </p:grpSpPr>
      <p:sp>
        <p:nvSpPr>
          <p:cNvPr id="767" name="Google Shape;767;p45"/>
          <p:cNvSpPr/>
          <p:nvPr/>
        </p:nvSpPr>
        <p:spPr>
          <a:xfrm>
            <a:off x="-53050" y="-21900"/>
            <a:ext cx="9250200" cy="51873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45"/>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BLANK_1_1_1_1_1_1_1_1_1_1_1_1">
    <p:spTree>
      <p:nvGrpSpPr>
        <p:cNvPr id="769" name="Shape 769"/>
        <p:cNvGrpSpPr/>
        <p:nvPr/>
      </p:nvGrpSpPr>
      <p:grpSpPr>
        <a:xfrm>
          <a:off x="0" y="0"/>
          <a:ext cx="0" cy="0"/>
          <a:chOff x="0" y="0"/>
          <a:chExt cx="0" cy="0"/>
        </a:xfrm>
      </p:grpSpPr>
      <p:sp>
        <p:nvSpPr>
          <p:cNvPr id="770" name="Google Shape;770;p46"/>
          <p:cNvSpPr/>
          <p:nvPr/>
        </p:nvSpPr>
        <p:spPr>
          <a:xfrm>
            <a:off x="-53050" y="-21900"/>
            <a:ext cx="9250200" cy="5187300"/>
          </a:xfrm>
          <a:prstGeom prst="rect">
            <a:avLst/>
          </a:pr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46"/>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BLANK_1_1_1_1_1_1_1_1_1_1_1_1_1">
    <p:spTree>
      <p:nvGrpSpPr>
        <p:cNvPr id="772" name="Shape 772"/>
        <p:cNvGrpSpPr/>
        <p:nvPr/>
      </p:nvGrpSpPr>
      <p:grpSpPr>
        <a:xfrm>
          <a:off x="0" y="0"/>
          <a:ext cx="0" cy="0"/>
          <a:chOff x="0" y="0"/>
          <a:chExt cx="0" cy="0"/>
        </a:xfrm>
      </p:grpSpPr>
      <p:sp>
        <p:nvSpPr>
          <p:cNvPr id="773" name="Google Shape;773;p47"/>
          <p:cNvSpPr/>
          <p:nvPr/>
        </p:nvSpPr>
        <p:spPr>
          <a:xfrm>
            <a:off x="-53050" y="-21900"/>
            <a:ext cx="9250200" cy="5187300"/>
          </a:xfrm>
          <a:prstGeom prst="rect">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 name="Google Shape;774;p47"/>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3">
  <p:cSld name="BLANK_1_1_1_1_1_1_1_1_1_1_1_1_1_1">
    <p:spTree>
      <p:nvGrpSpPr>
        <p:cNvPr id="775" name="Shape 775"/>
        <p:cNvGrpSpPr/>
        <p:nvPr/>
      </p:nvGrpSpPr>
      <p:grpSpPr>
        <a:xfrm>
          <a:off x="0" y="0"/>
          <a:ext cx="0" cy="0"/>
          <a:chOff x="0" y="0"/>
          <a:chExt cx="0" cy="0"/>
        </a:xfrm>
      </p:grpSpPr>
      <p:sp>
        <p:nvSpPr>
          <p:cNvPr id="776" name="Google Shape;776;p48"/>
          <p:cNvSpPr/>
          <p:nvPr/>
        </p:nvSpPr>
        <p:spPr>
          <a:xfrm>
            <a:off x="-53050" y="-21900"/>
            <a:ext cx="9250200" cy="5187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7" name="Google Shape;777;p48"/>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4">
  <p:cSld name="BLANK_1_1_1_1_1_1_1_1_1_1_1_1_1_1_1">
    <p:spTree>
      <p:nvGrpSpPr>
        <p:cNvPr id="778" name="Shape 778"/>
        <p:cNvGrpSpPr/>
        <p:nvPr/>
      </p:nvGrpSpPr>
      <p:grpSpPr>
        <a:xfrm>
          <a:off x="0" y="0"/>
          <a:ext cx="0" cy="0"/>
          <a:chOff x="0" y="0"/>
          <a:chExt cx="0" cy="0"/>
        </a:xfrm>
      </p:grpSpPr>
      <p:sp>
        <p:nvSpPr>
          <p:cNvPr id="779" name="Google Shape;779;p49"/>
          <p:cNvSpPr/>
          <p:nvPr/>
        </p:nvSpPr>
        <p:spPr>
          <a:xfrm>
            <a:off x="-53050" y="-21900"/>
            <a:ext cx="9250200" cy="5187300"/>
          </a:xfrm>
          <a:prstGeom prst="rect">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0" name="Google Shape;780;p49"/>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69" name="Shape 69"/>
        <p:cNvGrpSpPr/>
        <p:nvPr/>
      </p:nvGrpSpPr>
      <p:grpSpPr>
        <a:xfrm>
          <a:off x="0" y="0"/>
          <a:ext cx="0" cy="0"/>
          <a:chOff x="0" y="0"/>
          <a:chExt cx="0" cy="0"/>
        </a:xfrm>
      </p:grpSpPr>
      <p:sp>
        <p:nvSpPr>
          <p:cNvPr id="70" name="Google Shape;70;p6"/>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sz="3000">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71" name="Google Shape;71;p6"/>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2" name="Google Shape;72;p6"/>
          <p:cNvGrpSpPr/>
          <p:nvPr/>
        </p:nvGrpSpPr>
        <p:grpSpPr>
          <a:xfrm>
            <a:off x="510908" y="737830"/>
            <a:ext cx="8209197" cy="3654365"/>
            <a:chOff x="510908" y="737830"/>
            <a:chExt cx="8209197" cy="3654365"/>
          </a:xfrm>
        </p:grpSpPr>
        <p:sp>
          <p:nvSpPr>
            <p:cNvPr id="73" name="Google Shape;73;p6"/>
            <p:cNvSpPr/>
            <p:nvPr/>
          </p:nvSpPr>
          <p:spPr>
            <a:xfrm>
              <a:off x="510908" y="837655"/>
              <a:ext cx="99806" cy="99809"/>
            </a:xfrm>
            <a:custGeom>
              <a:rect b="b" l="l" r="r" t="t"/>
              <a:pathLst>
                <a:path extrusionOk="0" fill="none" h="1031" w="1031">
                  <a:moveTo>
                    <a:pt x="1031" y="0"/>
                  </a:moveTo>
                  <a:lnTo>
                    <a:pt x="1" y="1030"/>
                  </a:lnTo>
                </a:path>
              </a:pathLst>
            </a:custGeom>
            <a:solidFill>
              <a:schemeClr val="accent1"/>
            </a:solid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6"/>
            <p:cNvSpPr/>
            <p:nvPr/>
          </p:nvSpPr>
          <p:spPr>
            <a:xfrm>
              <a:off x="894618" y="423246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6"/>
            <p:cNvSpPr/>
            <p:nvPr/>
          </p:nvSpPr>
          <p:spPr>
            <a:xfrm>
              <a:off x="8047698" y="405699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solidFill>
              <a:schemeClr val="accent1"/>
            </a:solid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6"/>
            <p:cNvSpPr/>
            <p:nvPr/>
          </p:nvSpPr>
          <p:spPr>
            <a:xfrm>
              <a:off x="6908092" y="994943"/>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77" name="Google Shape;77;p6"/>
            <p:cNvGrpSpPr/>
            <p:nvPr/>
          </p:nvGrpSpPr>
          <p:grpSpPr>
            <a:xfrm>
              <a:off x="1639821" y="737830"/>
              <a:ext cx="99806" cy="99809"/>
              <a:chOff x="3688596" y="3879680"/>
              <a:chExt cx="99806" cy="99809"/>
            </a:xfrm>
          </p:grpSpPr>
          <p:sp>
            <p:nvSpPr>
              <p:cNvPr id="78" name="Google Shape;78;p6"/>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6"/>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0" name="Shape 80"/>
        <p:cNvGrpSpPr/>
        <p:nvPr/>
      </p:nvGrpSpPr>
      <p:grpSpPr>
        <a:xfrm>
          <a:off x="0" y="0"/>
          <a:ext cx="0" cy="0"/>
          <a:chOff x="0" y="0"/>
          <a:chExt cx="0" cy="0"/>
        </a:xfrm>
      </p:grpSpPr>
      <p:sp>
        <p:nvSpPr>
          <p:cNvPr id="81" name="Google Shape;81;p7"/>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lvl1pPr lvl="0" rtl="0">
              <a:spcBef>
                <a:spcPts val="0"/>
              </a:spcBef>
              <a:spcAft>
                <a:spcPts val="0"/>
              </a:spcAft>
              <a:buSzPts val="3000"/>
              <a:buNone/>
              <a:defRPr>
                <a:solidFill>
                  <a:schemeClr val="dk1"/>
                </a:solidFill>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82" name="Google Shape;82;p7"/>
          <p:cNvSpPr txBox="1"/>
          <p:nvPr>
            <p:ph idx="1" type="body"/>
          </p:nvPr>
        </p:nvSpPr>
        <p:spPr>
          <a:xfrm>
            <a:off x="705100" y="1600950"/>
            <a:ext cx="4259400" cy="21390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Clr>
                <a:schemeClr val="accent4"/>
              </a:buClr>
              <a:buSzPts val="1400"/>
              <a:buChar char="●"/>
              <a:defRPr sz="1400">
                <a:solidFill>
                  <a:srgbClr val="434343"/>
                </a:solidFill>
              </a:defRPr>
            </a:lvl1pPr>
            <a:lvl2pPr indent="-317500" lvl="1" marL="914400" rtl="0">
              <a:lnSpc>
                <a:spcPct val="115000"/>
              </a:lnSpc>
              <a:spcBef>
                <a:spcPts val="0"/>
              </a:spcBef>
              <a:spcAft>
                <a:spcPts val="0"/>
              </a:spcAft>
              <a:buClr>
                <a:srgbClr val="434343"/>
              </a:buClr>
              <a:buSzPts val="1400"/>
              <a:buChar char="○"/>
              <a:defRPr>
                <a:solidFill>
                  <a:srgbClr val="434343"/>
                </a:solidFill>
              </a:defRPr>
            </a:lvl2pPr>
            <a:lvl3pPr indent="-317500" lvl="2" marL="1371600" rtl="0">
              <a:lnSpc>
                <a:spcPct val="115000"/>
              </a:lnSpc>
              <a:spcBef>
                <a:spcPts val="0"/>
              </a:spcBef>
              <a:spcAft>
                <a:spcPts val="0"/>
              </a:spcAft>
              <a:buClr>
                <a:srgbClr val="434343"/>
              </a:buClr>
              <a:buSzPts val="1400"/>
              <a:buChar char="■"/>
              <a:defRPr>
                <a:solidFill>
                  <a:srgbClr val="434343"/>
                </a:solidFill>
              </a:defRPr>
            </a:lvl3pPr>
            <a:lvl4pPr indent="-317500" lvl="3" marL="1828800" rtl="0">
              <a:lnSpc>
                <a:spcPct val="115000"/>
              </a:lnSpc>
              <a:spcBef>
                <a:spcPts val="0"/>
              </a:spcBef>
              <a:spcAft>
                <a:spcPts val="0"/>
              </a:spcAft>
              <a:buClr>
                <a:srgbClr val="434343"/>
              </a:buClr>
              <a:buSzPts val="1400"/>
              <a:buChar char="●"/>
              <a:defRPr>
                <a:solidFill>
                  <a:srgbClr val="434343"/>
                </a:solidFill>
              </a:defRPr>
            </a:lvl4pPr>
            <a:lvl5pPr indent="-317500" lvl="4" marL="2286000" rtl="0">
              <a:lnSpc>
                <a:spcPct val="115000"/>
              </a:lnSpc>
              <a:spcBef>
                <a:spcPts val="0"/>
              </a:spcBef>
              <a:spcAft>
                <a:spcPts val="0"/>
              </a:spcAft>
              <a:buClr>
                <a:srgbClr val="434343"/>
              </a:buClr>
              <a:buSzPts val="1400"/>
              <a:buChar char="○"/>
              <a:defRPr>
                <a:solidFill>
                  <a:srgbClr val="434343"/>
                </a:solidFill>
              </a:defRPr>
            </a:lvl5pPr>
            <a:lvl6pPr indent="-317500" lvl="5" marL="2743200" rtl="0">
              <a:lnSpc>
                <a:spcPct val="115000"/>
              </a:lnSpc>
              <a:spcBef>
                <a:spcPts val="0"/>
              </a:spcBef>
              <a:spcAft>
                <a:spcPts val="0"/>
              </a:spcAft>
              <a:buClr>
                <a:srgbClr val="434343"/>
              </a:buClr>
              <a:buSzPts val="1400"/>
              <a:buChar char="■"/>
              <a:defRPr>
                <a:solidFill>
                  <a:srgbClr val="434343"/>
                </a:solidFill>
              </a:defRPr>
            </a:lvl6pPr>
            <a:lvl7pPr indent="-317500" lvl="6" marL="3200400" rtl="0">
              <a:lnSpc>
                <a:spcPct val="115000"/>
              </a:lnSpc>
              <a:spcBef>
                <a:spcPts val="0"/>
              </a:spcBef>
              <a:spcAft>
                <a:spcPts val="0"/>
              </a:spcAft>
              <a:buClr>
                <a:srgbClr val="434343"/>
              </a:buClr>
              <a:buSzPts val="1400"/>
              <a:buChar char="●"/>
              <a:defRPr>
                <a:solidFill>
                  <a:srgbClr val="434343"/>
                </a:solidFill>
              </a:defRPr>
            </a:lvl7pPr>
            <a:lvl8pPr indent="-317500" lvl="7" marL="3657600" rtl="0">
              <a:lnSpc>
                <a:spcPct val="115000"/>
              </a:lnSpc>
              <a:spcBef>
                <a:spcPts val="0"/>
              </a:spcBef>
              <a:spcAft>
                <a:spcPts val="0"/>
              </a:spcAft>
              <a:buClr>
                <a:srgbClr val="434343"/>
              </a:buClr>
              <a:buSzPts val="1400"/>
              <a:buChar char="○"/>
              <a:defRPr>
                <a:solidFill>
                  <a:srgbClr val="434343"/>
                </a:solidFill>
              </a:defRPr>
            </a:lvl8pPr>
            <a:lvl9pPr indent="-317500" lvl="8" marL="4114800" rtl="0">
              <a:lnSpc>
                <a:spcPct val="115000"/>
              </a:lnSpc>
              <a:spcBef>
                <a:spcPts val="0"/>
              </a:spcBef>
              <a:spcAft>
                <a:spcPts val="0"/>
              </a:spcAft>
              <a:buClr>
                <a:srgbClr val="434343"/>
              </a:buClr>
              <a:buSzPts val="1400"/>
              <a:buChar char="■"/>
              <a:defRPr>
                <a:solidFill>
                  <a:srgbClr val="434343"/>
                </a:solidFill>
              </a:defRPr>
            </a:lvl9pPr>
          </a:lstStyle>
          <a:p/>
        </p:txBody>
      </p:sp>
      <p:sp>
        <p:nvSpPr>
          <p:cNvPr id="83" name="Google Shape;83;p7"/>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dk1"/>
                </a:solidFill>
              </a:rPr>
              <a:t> </a:t>
            </a:r>
            <a:endParaRPr>
              <a:solidFill>
                <a:schemeClr val="dk1"/>
              </a:solidFill>
            </a:endParaRPr>
          </a:p>
        </p:txBody>
      </p:sp>
      <p:grpSp>
        <p:nvGrpSpPr>
          <p:cNvPr id="84" name="Google Shape;84;p7"/>
          <p:cNvGrpSpPr/>
          <p:nvPr/>
        </p:nvGrpSpPr>
        <p:grpSpPr>
          <a:xfrm>
            <a:off x="1263306" y="786881"/>
            <a:ext cx="7083039" cy="3866520"/>
            <a:chOff x="-3069719" y="786881"/>
            <a:chExt cx="7083039" cy="3866520"/>
          </a:xfrm>
        </p:grpSpPr>
        <p:sp>
          <p:nvSpPr>
            <p:cNvPr id="85" name="Google Shape;85;p7"/>
            <p:cNvSpPr/>
            <p:nvPr/>
          </p:nvSpPr>
          <p:spPr>
            <a:xfrm>
              <a:off x="2407546" y="4553592"/>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7"/>
            <p:cNvSpPr/>
            <p:nvPr/>
          </p:nvSpPr>
          <p:spPr>
            <a:xfrm>
              <a:off x="3914676" y="1511806"/>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7"/>
            <p:cNvSpPr/>
            <p:nvPr/>
          </p:nvSpPr>
          <p:spPr>
            <a:xfrm>
              <a:off x="3227018" y="153798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7"/>
            <p:cNvSpPr/>
            <p:nvPr/>
          </p:nvSpPr>
          <p:spPr>
            <a:xfrm>
              <a:off x="767973" y="4258869"/>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7"/>
            <p:cNvSpPr/>
            <p:nvPr/>
          </p:nvSpPr>
          <p:spPr>
            <a:xfrm>
              <a:off x="631467" y="1826855"/>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7"/>
            <p:cNvSpPr/>
            <p:nvPr/>
          </p:nvSpPr>
          <p:spPr>
            <a:xfrm>
              <a:off x="3751751" y="392593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1" name="Google Shape;91;p7"/>
            <p:cNvGrpSpPr/>
            <p:nvPr/>
          </p:nvGrpSpPr>
          <p:grpSpPr>
            <a:xfrm>
              <a:off x="3127221" y="4069505"/>
              <a:ext cx="99806" cy="99809"/>
              <a:chOff x="3688596" y="3879680"/>
              <a:chExt cx="99806" cy="99809"/>
            </a:xfrm>
          </p:grpSpPr>
          <p:sp>
            <p:nvSpPr>
              <p:cNvPr id="92" name="Google Shape;92;p7"/>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7"/>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4" name="Google Shape;94;p7"/>
            <p:cNvSpPr/>
            <p:nvPr/>
          </p:nvSpPr>
          <p:spPr>
            <a:xfrm>
              <a:off x="-3069719" y="394346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7"/>
            <p:cNvSpPr/>
            <p:nvPr/>
          </p:nvSpPr>
          <p:spPr>
            <a:xfrm flipH="1">
              <a:off x="-1095704" y="45161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7"/>
            <p:cNvSpPr/>
            <p:nvPr/>
          </p:nvSpPr>
          <p:spPr>
            <a:xfrm flipH="1">
              <a:off x="2849315" y="78688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7" name="Shape 97"/>
        <p:cNvGrpSpPr/>
        <p:nvPr/>
      </p:nvGrpSpPr>
      <p:grpSpPr>
        <a:xfrm>
          <a:off x="0" y="0"/>
          <a:ext cx="0" cy="0"/>
          <a:chOff x="0" y="0"/>
          <a:chExt cx="0" cy="0"/>
        </a:xfrm>
      </p:grpSpPr>
      <p:sp>
        <p:nvSpPr>
          <p:cNvPr id="98" name="Google Shape;98;p8"/>
          <p:cNvSpPr/>
          <p:nvPr/>
        </p:nvSpPr>
        <p:spPr>
          <a:xfrm>
            <a:off x="-53050" y="-21900"/>
            <a:ext cx="9250200" cy="5187300"/>
          </a:xfrm>
          <a:prstGeom prst="rect">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8"/>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8"/>
          <p:cNvSpPr txBox="1"/>
          <p:nvPr>
            <p:ph type="title"/>
          </p:nvPr>
        </p:nvSpPr>
        <p:spPr>
          <a:xfrm>
            <a:off x="1388100" y="1307100"/>
            <a:ext cx="6367800" cy="25293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6000"/>
              <a:buNone/>
              <a:defRPr sz="6000"/>
            </a:lvl1pPr>
            <a:lvl2pPr lvl="1" rtl="0" algn="ctr">
              <a:spcBef>
                <a:spcPts val="0"/>
              </a:spcBef>
              <a:spcAft>
                <a:spcPts val="0"/>
              </a:spcAft>
              <a:buSzPts val="6000"/>
              <a:buNone/>
              <a:defRPr sz="6000"/>
            </a:lvl2pPr>
            <a:lvl3pPr lvl="2" rtl="0" algn="ctr">
              <a:spcBef>
                <a:spcPts val="0"/>
              </a:spcBef>
              <a:spcAft>
                <a:spcPts val="0"/>
              </a:spcAft>
              <a:buSzPts val="6000"/>
              <a:buNone/>
              <a:defRPr sz="6000"/>
            </a:lvl3pPr>
            <a:lvl4pPr lvl="3" rtl="0" algn="ctr">
              <a:spcBef>
                <a:spcPts val="0"/>
              </a:spcBef>
              <a:spcAft>
                <a:spcPts val="0"/>
              </a:spcAft>
              <a:buSzPts val="6000"/>
              <a:buNone/>
              <a:defRPr sz="6000"/>
            </a:lvl4pPr>
            <a:lvl5pPr lvl="4" rtl="0" algn="ctr">
              <a:spcBef>
                <a:spcPts val="0"/>
              </a:spcBef>
              <a:spcAft>
                <a:spcPts val="0"/>
              </a:spcAft>
              <a:buSzPts val="6000"/>
              <a:buNone/>
              <a:defRPr sz="6000"/>
            </a:lvl5pPr>
            <a:lvl6pPr lvl="5" rtl="0" algn="ctr">
              <a:spcBef>
                <a:spcPts val="0"/>
              </a:spcBef>
              <a:spcAft>
                <a:spcPts val="0"/>
              </a:spcAft>
              <a:buSzPts val="6000"/>
              <a:buNone/>
              <a:defRPr sz="6000"/>
            </a:lvl6pPr>
            <a:lvl7pPr lvl="6" rtl="0" algn="ctr">
              <a:spcBef>
                <a:spcPts val="0"/>
              </a:spcBef>
              <a:spcAft>
                <a:spcPts val="0"/>
              </a:spcAft>
              <a:buSzPts val="6000"/>
              <a:buNone/>
              <a:defRPr sz="6000"/>
            </a:lvl7pPr>
            <a:lvl8pPr lvl="7" rtl="0" algn="ctr">
              <a:spcBef>
                <a:spcPts val="0"/>
              </a:spcBef>
              <a:spcAft>
                <a:spcPts val="0"/>
              </a:spcAft>
              <a:buSzPts val="6000"/>
              <a:buNone/>
              <a:defRPr sz="6000"/>
            </a:lvl8pPr>
            <a:lvl9pPr lvl="8" rtl="0" algn="ctr">
              <a:spcBef>
                <a:spcPts val="0"/>
              </a:spcBef>
              <a:spcAft>
                <a:spcPts val="0"/>
              </a:spcAft>
              <a:buSzPts val="6000"/>
              <a:buNone/>
              <a:defRPr sz="6000"/>
            </a:lvl9pPr>
          </a:lstStyle>
          <a:p/>
        </p:txBody>
      </p:sp>
      <p:grpSp>
        <p:nvGrpSpPr>
          <p:cNvPr id="101" name="Google Shape;101;p8"/>
          <p:cNvGrpSpPr/>
          <p:nvPr/>
        </p:nvGrpSpPr>
        <p:grpSpPr>
          <a:xfrm>
            <a:off x="892748" y="782638"/>
            <a:ext cx="6910108" cy="3663376"/>
            <a:chOff x="892748" y="782638"/>
            <a:chExt cx="6910108" cy="3663376"/>
          </a:xfrm>
        </p:grpSpPr>
        <p:grpSp>
          <p:nvGrpSpPr>
            <p:cNvPr id="102" name="Google Shape;102;p8"/>
            <p:cNvGrpSpPr/>
            <p:nvPr/>
          </p:nvGrpSpPr>
          <p:grpSpPr>
            <a:xfrm>
              <a:off x="892748" y="782638"/>
              <a:ext cx="6910108" cy="3663376"/>
              <a:chOff x="892748" y="782638"/>
              <a:chExt cx="6910108" cy="3663376"/>
            </a:xfrm>
          </p:grpSpPr>
          <p:grpSp>
            <p:nvGrpSpPr>
              <p:cNvPr id="103" name="Google Shape;103;p8"/>
              <p:cNvGrpSpPr/>
              <p:nvPr/>
            </p:nvGrpSpPr>
            <p:grpSpPr>
              <a:xfrm>
                <a:off x="1565143" y="782638"/>
                <a:ext cx="6237713" cy="3663376"/>
                <a:chOff x="1565143" y="782638"/>
                <a:chExt cx="6237713" cy="3663376"/>
              </a:xfrm>
            </p:grpSpPr>
            <p:sp>
              <p:nvSpPr>
                <p:cNvPr id="104" name="Google Shape;104;p8"/>
                <p:cNvSpPr/>
                <p:nvPr/>
              </p:nvSpPr>
              <p:spPr>
                <a:xfrm>
                  <a:off x="6326646" y="434620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8"/>
                <p:cNvSpPr/>
                <p:nvPr/>
              </p:nvSpPr>
              <p:spPr>
                <a:xfrm>
                  <a:off x="7633931" y="1864281"/>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8"/>
                <p:cNvSpPr/>
                <p:nvPr/>
              </p:nvSpPr>
              <p:spPr>
                <a:xfrm>
                  <a:off x="1565143" y="12224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8"/>
                <p:cNvSpPr/>
                <p:nvPr/>
              </p:nvSpPr>
              <p:spPr>
                <a:xfrm>
                  <a:off x="2673967" y="78923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8" name="Google Shape;108;p8"/>
                <p:cNvGrpSpPr/>
                <p:nvPr/>
              </p:nvGrpSpPr>
              <p:grpSpPr>
                <a:xfrm>
                  <a:off x="3196746" y="4090105"/>
                  <a:ext cx="99806" cy="99809"/>
                  <a:chOff x="3688596" y="3879680"/>
                  <a:chExt cx="99806" cy="99809"/>
                </a:xfrm>
              </p:grpSpPr>
              <p:sp>
                <p:nvSpPr>
                  <p:cNvPr id="109" name="Google Shape;109;p8"/>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8"/>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1" name="Google Shape;111;p8"/>
                <p:cNvSpPr/>
                <p:nvPr/>
              </p:nvSpPr>
              <p:spPr>
                <a:xfrm>
                  <a:off x="5044281" y="7826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8"/>
                <p:cNvSpPr/>
                <p:nvPr/>
              </p:nvSpPr>
              <p:spPr>
                <a:xfrm flipH="1">
                  <a:off x="7157452" y="3052631"/>
                  <a:ext cx="98644" cy="99712"/>
                </a:xfrm>
                <a:custGeom>
                  <a:rect b="b" l="l" r="r" t="t"/>
                  <a:pathLst>
                    <a:path extrusionOk="0" fill="none" h="1030" w="1019">
                      <a:moveTo>
                        <a:pt x="1019" y="0"/>
                      </a:moveTo>
                      <a:lnTo>
                        <a:pt x="0"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3" name="Google Shape;113;p8"/>
              <p:cNvSpPr/>
              <p:nvPr/>
            </p:nvSpPr>
            <p:spPr>
              <a:xfrm>
                <a:off x="892748" y="21994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4" name="Google Shape;114;p8"/>
            <p:cNvSpPr/>
            <p:nvPr/>
          </p:nvSpPr>
          <p:spPr>
            <a:xfrm>
              <a:off x="7531901" y="116353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5" name="Shape 115"/>
        <p:cNvGrpSpPr/>
        <p:nvPr/>
      </p:nvGrpSpPr>
      <p:grpSpPr>
        <a:xfrm>
          <a:off x="0" y="0"/>
          <a:ext cx="0" cy="0"/>
          <a:chOff x="0" y="0"/>
          <a:chExt cx="0" cy="0"/>
        </a:xfrm>
      </p:grpSpPr>
      <p:sp>
        <p:nvSpPr>
          <p:cNvPr id="116" name="Google Shape;116;p9"/>
          <p:cNvSpPr/>
          <p:nvPr/>
        </p:nvSpPr>
        <p:spPr>
          <a:xfrm>
            <a:off x="359875" y="350050"/>
            <a:ext cx="8424300" cy="44433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9"/>
          <p:cNvSpPr txBox="1"/>
          <p:nvPr>
            <p:ph type="title"/>
          </p:nvPr>
        </p:nvSpPr>
        <p:spPr>
          <a:xfrm>
            <a:off x="3156400" y="1683438"/>
            <a:ext cx="2831100" cy="704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18" name="Google Shape;118;p9"/>
          <p:cNvSpPr txBox="1"/>
          <p:nvPr>
            <p:ph idx="1" type="subTitle"/>
          </p:nvPr>
        </p:nvSpPr>
        <p:spPr>
          <a:xfrm>
            <a:off x="2215775" y="2425050"/>
            <a:ext cx="4712700" cy="12090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1400"/>
              <a:buNone/>
              <a:defRPr sz="1600"/>
            </a:lvl1pPr>
            <a:lvl2pPr lvl="1" rtl="0" algn="ctr">
              <a:lnSpc>
                <a:spcPct val="100000"/>
              </a:lnSpc>
              <a:spcBef>
                <a:spcPts val="0"/>
              </a:spcBef>
              <a:spcAft>
                <a:spcPts val="0"/>
              </a:spcAft>
              <a:buSzPts val="1400"/>
              <a:buNone/>
              <a:defRPr/>
            </a:lvl2pPr>
            <a:lvl3pPr lvl="2" rtl="0" algn="ctr">
              <a:lnSpc>
                <a:spcPct val="100000"/>
              </a:lnSpc>
              <a:spcBef>
                <a:spcPts val="0"/>
              </a:spcBef>
              <a:spcAft>
                <a:spcPts val="0"/>
              </a:spcAft>
              <a:buSzPts val="1400"/>
              <a:buNone/>
              <a:defRPr/>
            </a:lvl3pPr>
            <a:lvl4pPr lvl="3" rtl="0" algn="ctr">
              <a:lnSpc>
                <a:spcPct val="100000"/>
              </a:lnSpc>
              <a:spcBef>
                <a:spcPts val="0"/>
              </a:spcBef>
              <a:spcAft>
                <a:spcPts val="0"/>
              </a:spcAft>
              <a:buSzPts val="1400"/>
              <a:buNone/>
              <a:defRPr/>
            </a:lvl4pPr>
            <a:lvl5pPr lvl="4" rtl="0" algn="ctr">
              <a:lnSpc>
                <a:spcPct val="100000"/>
              </a:lnSpc>
              <a:spcBef>
                <a:spcPts val="0"/>
              </a:spcBef>
              <a:spcAft>
                <a:spcPts val="0"/>
              </a:spcAft>
              <a:buSzPts val="1400"/>
              <a:buNone/>
              <a:defRPr/>
            </a:lvl5pPr>
            <a:lvl6pPr lvl="5" rtl="0" algn="ctr">
              <a:lnSpc>
                <a:spcPct val="100000"/>
              </a:lnSpc>
              <a:spcBef>
                <a:spcPts val="0"/>
              </a:spcBef>
              <a:spcAft>
                <a:spcPts val="0"/>
              </a:spcAft>
              <a:buSzPts val="1400"/>
              <a:buNone/>
              <a:defRPr/>
            </a:lvl6pPr>
            <a:lvl7pPr lvl="6" rtl="0" algn="ctr">
              <a:lnSpc>
                <a:spcPct val="100000"/>
              </a:lnSpc>
              <a:spcBef>
                <a:spcPts val="0"/>
              </a:spcBef>
              <a:spcAft>
                <a:spcPts val="0"/>
              </a:spcAft>
              <a:buSzPts val="1400"/>
              <a:buNone/>
              <a:defRPr/>
            </a:lvl7pPr>
            <a:lvl8pPr lvl="7" rtl="0" algn="ctr">
              <a:lnSpc>
                <a:spcPct val="100000"/>
              </a:lnSpc>
              <a:spcBef>
                <a:spcPts val="0"/>
              </a:spcBef>
              <a:spcAft>
                <a:spcPts val="0"/>
              </a:spcAft>
              <a:buSzPts val="1400"/>
              <a:buNone/>
              <a:defRPr/>
            </a:lvl8pPr>
            <a:lvl9pPr lvl="8" rtl="0" algn="ctr">
              <a:lnSpc>
                <a:spcPct val="100000"/>
              </a:lnSpc>
              <a:spcBef>
                <a:spcPts val="0"/>
              </a:spcBef>
              <a:spcAft>
                <a:spcPts val="0"/>
              </a:spcAft>
              <a:buSzPts val="1400"/>
              <a:buNone/>
              <a:defRPr/>
            </a:lvl9pPr>
          </a:lstStyle>
          <a:p/>
        </p:txBody>
      </p:sp>
      <p:sp>
        <p:nvSpPr>
          <p:cNvPr id="119" name="Google Shape;119;p9"/>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0" name="Google Shape;120;p9"/>
          <p:cNvGrpSpPr/>
          <p:nvPr/>
        </p:nvGrpSpPr>
        <p:grpSpPr>
          <a:xfrm>
            <a:off x="485951" y="490092"/>
            <a:ext cx="7775897" cy="3768771"/>
            <a:chOff x="485951" y="490092"/>
            <a:chExt cx="7775897" cy="3768771"/>
          </a:xfrm>
        </p:grpSpPr>
        <p:grpSp>
          <p:nvGrpSpPr>
            <p:cNvPr id="121" name="Google Shape;121;p9"/>
            <p:cNvGrpSpPr/>
            <p:nvPr/>
          </p:nvGrpSpPr>
          <p:grpSpPr>
            <a:xfrm>
              <a:off x="1223481" y="490092"/>
              <a:ext cx="6384146" cy="3768771"/>
              <a:chOff x="1223481" y="490092"/>
              <a:chExt cx="6384146" cy="3768771"/>
            </a:xfrm>
          </p:grpSpPr>
          <p:sp>
            <p:nvSpPr>
              <p:cNvPr id="122" name="Google Shape;122;p9"/>
              <p:cNvSpPr/>
              <p:nvPr/>
            </p:nvSpPr>
            <p:spPr>
              <a:xfrm>
                <a:off x="4235683" y="4090560"/>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9"/>
              <p:cNvSpPr/>
              <p:nvPr/>
            </p:nvSpPr>
            <p:spPr>
              <a:xfrm>
                <a:off x="2292371" y="490092"/>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9"/>
              <p:cNvSpPr/>
              <p:nvPr/>
            </p:nvSpPr>
            <p:spPr>
              <a:xfrm>
                <a:off x="7180399" y="63374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9"/>
              <p:cNvSpPr/>
              <p:nvPr/>
            </p:nvSpPr>
            <p:spPr>
              <a:xfrm>
                <a:off x="1223481" y="1411138"/>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26" name="Google Shape;126;p9"/>
              <p:cNvGrpSpPr/>
              <p:nvPr/>
            </p:nvGrpSpPr>
            <p:grpSpPr>
              <a:xfrm>
                <a:off x="2014096" y="4159055"/>
                <a:ext cx="99806" cy="99809"/>
                <a:chOff x="3688596" y="3879680"/>
                <a:chExt cx="99806" cy="99809"/>
              </a:xfrm>
            </p:grpSpPr>
            <p:sp>
              <p:nvSpPr>
                <p:cNvPr id="127" name="Google Shape;127;p9"/>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9"/>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9" name="Google Shape;129;p9"/>
              <p:cNvSpPr/>
              <p:nvPr/>
            </p:nvSpPr>
            <p:spPr>
              <a:xfrm flipH="1">
                <a:off x="7507821" y="375675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0" name="Google Shape;130;p9"/>
            <p:cNvSpPr/>
            <p:nvPr/>
          </p:nvSpPr>
          <p:spPr>
            <a:xfrm>
              <a:off x="485951" y="2967297"/>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9"/>
            <p:cNvSpPr/>
            <p:nvPr/>
          </p:nvSpPr>
          <p:spPr>
            <a:xfrm>
              <a:off x="8084792" y="1962518"/>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2" name="Shape 132"/>
        <p:cNvGrpSpPr/>
        <p:nvPr/>
      </p:nvGrpSpPr>
      <p:grpSpPr>
        <a:xfrm>
          <a:off x="0" y="0"/>
          <a:ext cx="0" cy="0"/>
          <a:chOff x="0" y="0"/>
          <a:chExt cx="0" cy="0"/>
        </a:xfrm>
      </p:grpSpPr>
      <p:sp>
        <p:nvSpPr>
          <p:cNvPr id="133" name="Google Shape;133;p10"/>
          <p:cNvSpPr txBox="1"/>
          <p:nvPr>
            <p:ph type="title"/>
          </p:nvPr>
        </p:nvSpPr>
        <p:spPr>
          <a:xfrm>
            <a:off x="720000" y="451100"/>
            <a:ext cx="7704000" cy="5727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000"/>
              <a:buNone/>
              <a:defRPr/>
            </a:lvl1pPr>
            <a:lvl2pPr lvl="1" rtl="0" algn="ctr">
              <a:spcBef>
                <a:spcPts val="0"/>
              </a:spcBef>
              <a:spcAft>
                <a:spcPts val="0"/>
              </a:spcAft>
              <a:buSzPts val="3000"/>
              <a:buNone/>
              <a:defRPr/>
            </a:lvl2pPr>
            <a:lvl3pPr lvl="2" rtl="0" algn="ctr">
              <a:spcBef>
                <a:spcPts val="0"/>
              </a:spcBef>
              <a:spcAft>
                <a:spcPts val="0"/>
              </a:spcAft>
              <a:buSzPts val="3000"/>
              <a:buNone/>
              <a:defRPr/>
            </a:lvl3pPr>
            <a:lvl4pPr lvl="3" rtl="0" algn="ctr">
              <a:spcBef>
                <a:spcPts val="0"/>
              </a:spcBef>
              <a:spcAft>
                <a:spcPts val="0"/>
              </a:spcAft>
              <a:buSzPts val="3000"/>
              <a:buNone/>
              <a:defRPr/>
            </a:lvl4pPr>
            <a:lvl5pPr lvl="4" rtl="0" algn="ctr">
              <a:spcBef>
                <a:spcPts val="0"/>
              </a:spcBef>
              <a:spcAft>
                <a:spcPts val="0"/>
              </a:spcAft>
              <a:buSzPts val="3000"/>
              <a:buNone/>
              <a:defRPr/>
            </a:lvl5pPr>
            <a:lvl6pPr lvl="5" rtl="0" algn="ctr">
              <a:spcBef>
                <a:spcPts val="0"/>
              </a:spcBef>
              <a:spcAft>
                <a:spcPts val="0"/>
              </a:spcAft>
              <a:buSzPts val="3000"/>
              <a:buNone/>
              <a:defRPr/>
            </a:lvl6pPr>
            <a:lvl7pPr lvl="6" rtl="0" algn="ctr">
              <a:spcBef>
                <a:spcPts val="0"/>
              </a:spcBef>
              <a:spcAft>
                <a:spcPts val="0"/>
              </a:spcAft>
              <a:buSzPts val="3000"/>
              <a:buNone/>
              <a:defRPr/>
            </a:lvl7pPr>
            <a:lvl8pPr lvl="7" rtl="0" algn="ctr">
              <a:spcBef>
                <a:spcPts val="0"/>
              </a:spcBef>
              <a:spcAft>
                <a:spcPts val="0"/>
              </a:spcAft>
              <a:buSzPts val="3000"/>
              <a:buNone/>
              <a:defRPr/>
            </a:lvl8pPr>
            <a:lvl9pPr lvl="8" rtl="0" algn="ctr">
              <a:spcBef>
                <a:spcPts val="0"/>
              </a:spcBef>
              <a:spcAft>
                <a:spcPts val="0"/>
              </a:spcAft>
              <a:buSzPts val="3000"/>
              <a:buNone/>
              <a:defRPr/>
            </a:lvl9pPr>
          </a:lstStyle>
          <a:p/>
        </p:txBody>
      </p:sp>
      <p:sp>
        <p:nvSpPr>
          <p:cNvPr id="134" name="Google Shape;134;p10"/>
          <p:cNvSpPr/>
          <p:nvPr/>
        </p:nvSpPr>
        <p:spPr>
          <a:xfrm>
            <a:off x="25" y="4788450"/>
            <a:ext cx="9144000" cy="3552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20000" y="445025"/>
            <a:ext cx="7704000" cy="572700"/>
          </a:xfrm>
          <a:prstGeom prst="rect">
            <a:avLst/>
          </a:prstGeom>
          <a:noFill/>
          <a:ln>
            <a:noFill/>
          </a:ln>
        </p:spPr>
        <p:txBody>
          <a:bodyPr anchorCtr="0" anchor="t" bIns="91425" lIns="91425" spcFirstLastPara="1" rIns="91425" wrap="square" tIns="91425">
            <a:noAutofit/>
          </a:bodyPr>
          <a:lstStyle>
            <a:lvl1pPr lvl="0">
              <a:lnSpc>
                <a:spcPct val="100000"/>
              </a:lnSpc>
              <a:spcBef>
                <a:spcPts val="0"/>
              </a:spcBef>
              <a:spcAft>
                <a:spcPts val="0"/>
              </a:spcAft>
              <a:buClr>
                <a:schemeClr val="dk1"/>
              </a:buClr>
              <a:buSzPts val="3000"/>
              <a:buFont typeface="Titillium Web"/>
              <a:buNone/>
              <a:defRPr b="1" sz="3000">
                <a:solidFill>
                  <a:schemeClr val="dk1"/>
                </a:solidFill>
                <a:latin typeface="Titillium Web"/>
                <a:ea typeface="Titillium Web"/>
                <a:cs typeface="Titillium Web"/>
                <a:sym typeface="Titillium Web"/>
              </a:defRPr>
            </a:lvl1pPr>
            <a:lvl2pPr lvl="1">
              <a:lnSpc>
                <a:spcPct val="100000"/>
              </a:lnSpc>
              <a:spcBef>
                <a:spcPts val="0"/>
              </a:spcBef>
              <a:spcAft>
                <a:spcPts val="0"/>
              </a:spcAft>
              <a:buClr>
                <a:schemeClr val="dk1"/>
              </a:buClr>
              <a:buSzPts val="3000"/>
              <a:buFont typeface="Titillium Web"/>
              <a:buNone/>
              <a:defRPr b="1" sz="3000">
                <a:solidFill>
                  <a:schemeClr val="dk1"/>
                </a:solidFill>
                <a:latin typeface="Titillium Web"/>
                <a:ea typeface="Titillium Web"/>
                <a:cs typeface="Titillium Web"/>
                <a:sym typeface="Titillium Web"/>
              </a:defRPr>
            </a:lvl2pPr>
            <a:lvl3pPr lvl="2">
              <a:lnSpc>
                <a:spcPct val="100000"/>
              </a:lnSpc>
              <a:spcBef>
                <a:spcPts val="0"/>
              </a:spcBef>
              <a:spcAft>
                <a:spcPts val="0"/>
              </a:spcAft>
              <a:buClr>
                <a:schemeClr val="dk1"/>
              </a:buClr>
              <a:buSzPts val="3000"/>
              <a:buFont typeface="Titillium Web"/>
              <a:buNone/>
              <a:defRPr b="1" sz="3000">
                <a:solidFill>
                  <a:schemeClr val="dk1"/>
                </a:solidFill>
                <a:latin typeface="Titillium Web"/>
                <a:ea typeface="Titillium Web"/>
                <a:cs typeface="Titillium Web"/>
                <a:sym typeface="Titillium Web"/>
              </a:defRPr>
            </a:lvl3pPr>
            <a:lvl4pPr lvl="3">
              <a:lnSpc>
                <a:spcPct val="100000"/>
              </a:lnSpc>
              <a:spcBef>
                <a:spcPts val="0"/>
              </a:spcBef>
              <a:spcAft>
                <a:spcPts val="0"/>
              </a:spcAft>
              <a:buClr>
                <a:schemeClr val="dk1"/>
              </a:buClr>
              <a:buSzPts val="3000"/>
              <a:buFont typeface="Titillium Web"/>
              <a:buNone/>
              <a:defRPr b="1" sz="3000">
                <a:solidFill>
                  <a:schemeClr val="dk1"/>
                </a:solidFill>
                <a:latin typeface="Titillium Web"/>
                <a:ea typeface="Titillium Web"/>
                <a:cs typeface="Titillium Web"/>
                <a:sym typeface="Titillium Web"/>
              </a:defRPr>
            </a:lvl4pPr>
            <a:lvl5pPr lvl="4">
              <a:lnSpc>
                <a:spcPct val="100000"/>
              </a:lnSpc>
              <a:spcBef>
                <a:spcPts val="0"/>
              </a:spcBef>
              <a:spcAft>
                <a:spcPts val="0"/>
              </a:spcAft>
              <a:buClr>
                <a:schemeClr val="dk1"/>
              </a:buClr>
              <a:buSzPts val="3000"/>
              <a:buFont typeface="Titillium Web"/>
              <a:buNone/>
              <a:defRPr b="1" sz="3000">
                <a:solidFill>
                  <a:schemeClr val="dk1"/>
                </a:solidFill>
                <a:latin typeface="Titillium Web"/>
                <a:ea typeface="Titillium Web"/>
                <a:cs typeface="Titillium Web"/>
                <a:sym typeface="Titillium Web"/>
              </a:defRPr>
            </a:lvl5pPr>
            <a:lvl6pPr lvl="5">
              <a:lnSpc>
                <a:spcPct val="100000"/>
              </a:lnSpc>
              <a:spcBef>
                <a:spcPts val="0"/>
              </a:spcBef>
              <a:spcAft>
                <a:spcPts val="0"/>
              </a:spcAft>
              <a:buClr>
                <a:schemeClr val="dk1"/>
              </a:buClr>
              <a:buSzPts val="3000"/>
              <a:buFont typeface="Titillium Web"/>
              <a:buNone/>
              <a:defRPr b="1" sz="3000">
                <a:solidFill>
                  <a:schemeClr val="dk1"/>
                </a:solidFill>
                <a:latin typeface="Titillium Web"/>
                <a:ea typeface="Titillium Web"/>
                <a:cs typeface="Titillium Web"/>
                <a:sym typeface="Titillium Web"/>
              </a:defRPr>
            </a:lvl6pPr>
            <a:lvl7pPr lvl="6">
              <a:lnSpc>
                <a:spcPct val="100000"/>
              </a:lnSpc>
              <a:spcBef>
                <a:spcPts val="0"/>
              </a:spcBef>
              <a:spcAft>
                <a:spcPts val="0"/>
              </a:spcAft>
              <a:buClr>
                <a:schemeClr val="dk1"/>
              </a:buClr>
              <a:buSzPts val="3000"/>
              <a:buFont typeface="Titillium Web"/>
              <a:buNone/>
              <a:defRPr b="1" sz="3000">
                <a:solidFill>
                  <a:schemeClr val="dk1"/>
                </a:solidFill>
                <a:latin typeface="Titillium Web"/>
                <a:ea typeface="Titillium Web"/>
                <a:cs typeface="Titillium Web"/>
                <a:sym typeface="Titillium Web"/>
              </a:defRPr>
            </a:lvl7pPr>
            <a:lvl8pPr lvl="7">
              <a:lnSpc>
                <a:spcPct val="100000"/>
              </a:lnSpc>
              <a:spcBef>
                <a:spcPts val="0"/>
              </a:spcBef>
              <a:spcAft>
                <a:spcPts val="0"/>
              </a:spcAft>
              <a:buClr>
                <a:schemeClr val="dk1"/>
              </a:buClr>
              <a:buSzPts val="3000"/>
              <a:buFont typeface="Titillium Web"/>
              <a:buNone/>
              <a:defRPr b="1" sz="3000">
                <a:solidFill>
                  <a:schemeClr val="dk1"/>
                </a:solidFill>
                <a:latin typeface="Titillium Web"/>
                <a:ea typeface="Titillium Web"/>
                <a:cs typeface="Titillium Web"/>
                <a:sym typeface="Titillium Web"/>
              </a:defRPr>
            </a:lvl8pPr>
            <a:lvl9pPr lvl="8">
              <a:lnSpc>
                <a:spcPct val="100000"/>
              </a:lnSpc>
              <a:spcBef>
                <a:spcPts val="0"/>
              </a:spcBef>
              <a:spcAft>
                <a:spcPts val="0"/>
              </a:spcAft>
              <a:buClr>
                <a:schemeClr val="dk1"/>
              </a:buClr>
              <a:buSzPts val="3000"/>
              <a:buFont typeface="Titillium Web"/>
              <a:buNone/>
              <a:defRPr b="1" sz="3000">
                <a:solidFill>
                  <a:schemeClr val="dk1"/>
                </a:solidFill>
                <a:latin typeface="Titillium Web"/>
                <a:ea typeface="Titillium Web"/>
                <a:cs typeface="Titillium Web"/>
                <a:sym typeface="Titillium Web"/>
              </a:defRPr>
            </a:lvl9pPr>
          </a:lstStyle>
          <a:p/>
        </p:txBody>
      </p:sp>
      <p:sp>
        <p:nvSpPr>
          <p:cNvPr id="7" name="Google Shape;7;p1"/>
          <p:cNvSpPr txBox="1"/>
          <p:nvPr>
            <p:ph idx="1" type="body"/>
          </p:nvPr>
        </p:nvSpPr>
        <p:spPr>
          <a:xfrm>
            <a:off x="720000" y="1152475"/>
            <a:ext cx="7704000" cy="3416400"/>
          </a:xfrm>
          <a:prstGeom prst="rect">
            <a:avLst/>
          </a:prstGeom>
          <a:noFill/>
          <a:ln>
            <a:noFill/>
          </a:ln>
        </p:spPr>
        <p:txBody>
          <a:bodyPr anchorCtr="0" anchor="t" bIns="91425" lIns="91425" spcFirstLastPara="1" rIns="91425" wrap="square" tIns="91425">
            <a:noAutofit/>
          </a:bodyPr>
          <a:lstStyle>
            <a:lvl1pPr indent="-317500" lvl="0" marL="457200">
              <a:lnSpc>
                <a:spcPct val="100000"/>
              </a:lnSpc>
              <a:spcBef>
                <a:spcPts val="0"/>
              </a:spcBef>
              <a:spcAft>
                <a:spcPts val="0"/>
              </a:spcAft>
              <a:buClr>
                <a:schemeClr val="dk1"/>
              </a:buClr>
              <a:buSzPts val="1400"/>
              <a:buFont typeface="Montserrat"/>
              <a:buChar char="●"/>
              <a:defRPr>
                <a:solidFill>
                  <a:schemeClr val="dk1"/>
                </a:solidFill>
                <a:latin typeface="Montserrat"/>
                <a:ea typeface="Montserrat"/>
                <a:cs typeface="Montserrat"/>
                <a:sym typeface="Montserrat"/>
              </a:defRPr>
            </a:lvl1pPr>
            <a:lvl2pPr indent="-317500" lvl="1" marL="914400">
              <a:lnSpc>
                <a:spcPct val="100000"/>
              </a:lnSpc>
              <a:spcBef>
                <a:spcPts val="0"/>
              </a:spcBef>
              <a:spcAft>
                <a:spcPts val="0"/>
              </a:spcAft>
              <a:buClr>
                <a:schemeClr val="dk1"/>
              </a:buClr>
              <a:buSzPts val="1400"/>
              <a:buChar char="○"/>
              <a:defRPr>
                <a:solidFill>
                  <a:schemeClr val="dk1"/>
                </a:solidFill>
              </a:defRPr>
            </a:lvl2pPr>
            <a:lvl3pPr indent="-317500" lvl="2" marL="1371600">
              <a:lnSpc>
                <a:spcPct val="100000"/>
              </a:lnSpc>
              <a:spcBef>
                <a:spcPts val="0"/>
              </a:spcBef>
              <a:spcAft>
                <a:spcPts val="0"/>
              </a:spcAft>
              <a:buClr>
                <a:schemeClr val="dk1"/>
              </a:buClr>
              <a:buSzPts val="1400"/>
              <a:buChar char="■"/>
              <a:defRPr>
                <a:solidFill>
                  <a:schemeClr val="dk1"/>
                </a:solidFill>
              </a:defRPr>
            </a:lvl3pPr>
            <a:lvl4pPr indent="-317500" lvl="3" marL="1828800">
              <a:lnSpc>
                <a:spcPct val="100000"/>
              </a:lnSpc>
              <a:spcBef>
                <a:spcPts val="0"/>
              </a:spcBef>
              <a:spcAft>
                <a:spcPts val="0"/>
              </a:spcAft>
              <a:buClr>
                <a:schemeClr val="dk1"/>
              </a:buClr>
              <a:buSzPts val="1400"/>
              <a:buChar char="●"/>
              <a:defRPr>
                <a:solidFill>
                  <a:schemeClr val="dk1"/>
                </a:solidFill>
              </a:defRPr>
            </a:lvl4pPr>
            <a:lvl5pPr indent="-317500" lvl="4" marL="2286000">
              <a:lnSpc>
                <a:spcPct val="100000"/>
              </a:lnSpc>
              <a:spcBef>
                <a:spcPts val="0"/>
              </a:spcBef>
              <a:spcAft>
                <a:spcPts val="0"/>
              </a:spcAft>
              <a:buClr>
                <a:schemeClr val="dk1"/>
              </a:buClr>
              <a:buSzPts val="1400"/>
              <a:buChar char="○"/>
              <a:defRPr>
                <a:solidFill>
                  <a:schemeClr val="dk1"/>
                </a:solidFill>
              </a:defRPr>
            </a:lvl5pPr>
            <a:lvl6pPr indent="-317500" lvl="5" marL="2743200">
              <a:lnSpc>
                <a:spcPct val="100000"/>
              </a:lnSpc>
              <a:spcBef>
                <a:spcPts val="0"/>
              </a:spcBef>
              <a:spcAft>
                <a:spcPts val="0"/>
              </a:spcAft>
              <a:buClr>
                <a:schemeClr val="dk1"/>
              </a:buClr>
              <a:buSzPts val="1400"/>
              <a:buChar char="■"/>
              <a:defRPr>
                <a:solidFill>
                  <a:schemeClr val="dk1"/>
                </a:solidFill>
              </a:defRPr>
            </a:lvl6pPr>
            <a:lvl7pPr indent="-317500" lvl="6" marL="3200400">
              <a:lnSpc>
                <a:spcPct val="100000"/>
              </a:lnSpc>
              <a:spcBef>
                <a:spcPts val="0"/>
              </a:spcBef>
              <a:spcAft>
                <a:spcPts val="0"/>
              </a:spcAft>
              <a:buClr>
                <a:schemeClr val="dk1"/>
              </a:buClr>
              <a:buSzPts val="1400"/>
              <a:buChar char="●"/>
              <a:defRPr>
                <a:solidFill>
                  <a:schemeClr val="dk1"/>
                </a:solidFill>
              </a:defRPr>
            </a:lvl7pPr>
            <a:lvl8pPr indent="-317500" lvl="7" marL="3657600">
              <a:lnSpc>
                <a:spcPct val="100000"/>
              </a:lnSpc>
              <a:spcBef>
                <a:spcPts val="0"/>
              </a:spcBef>
              <a:spcAft>
                <a:spcPts val="0"/>
              </a:spcAft>
              <a:buClr>
                <a:schemeClr val="dk1"/>
              </a:buClr>
              <a:buSzPts val="1400"/>
              <a:buChar char="○"/>
              <a:defRPr>
                <a:solidFill>
                  <a:schemeClr val="dk1"/>
                </a:solidFill>
              </a:defRPr>
            </a:lvl8pPr>
            <a:lvl9pPr indent="-317500" lvl="8" marL="4114800">
              <a:lnSpc>
                <a:spcPct val="100000"/>
              </a:lnSpc>
              <a:spcBef>
                <a:spcPts val="0"/>
              </a:spcBef>
              <a:spcAft>
                <a:spcPts val="0"/>
              </a:spcAft>
              <a:buClr>
                <a:schemeClr val="dk1"/>
              </a:buClr>
              <a:buSzPts val="1400"/>
              <a:buChar char="■"/>
              <a:defRPr>
                <a:solidFill>
                  <a:schemeClr val="dk1"/>
                </a:solidFill>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hyperlink" Target="mailto:gm@wsbf.net" TargetMode="External"/><Relationship Id="rId4" Type="http://schemas.openxmlformats.org/officeDocument/2006/relationships/hyperlink" Target="mailto:newstips@wyff4.com" TargetMode="External"/><Relationship Id="rId5" Type="http://schemas.openxmlformats.org/officeDocument/2006/relationships/hyperlink" Target="https://www.wspa.com/contact-u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www.census.gov/quickfacts/fact/table/pickenscountysouthcarolina/PST045222" TargetMode="External"/><Relationship Id="rId4" Type="http://schemas.openxmlformats.org/officeDocument/2006/relationships/hyperlink" Target="https://www.forbes.com/sites/isabelbekele/2023/08/21/move-in-costs-for-college-freshmen-have-risen-faster-than-tuition/?sh=3f4c995aec2a" TargetMode="External"/><Relationship Id="rId5" Type="http://schemas.openxmlformats.org/officeDocument/2006/relationships/hyperlink" Target="https://www.clemson.edu/admissions/undergraduate-admissions/cost-and-aid.html" TargetMode="External"/><Relationship Id="rId6" Type="http://schemas.openxmlformats.org/officeDocument/2006/relationships/hyperlink" Target="https://datausa.io/profile/geo/pickens-county-sc" TargetMode="External"/><Relationship Id="rId7" Type="http://schemas.openxmlformats.org/officeDocument/2006/relationships/hyperlink" Target="https://www.census.gov/library/publications/2023/demo/p60-280.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comments" Target="../comments/commen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6.jpg"/><Relationship Id="rId5" Type="http://schemas.openxmlformats.org/officeDocument/2006/relationships/image" Target="../media/image9.png"/><Relationship Id="rId6"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comments" Target="../comments/commen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784" name="Shape 784"/>
        <p:cNvGrpSpPr/>
        <p:nvPr/>
      </p:nvGrpSpPr>
      <p:grpSpPr>
        <a:xfrm>
          <a:off x="0" y="0"/>
          <a:ext cx="0" cy="0"/>
          <a:chOff x="0" y="0"/>
          <a:chExt cx="0" cy="0"/>
        </a:xfrm>
      </p:grpSpPr>
      <p:sp>
        <p:nvSpPr>
          <p:cNvPr id="785" name="Google Shape;785;p50"/>
          <p:cNvSpPr txBox="1"/>
          <p:nvPr>
            <p:ph type="ctrTitle"/>
          </p:nvPr>
        </p:nvSpPr>
        <p:spPr>
          <a:xfrm>
            <a:off x="4145875" y="893975"/>
            <a:ext cx="4280400" cy="2648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6144">
                <a:solidFill>
                  <a:schemeClr val="accent4"/>
                </a:solidFill>
              </a:rPr>
              <a:t>Pickens Prowl &amp; Provide</a:t>
            </a:r>
            <a:r>
              <a:rPr lang="en" sz="7200">
                <a:solidFill>
                  <a:schemeClr val="accent4"/>
                </a:solidFill>
              </a:rPr>
              <a:t> </a:t>
            </a:r>
            <a:endParaRPr b="0" sz="5222">
              <a:solidFill>
                <a:schemeClr val="accent4"/>
              </a:solidFill>
              <a:latin typeface="Titillium Web Light"/>
              <a:ea typeface="Titillium Web Light"/>
              <a:cs typeface="Titillium Web Light"/>
              <a:sym typeface="Titillium Web Light"/>
            </a:endParaRPr>
          </a:p>
        </p:txBody>
      </p:sp>
      <p:sp>
        <p:nvSpPr>
          <p:cNvPr id="786" name="Google Shape;786;p50"/>
          <p:cNvSpPr txBox="1"/>
          <p:nvPr>
            <p:ph idx="1" type="subTitle"/>
          </p:nvPr>
        </p:nvSpPr>
        <p:spPr>
          <a:xfrm>
            <a:off x="4185589" y="3581675"/>
            <a:ext cx="4280400" cy="409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2200"/>
              <a:t>Funding Request to Clemson Alumni </a:t>
            </a:r>
            <a:r>
              <a:rPr lang="en" sz="2200"/>
              <a:t>Association</a:t>
            </a:r>
            <a:endParaRPr sz="2200"/>
          </a:p>
        </p:txBody>
      </p:sp>
      <p:grpSp>
        <p:nvGrpSpPr>
          <p:cNvPr id="787" name="Google Shape;787;p50"/>
          <p:cNvGrpSpPr/>
          <p:nvPr/>
        </p:nvGrpSpPr>
        <p:grpSpPr>
          <a:xfrm>
            <a:off x="1045847" y="2013213"/>
            <a:ext cx="2549936" cy="2521905"/>
            <a:chOff x="720023" y="1118374"/>
            <a:chExt cx="3217179" cy="2906760"/>
          </a:xfrm>
        </p:grpSpPr>
        <p:grpSp>
          <p:nvGrpSpPr>
            <p:cNvPr id="788" name="Google Shape;788;p50"/>
            <p:cNvGrpSpPr/>
            <p:nvPr/>
          </p:nvGrpSpPr>
          <p:grpSpPr>
            <a:xfrm>
              <a:off x="720023" y="1118374"/>
              <a:ext cx="2459727" cy="2108357"/>
              <a:chOff x="1187043" y="662769"/>
              <a:chExt cx="2921985" cy="2504582"/>
            </a:xfrm>
          </p:grpSpPr>
          <p:sp>
            <p:nvSpPr>
              <p:cNvPr id="789" name="Google Shape;789;p50"/>
              <p:cNvSpPr/>
              <p:nvPr/>
            </p:nvSpPr>
            <p:spPr>
              <a:xfrm>
                <a:off x="1930095" y="662769"/>
                <a:ext cx="2178934" cy="2500683"/>
              </a:xfrm>
              <a:custGeom>
                <a:rect b="b" l="l" r="r" t="t"/>
                <a:pathLst>
                  <a:path extrusionOk="0" h="55975" w="48773">
                    <a:moveTo>
                      <a:pt x="24489" y="0"/>
                    </a:moveTo>
                    <a:cubicBezTo>
                      <a:pt x="24370" y="0"/>
                      <a:pt x="24261" y="27"/>
                      <a:pt x="24166" y="79"/>
                    </a:cubicBezTo>
                    <a:cubicBezTo>
                      <a:pt x="16108" y="4765"/>
                      <a:pt x="8059" y="9441"/>
                      <a:pt x="0" y="14127"/>
                    </a:cubicBezTo>
                    <a:cubicBezTo>
                      <a:pt x="400" y="15009"/>
                      <a:pt x="23767" y="55040"/>
                      <a:pt x="24240" y="55975"/>
                    </a:cubicBezTo>
                    <a:cubicBezTo>
                      <a:pt x="32298" y="51289"/>
                      <a:pt x="40357" y="46614"/>
                      <a:pt x="48415" y="41928"/>
                    </a:cubicBezTo>
                    <a:cubicBezTo>
                      <a:pt x="48636" y="41802"/>
                      <a:pt x="48772" y="41518"/>
                      <a:pt x="48772" y="41129"/>
                    </a:cubicBezTo>
                    <a:lnTo>
                      <a:pt x="48772" y="15304"/>
                    </a:lnTo>
                    <a:cubicBezTo>
                      <a:pt x="48772" y="14505"/>
                      <a:pt x="48216" y="13549"/>
                      <a:pt x="47533" y="13149"/>
                    </a:cubicBezTo>
                    <a:lnTo>
                      <a:pt x="25059" y="174"/>
                    </a:lnTo>
                    <a:cubicBezTo>
                      <a:pt x="24855" y="56"/>
                      <a:pt x="24661" y="0"/>
                      <a:pt x="24489" y="0"/>
                    </a:cubicBezTo>
                    <a:close/>
                  </a:path>
                </a:pathLst>
              </a:custGeom>
              <a:solidFill>
                <a:schemeClr val="lt1"/>
              </a:solidFill>
              <a:ln cap="flat" cmpd="sng" w="73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50"/>
              <p:cNvSpPr/>
              <p:nvPr/>
            </p:nvSpPr>
            <p:spPr>
              <a:xfrm>
                <a:off x="3446265" y="1856420"/>
                <a:ext cx="424859" cy="765640"/>
              </a:xfrm>
              <a:custGeom>
                <a:rect b="b" l="l" r="r" t="t"/>
                <a:pathLst>
                  <a:path extrusionOk="0" h="17138" w="9510">
                    <a:moveTo>
                      <a:pt x="5586" y="1307"/>
                    </a:moveTo>
                    <a:cubicBezTo>
                      <a:pt x="6015" y="1307"/>
                      <a:pt x="6315" y="1649"/>
                      <a:pt x="6315" y="2244"/>
                    </a:cubicBezTo>
                    <a:lnTo>
                      <a:pt x="6325" y="3746"/>
                    </a:lnTo>
                    <a:lnTo>
                      <a:pt x="3163" y="5575"/>
                    </a:lnTo>
                    <a:lnTo>
                      <a:pt x="3152" y="4073"/>
                    </a:lnTo>
                    <a:cubicBezTo>
                      <a:pt x="3152" y="3232"/>
                      <a:pt x="3740" y="2223"/>
                      <a:pt x="4466" y="1792"/>
                    </a:cubicBezTo>
                    <a:lnTo>
                      <a:pt x="5001" y="1488"/>
                    </a:lnTo>
                    <a:cubicBezTo>
                      <a:pt x="5210" y="1365"/>
                      <a:pt x="5409" y="1307"/>
                      <a:pt x="5586" y="1307"/>
                    </a:cubicBezTo>
                    <a:close/>
                    <a:moveTo>
                      <a:pt x="7746" y="4249"/>
                    </a:moveTo>
                    <a:cubicBezTo>
                      <a:pt x="8179" y="4249"/>
                      <a:pt x="8479" y="4591"/>
                      <a:pt x="8479" y="5186"/>
                    </a:cubicBezTo>
                    <a:lnTo>
                      <a:pt x="8489" y="10597"/>
                    </a:lnTo>
                    <a:cubicBezTo>
                      <a:pt x="8500" y="11437"/>
                      <a:pt x="7901" y="12446"/>
                      <a:pt x="7177" y="12866"/>
                    </a:cubicBezTo>
                    <a:lnTo>
                      <a:pt x="2354" y="15651"/>
                    </a:lnTo>
                    <a:cubicBezTo>
                      <a:pt x="2142" y="15774"/>
                      <a:pt x="1942" y="15832"/>
                      <a:pt x="1765" y="15832"/>
                    </a:cubicBezTo>
                    <a:cubicBezTo>
                      <a:pt x="1335" y="15832"/>
                      <a:pt x="1037" y="15490"/>
                      <a:pt x="1030" y="14894"/>
                    </a:cubicBezTo>
                    <a:lnTo>
                      <a:pt x="1020" y="9494"/>
                    </a:lnTo>
                    <a:cubicBezTo>
                      <a:pt x="1020" y="8653"/>
                      <a:pt x="1608" y="7634"/>
                      <a:pt x="2333" y="7214"/>
                    </a:cubicBezTo>
                    <a:lnTo>
                      <a:pt x="7156" y="4430"/>
                    </a:lnTo>
                    <a:cubicBezTo>
                      <a:pt x="7367" y="4307"/>
                      <a:pt x="7568" y="4249"/>
                      <a:pt x="7746" y="4249"/>
                    </a:cubicBezTo>
                    <a:close/>
                    <a:moveTo>
                      <a:pt x="6041" y="0"/>
                    </a:moveTo>
                    <a:cubicBezTo>
                      <a:pt x="5725" y="0"/>
                      <a:pt x="5368" y="104"/>
                      <a:pt x="4991" y="321"/>
                    </a:cubicBezTo>
                    <a:lnTo>
                      <a:pt x="4466" y="626"/>
                    </a:lnTo>
                    <a:cubicBezTo>
                      <a:pt x="3173" y="1372"/>
                      <a:pt x="2133" y="3169"/>
                      <a:pt x="2143" y="4650"/>
                    </a:cubicBezTo>
                    <a:lnTo>
                      <a:pt x="2143" y="6174"/>
                    </a:lnTo>
                    <a:cubicBezTo>
                      <a:pt x="946" y="6972"/>
                      <a:pt x="0" y="8664"/>
                      <a:pt x="0" y="10071"/>
                    </a:cubicBezTo>
                    <a:lnTo>
                      <a:pt x="21" y="15483"/>
                    </a:lnTo>
                    <a:cubicBezTo>
                      <a:pt x="21" y="16531"/>
                      <a:pt x="548" y="17138"/>
                      <a:pt x="1310" y="17138"/>
                    </a:cubicBezTo>
                    <a:cubicBezTo>
                      <a:pt x="1625" y="17138"/>
                      <a:pt x="1979" y="17035"/>
                      <a:pt x="2354" y="16817"/>
                    </a:cubicBezTo>
                    <a:lnTo>
                      <a:pt x="7187" y="14033"/>
                    </a:lnTo>
                    <a:cubicBezTo>
                      <a:pt x="8458" y="13297"/>
                      <a:pt x="9509" y="11490"/>
                      <a:pt x="9509" y="10008"/>
                    </a:cubicBezTo>
                    <a:lnTo>
                      <a:pt x="9488" y="4598"/>
                    </a:lnTo>
                    <a:cubicBezTo>
                      <a:pt x="9488" y="3554"/>
                      <a:pt x="8962" y="2954"/>
                      <a:pt x="8201" y="2954"/>
                    </a:cubicBezTo>
                    <a:cubicBezTo>
                      <a:pt x="7936" y="2954"/>
                      <a:pt x="7643" y="3027"/>
                      <a:pt x="7334" y="3179"/>
                    </a:cubicBezTo>
                    <a:lnTo>
                      <a:pt x="7334" y="1656"/>
                    </a:lnTo>
                    <a:cubicBezTo>
                      <a:pt x="7334" y="607"/>
                      <a:pt x="6807" y="0"/>
                      <a:pt x="6041" y="0"/>
                    </a:cubicBezTo>
                    <a:close/>
                  </a:path>
                </a:pathLst>
              </a:custGeom>
              <a:solidFill>
                <a:schemeClr val="lt2"/>
              </a:solidFill>
              <a:ln cap="flat" cmpd="sng" w="50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1" name="Google Shape;791;p50"/>
              <p:cNvSpPr/>
              <p:nvPr/>
            </p:nvSpPr>
            <p:spPr>
              <a:xfrm>
                <a:off x="3574843" y="2157312"/>
                <a:ext cx="167665" cy="287305"/>
              </a:xfrm>
              <a:custGeom>
                <a:rect b="b" l="l" r="r" t="t"/>
                <a:pathLst>
                  <a:path extrusionOk="0" h="6431" w="3753">
                    <a:moveTo>
                      <a:pt x="2261" y="1305"/>
                    </a:moveTo>
                    <a:cubicBezTo>
                      <a:pt x="2540" y="1305"/>
                      <a:pt x="2733" y="1523"/>
                      <a:pt x="2733" y="1908"/>
                    </a:cubicBezTo>
                    <a:cubicBezTo>
                      <a:pt x="2733" y="2454"/>
                      <a:pt x="2354" y="3116"/>
                      <a:pt x="1882" y="3400"/>
                    </a:cubicBezTo>
                    <a:cubicBezTo>
                      <a:pt x="1741" y="3479"/>
                      <a:pt x="1609" y="3517"/>
                      <a:pt x="1493" y="3517"/>
                    </a:cubicBezTo>
                    <a:cubicBezTo>
                      <a:pt x="1210" y="3517"/>
                      <a:pt x="1020" y="3293"/>
                      <a:pt x="1020" y="2906"/>
                    </a:cubicBezTo>
                    <a:cubicBezTo>
                      <a:pt x="1010" y="2360"/>
                      <a:pt x="1399" y="1697"/>
                      <a:pt x="1871" y="1424"/>
                    </a:cubicBezTo>
                    <a:cubicBezTo>
                      <a:pt x="2011" y="1343"/>
                      <a:pt x="2144" y="1305"/>
                      <a:pt x="2261" y="1305"/>
                    </a:cubicBezTo>
                    <a:close/>
                    <a:moveTo>
                      <a:pt x="2708" y="1"/>
                    </a:moveTo>
                    <a:cubicBezTo>
                      <a:pt x="2456" y="1"/>
                      <a:pt x="2171" y="84"/>
                      <a:pt x="1871" y="258"/>
                    </a:cubicBezTo>
                    <a:cubicBezTo>
                      <a:pt x="831" y="847"/>
                      <a:pt x="1" y="2307"/>
                      <a:pt x="1" y="3494"/>
                    </a:cubicBezTo>
                    <a:cubicBezTo>
                      <a:pt x="1" y="4327"/>
                      <a:pt x="421" y="4809"/>
                      <a:pt x="1033" y="4809"/>
                    </a:cubicBezTo>
                    <a:cubicBezTo>
                      <a:pt x="1139" y="4809"/>
                      <a:pt x="1251" y="4795"/>
                      <a:pt x="1367" y="4765"/>
                    </a:cubicBezTo>
                    <a:lnTo>
                      <a:pt x="1378" y="6079"/>
                    </a:lnTo>
                    <a:cubicBezTo>
                      <a:pt x="1378" y="6302"/>
                      <a:pt x="1488" y="6431"/>
                      <a:pt x="1653" y="6431"/>
                    </a:cubicBezTo>
                    <a:cubicBezTo>
                      <a:pt x="1721" y="6431"/>
                      <a:pt x="1799" y="6409"/>
                      <a:pt x="1882" y="6362"/>
                    </a:cubicBezTo>
                    <a:cubicBezTo>
                      <a:pt x="2165" y="6194"/>
                      <a:pt x="2386" y="5806"/>
                      <a:pt x="2386" y="5491"/>
                    </a:cubicBezTo>
                    <a:lnTo>
                      <a:pt x="2386" y="4177"/>
                    </a:lnTo>
                    <a:cubicBezTo>
                      <a:pt x="3174" y="3473"/>
                      <a:pt x="3752" y="2307"/>
                      <a:pt x="3752" y="1330"/>
                    </a:cubicBezTo>
                    <a:cubicBezTo>
                      <a:pt x="3744" y="489"/>
                      <a:pt x="3320" y="1"/>
                      <a:pt x="2708" y="1"/>
                    </a:cubicBezTo>
                    <a:close/>
                  </a:path>
                </a:pathLst>
              </a:custGeom>
              <a:solidFill>
                <a:schemeClr val="lt2"/>
              </a:solidFill>
              <a:ln cap="flat" cmpd="sng" w="50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50"/>
              <p:cNvSpPr/>
              <p:nvPr/>
            </p:nvSpPr>
            <p:spPr>
              <a:xfrm>
                <a:off x="1913699" y="1289974"/>
                <a:ext cx="1115758" cy="1877378"/>
              </a:xfrm>
              <a:custGeom>
                <a:rect b="b" l="l" r="r" t="t"/>
                <a:pathLst>
                  <a:path extrusionOk="0" h="42023" w="24975">
                    <a:moveTo>
                      <a:pt x="695" y="1"/>
                    </a:moveTo>
                    <a:cubicBezTo>
                      <a:pt x="285" y="1"/>
                      <a:pt x="0" y="327"/>
                      <a:pt x="0" y="886"/>
                    </a:cubicBezTo>
                    <a:lnTo>
                      <a:pt x="0" y="26712"/>
                    </a:lnTo>
                    <a:cubicBezTo>
                      <a:pt x="0" y="27510"/>
                      <a:pt x="556" y="28477"/>
                      <a:pt x="1250" y="28876"/>
                    </a:cubicBezTo>
                    <a:lnTo>
                      <a:pt x="23724" y="41852"/>
                    </a:lnTo>
                    <a:cubicBezTo>
                      <a:pt x="23926" y="41968"/>
                      <a:pt x="24116" y="42023"/>
                      <a:pt x="24284" y="42023"/>
                    </a:cubicBezTo>
                    <a:cubicBezTo>
                      <a:pt x="24694" y="42023"/>
                      <a:pt x="24974" y="41696"/>
                      <a:pt x="24974" y="41137"/>
                    </a:cubicBezTo>
                    <a:lnTo>
                      <a:pt x="24974" y="15302"/>
                    </a:lnTo>
                    <a:cubicBezTo>
                      <a:pt x="24974" y="14513"/>
                      <a:pt x="24418" y="13547"/>
                      <a:pt x="23734" y="13147"/>
                    </a:cubicBezTo>
                    <a:lnTo>
                      <a:pt x="1250" y="172"/>
                    </a:lnTo>
                    <a:cubicBezTo>
                      <a:pt x="1051" y="56"/>
                      <a:pt x="863" y="1"/>
                      <a:pt x="695" y="1"/>
                    </a:cubicBezTo>
                    <a:close/>
                  </a:path>
                </a:pathLst>
              </a:custGeom>
              <a:solidFill>
                <a:schemeClr val="lt2"/>
              </a:solidFill>
              <a:ln cap="flat" cmpd="sng" w="73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50"/>
              <p:cNvSpPr/>
              <p:nvPr/>
            </p:nvSpPr>
            <p:spPr>
              <a:xfrm>
                <a:off x="2016945" y="1956672"/>
                <a:ext cx="897967" cy="521491"/>
              </a:xfrm>
              <a:custGeom>
                <a:rect b="b" l="l" r="r" t="t"/>
                <a:pathLst>
                  <a:path extrusionOk="0" fill="none" h="11673" w="20100">
                    <a:moveTo>
                      <a:pt x="1" y="11673"/>
                    </a:moveTo>
                    <a:cubicBezTo>
                      <a:pt x="6704" y="7785"/>
                      <a:pt x="13407" y="3888"/>
                      <a:pt x="20099" y="0"/>
                    </a:cubicBezTo>
                  </a:path>
                </a:pathLst>
              </a:custGeom>
              <a:noFill/>
              <a:ln cap="flat" cmpd="sng" w="73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50"/>
              <p:cNvSpPr/>
              <p:nvPr/>
            </p:nvSpPr>
            <p:spPr>
              <a:xfrm>
                <a:off x="2007563" y="1437494"/>
                <a:ext cx="927989" cy="1582344"/>
              </a:xfrm>
              <a:custGeom>
                <a:rect b="b" l="l" r="r" t="t"/>
                <a:pathLst>
                  <a:path extrusionOk="0" fill="none" h="35419" w="20772">
                    <a:moveTo>
                      <a:pt x="0" y="725"/>
                    </a:moveTo>
                    <a:cubicBezTo>
                      <a:pt x="0" y="211"/>
                      <a:pt x="368" y="1"/>
                      <a:pt x="820" y="263"/>
                    </a:cubicBezTo>
                    <a:lnTo>
                      <a:pt x="19952" y="11306"/>
                    </a:lnTo>
                    <a:cubicBezTo>
                      <a:pt x="20393" y="11568"/>
                      <a:pt x="20762" y="12199"/>
                      <a:pt x="20762" y="12703"/>
                    </a:cubicBezTo>
                    <a:lnTo>
                      <a:pt x="20772" y="34694"/>
                    </a:lnTo>
                    <a:cubicBezTo>
                      <a:pt x="20772" y="35209"/>
                      <a:pt x="20404" y="35419"/>
                      <a:pt x="19963" y="35156"/>
                    </a:cubicBezTo>
                    <a:lnTo>
                      <a:pt x="820" y="24113"/>
                    </a:lnTo>
                    <a:cubicBezTo>
                      <a:pt x="379" y="23851"/>
                      <a:pt x="10" y="23221"/>
                      <a:pt x="10" y="22716"/>
                    </a:cubicBezTo>
                    <a:close/>
                  </a:path>
                </a:pathLst>
              </a:custGeom>
              <a:noFill/>
              <a:ln cap="flat" cmpd="sng" w="73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50"/>
              <p:cNvSpPr/>
              <p:nvPr/>
            </p:nvSpPr>
            <p:spPr>
              <a:xfrm>
                <a:off x="1187043" y="1391969"/>
                <a:ext cx="822422" cy="1756978"/>
              </a:xfrm>
              <a:custGeom>
                <a:rect b="b" l="l" r="r" t="t"/>
                <a:pathLst>
                  <a:path extrusionOk="0" h="39328" w="18409">
                    <a:moveTo>
                      <a:pt x="18394" y="1099"/>
                    </a:moveTo>
                    <a:lnTo>
                      <a:pt x="18394" y="1099"/>
                    </a:lnTo>
                    <a:cubicBezTo>
                      <a:pt x="18399" y="1101"/>
                      <a:pt x="18404" y="1102"/>
                      <a:pt x="18408" y="1104"/>
                    </a:cubicBezTo>
                    <a:cubicBezTo>
                      <a:pt x="18404" y="1102"/>
                      <a:pt x="18399" y="1100"/>
                      <a:pt x="18394" y="1099"/>
                    </a:cubicBezTo>
                    <a:close/>
                    <a:moveTo>
                      <a:pt x="15244" y="1"/>
                    </a:moveTo>
                    <a:cubicBezTo>
                      <a:pt x="15160" y="1"/>
                      <a:pt x="15059" y="48"/>
                      <a:pt x="14951" y="147"/>
                    </a:cubicBezTo>
                    <a:lnTo>
                      <a:pt x="568" y="13827"/>
                    </a:lnTo>
                    <a:cubicBezTo>
                      <a:pt x="253" y="14121"/>
                      <a:pt x="1" y="14763"/>
                      <a:pt x="1" y="15256"/>
                    </a:cubicBezTo>
                    <a:lnTo>
                      <a:pt x="64" y="37762"/>
                    </a:lnTo>
                    <a:cubicBezTo>
                      <a:pt x="64" y="38035"/>
                      <a:pt x="148" y="38203"/>
                      <a:pt x="274" y="38245"/>
                    </a:cubicBezTo>
                    <a:cubicBezTo>
                      <a:pt x="1302" y="38602"/>
                      <a:pt x="2330" y="38969"/>
                      <a:pt x="3358" y="39326"/>
                    </a:cubicBezTo>
                    <a:lnTo>
                      <a:pt x="3358" y="39326"/>
                    </a:lnTo>
                    <a:cubicBezTo>
                      <a:pt x="3235" y="39281"/>
                      <a:pt x="3163" y="39114"/>
                      <a:pt x="3163" y="38844"/>
                    </a:cubicBezTo>
                    <a:lnTo>
                      <a:pt x="3100" y="16339"/>
                    </a:lnTo>
                    <a:cubicBezTo>
                      <a:pt x="3090" y="15855"/>
                      <a:pt x="3342" y="15214"/>
                      <a:pt x="3657" y="14920"/>
                    </a:cubicBezTo>
                    <a:lnTo>
                      <a:pt x="18040" y="1240"/>
                    </a:lnTo>
                    <a:cubicBezTo>
                      <a:pt x="18146" y="1143"/>
                      <a:pt x="18245" y="1090"/>
                      <a:pt x="18333" y="1090"/>
                    </a:cubicBezTo>
                    <a:cubicBezTo>
                      <a:pt x="18354" y="1090"/>
                      <a:pt x="18375" y="1093"/>
                      <a:pt x="18394" y="1099"/>
                    </a:cubicBezTo>
                    <a:lnTo>
                      <a:pt x="18394" y="1099"/>
                    </a:lnTo>
                    <a:cubicBezTo>
                      <a:pt x="17369" y="733"/>
                      <a:pt x="16334" y="377"/>
                      <a:pt x="15309" y="11"/>
                    </a:cubicBezTo>
                    <a:cubicBezTo>
                      <a:pt x="15288" y="4"/>
                      <a:pt x="15267" y="1"/>
                      <a:pt x="15244" y="1"/>
                    </a:cubicBezTo>
                    <a:close/>
                    <a:moveTo>
                      <a:pt x="3358" y="39326"/>
                    </a:moveTo>
                    <a:lnTo>
                      <a:pt x="3358" y="39326"/>
                    </a:lnTo>
                    <a:cubicBezTo>
                      <a:pt x="3360" y="39326"/>
                      <a:pt x="3361" y="39327"/>
                      <a:pt x="3363" y="39328"/>
                    </a:cubicBezTo>
                    <a:cubicBezTo>
                      <a:pt x="3361" y="39327"/>
                      <a:pt x="3360" y="39326"/>
                      <a:pt x="3358" y="39326"/>
                    </a:cubicBezTo>
                    <a:close/>
                  </a:path>
                </a:pathLst>
              </a:custGeom>
              <a:solidFill>
                <a:schemeClr val="lt1"/>
              </a:solidFill>
              <a:ln cap="flat" cmpd="sng" w="73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50"/>
              <p:cNvSpPr/>
              <p:nvPr/>
            </p:nvSpPr>
            <p:spPr>
              <a:xfrm>
                <a:off x="1325047" y="1440710"/>
                <a:ext cx="696617" cy="1708863"/>
              </a:xfrm>
              <a:custGeom>
                <a:rect b="b" l="l" r="r" t="t"/>
                <a:pathLst>
                  <a:path extrusionOk="0" h="38251" w="15593">
                    <a:moveTo>
                      <a:pt x="15245" y="1"/>
                    </a:moveTo>
                    <a:cubicBezTo>
                      <a:pt x="15159" y="1"/>
                      <a:pt x="15059" y="49"/>
                      <a:pt x="14951" y="149"/>
                    </a:cubicBezTo>
                    <a:lnTo>
                      <a:pt x="568" y="13829"/>
                    </a:lnTo>
                    <a:cubicBezTo>
                      <a:pt x="253" y="14123"/>
                      <a:pt x="1" y="14764"/>
                      <a:pt x="11" y="15248"/>
                    </a:cubicBezTo>
                    <a:lnTo>
                      <a:pt x="74" y="37753"/>
                    </a:lnTo>
                    <a:cubicBezTo>
                      <a:pt x="74" y="38076"/>
                      <a:pt x="182" y="38250"/>
                      <a:pt x="344" y="38250"/>
                    </a:cubicBezTo>
                    <a:cubicBezTo>
                      <a:pt x="430" y="38250"/>
                      <a:pt x="532" y="38201"/>
                      <a:pt x="641" y="38099"/>
                    </a:cubicBezTo>
                    <a:lnTo>
                      <a:pt x="15025" y="24420"/>
                    </a:lnTo>
                    <a:cubicBezTo>
                      <a:pt x="15340" y="24126"/>
                      <a:pt x="15593" y="23495"/>
                      <a:pt x="15582" y="23002"/>
                    </a:cubicBezTo>
                    <a:lnTo>
                      <a:pt x="15519" y="496"/>
                    </a:lnTo>
                    <a:cubicBezTo>
                      <a:pt x="15519" y="178"/>
                      <a:pt x="15409" y="1"/>
                      <a:pt x="15245" y="1"/>
                    </a:cubicBezTo>
                    <a:close/>
                  </a:path>
                </a:pathLst>
              </a:custGeom>
              <a:solidFill>
                <a:schemeClr val="lt2"/>
              </a:solidFill>
              <a:ln cap="flat" cmpd="sng" w="73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7" name="Google Shape;797;p50"/>
              <p:cNvSpPr/>
              <p:nvPr/>
            </p:nvSpPr>
            <p:spPr>
              <a:xfrm>
                <a:off x="1395457" y="1562363"/>
                <a:ext cx="661905" cy="1490358"/>
              </a:xfrm>
              <a:custGeom>
                <a:rect b="b" l="l" r="r" t="t"/>
                <a:pathLst>
                  <a:path extrusionOk="0" h="33360" w="14816">
                    <a:moveTo>
                      <a:pt x="14808" y="555"/>
                    </a:moveTo>
                    <a:cubicBezTo>
                      <a:pt x="14810" y="555"/>
                      <a:pt x="14813" y="556"/>
                      <a:pt x="14815" y="557"/>
                    </a:cubicBezTo>
                    <a:cubicBezTo>
                      <a:pt x="14813" y="556"/>
                      <a:pt x="14810" y="555"/>
                      <a:pt x="14808" y="555"/>
                    </a:cubicBezTo>
                    <a:close/>
                    <a:moveTo>
                      <a:pt x="13213" y="1"/>
                    </a:moveTo>
                    <a:cubicBezTo>
                      <a:pt x="13140" y="1"/>
                      <a:pt x="13056" y="44"/>
                      <a:pt x="12966" y="127"/>
                    </a:cubicBezTo>
                    <a:lnTo>
                      <a:pt x="484" y="11768"/>
                    </a:lnTo>
                    <a:cubicBezTo>
                      <a:pt x="221" y="12020"/>
                      <a:pt x="1" y="12567"/>
                      <a:pt x="1" y="12987"/>
                    </a:cubicBezTo>
                    <a:lnTo>
                      <a:pt x="116" y="32393"/>
                    </a:lnTo>
                    <a:cubicBezTo>
                      <a:pt x="116" y="32635"/>
                      <a:pt x="190" y="32782"/>
                      <a:pt x="295" y="32813"/>
                    </a:cubicBezTo>
                    <a:cubicBezTo>
                      <a:pt x="809" y="33002"/>
                      <a:pt x="1324" y="33181"/>
                      <a:pt x="1839" y="33359"/>
                    </a:cubicBezTo>
                    <a:cubicBezTo>
                      <a:pt x="1724" y="33317"/>
                      <a:pt x="1650" y="33170"/>
                      <a:pt x="1650" y="32939"/>
                    </a:cubicBezTo>
                    <a:lnTo>
                      <a:pt x="1545" y="13533"/>
                    </a:lnTo>
                    <a:cubicBezTo>
                      <a:pt x="1535" y="13102"/>
                      <a:pt x="1755" y="12556"/>
                      <a:pt x="2028" y="12304"/>
                    </a:cubicBezTo>
                    <a:lnTo>
                      <a:pt x="14500" y="673"/>
                    </a:lnTo>
                    <a:cubicBezTo>
                      <a:pt x="14596" y="585"/>
                      <a:pt x="14680" y="546"/>
                      <a:pt x="14751" y="546"/>
                    </a:cubicBezTo>
                    <a:cubicBezTo>
                      <a:pt x="14771" y="546"/>
                      <a:pt x="14790" y="549"/>
                      <a:pt x="14808" y="555"/>
                    </a:cubicBezTo>
                    <a:lnTo>
                      <a:pt x="14808" y="555"/>
                    </a:lnTo>
                    <a:cubicBezTo>
                      <a:pt x="14295" y="377"/>
                      <a:pt x="13783" y="189"/>
                      <a:pt x="13270" y="11"/>
                    </a:cubicBezTo>
                    <a:cubicBezTo>
                      <a:pt x="13252" y="4"/>
                      <a:pt x="13233" y="1"/>
                      <a:pt x="13213" y="1"/>
                    </a:cubicBezTo>
                    <a:close/>
                  </a:path>
                </a:pathLst>
              </a:custGeom>
              <a:solidFill>
                <a:schemeClr val="lt2"/>
              </a:solidFill>
              <a:ln cap="flat" cmpd="sng" w="73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8" name="Google Shape;798;p50"/>
              <p:cNvSpPr/>
              <p:nvPr/>
            </p:nvSpPr>
            <p:spPr>
              <a:xfrm>
                <a:off x="1463990" y="1586756"/>
                <a:ext cx="606508" cy="1466457"/>
              </a:xfrm>
              <a:custGeom>
                <a:rect b="b" l="l" r="r" t="t"/>
                <a:pathLst>
                  <a:path extrusionOk="0" h="32825" w="13576">
                    <a:moveTo>
                      <a:pt x="13220" y="0"/>
                    </a:moveTo>
                    <a:cubicBezTo>
                      <a:pt x="13146" y="0"/>
                      <a:pt x="13059" y="41"/>
                      <a:pt x="12966" y="127"/>
                    </a:cubicBezTo>
                    <a:lnTo>
                      <a:pt x="494" y="11758"/>
                    </a:lnTo>
                    <a:cubicBezTo>
                      <a:pt x="221" y="12010"/>
                      <a:pt x="1" y="12556"/>
                      <a:pt x="11" y="12987"/>
                    </a:cubicBezTo>
                    <a:lnTo>
                      <a:pt x="116" y="32393"/>
                    </a:lnTo>
                    <a:cubicBezTo>
                      <a:pt x="116" y="32670"/>
                      <a:pt x="217" y="32824"/>
                      <a:pt x="361" y="32824"/>
                    </a:cubicBezTo>
                    <a:cubicBezTo>
                      <a:pt x="435" y="32824"/>
                      <a:pt x="521" y="32784"/>
                      <a:pt x="610" y="32698"/>
                    </a:cubicBezTo>
                    <a:lnTo>
                      <a:pt x="13092" y="21067"/>
                    </a:lnTo>
                    <a:cubicBezTo>
                      <a:pt x="13365" y="20814"/>
                      <a:pt x="13575" y="20268"/>
                      <a:pt x="13575" y="19848"/>
                    </a:cubicBezTo>
                    <a:lnTo>
                      <a:pt x="13459" y="431"/>
                    </a:lnTo>
                    <a:cubicBezTo>
                      <a:pt x="13459" y="154"/>
                      <a:pt x="13363" y="0"/>
                      <a:pt x="13220" y="0"/>
                    </a:cubicBezTo>
                    <a:close/>
                  </a:path>
                </a:pathLst>
              </a:custGeom>
              <a:solidFill>
                <a:schemeClr val="lt2"/>
              </a:solidFill>
              <a:ln cap="flat" cmpd="sng" w="73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99" name="Google Shape;799;p50"/>
            <p:cNvGrpSpPr/>
            <p:nvPr/>
          </p:nvGrpSpPr>
          <p:grpSpPr>
            <a:xfrm>
              <a:off x="2270536" y="2760030"/>
              <a:ext cx="1666666" cy="1083364"/>
              <a:chOff x="3028945" y="2612942"/>
              <a:chExt cx="1979884" cy="1286961"/>
            </a:xfrm>
          </p:grpSpPr>
          <p:grpSp>
            <p:nvGrpSpPr>
              <p:cNvPr id="800" name="Google Shape;800;p50"/>
              <p:cNvGrpSpPr/>
              <p:nvPr/>
            </p:nvGrpSpPr>
            <p:grpSpPr>
              <a:xfrm>
                <a:off x="3048248" y="2612942"/>
                <a:ext cx="1960580" cy="1159377"/>
                <a:chOff x="4923200" y="1561363"/>
                <a:chExt cx="975025" cy="576575"/>
              </a:xfrm>
            </p:grpSpPr>
            <p:sp>
              <p:nvSpPr>
                <p:cNvPr id="801" name="Google Shape;801;p50"/>
                <p:cNvSpPr/>
                <p:nvPr/>
              </p:nvSpPr>
              <p:spPr>
                <a:xfrm>
                  <a:off x="4923200" y="1561363"/>
                  <a:ext cx="975025" cy="576575"/>
                </a:xfrm>
                <a:custGeom>
                  <a:rect b="b" l="l" r="r" t="t"/>
                  <a:pathLst>
                    <a:path extrusionOk="0" h="23063" w="39001">
                      <a:moveTo>
                        <a:pt x="24607" y="0"/>
                      </a:moveTo>
                      <a:lnTo>
                        <a:pt x="21" y="14289"/>
                      </a:lnTo>
                      <a:cubicBezTo>
                        <a:pt x="409" y="14510"/>
                        <a:pt x="0" y="14752"/>
                        <a:pt x="388" y="14972"/>
                      </a:cubicBezTo>
                      <a:cubicBezTo>
                        <a:pt x="550" y="15068"/>
                        <a:pt x="714" y="15082"/>
                        <a:pt x="880" y="15082"/>
                      </a:cubicBezTo>
                      <a:cubicBezTo>
                        <a:pt x="953" y="15082"/>
                        <a:pt x="1026" y="15080"/>
                        <a:pt x="1099" y="15080"/>
                      </a:cubicBezTo>
                      <a:cubicBezTo>
                        <a:pt x="1259" y="15080"/>
                        <a:pt x="1419" y="15093"/>
                        <a:pt x="1576" y="15182"/>
                      </a:cubicBezTo>
                      <a:cubicBezTo>
                        <a:pt x="1964" y="15403"/>
                        <a:pt x="1544" y="15644"/>
                        <a:pt x="1933" y="15876"/>
                      </a:cubicBezTo>
                      <a:cubicBezTo>
                        <a:pt x="2086" y="15963"/>
                        <a:pt x="2244" y="15978"/>
                        <a:pt x="2403" y="15978"/>
                      </a:cubicBezTo>
                      <a:cubicBezTo>
                        <a:pt x="2489" y="15978"/>
                        <a:pt x="2575" y="15973"/>
                        <a:pt x="2661" y="15973"/>
                      </a:cubicBezTo>
                      <a:cubicBezTo>
                        <a:pt x="2820" y="15973"/>
                        <a:pt x="2978" y="15989"/>
                        <a:pt x="3131" y="16076"/>
                      </a:cubicBezTo>
                      <a:cubicBezTo>
                        <a:pt x="3519" y="16307"/>
                        <a:pt x="3099" y="16548"/>
                        <a:pt x="3488" y="16769"/>
                      </a:cubicBezTo>
                      <a:cubicBezTo>
                        <a:pt x="3645" y="16858"/>
                        <a:pt x="3806" y="16872"/>
                        <a:pt x="3969" y="16872"/>
                      </a:cubicBezTo>
                      <a:cubicBezTo>
                        <a:pt x="4043" y="16872"/>
                        <a:pt x="4117" y="16869"/>
                        <a:pt x="4191" y="16869"/>
                      </a:cubicBezTo>
                      <a:cubicBezTo>
                        <a:pt x="4358" y="16869"/>
                        <a:pt x="4525" y="16883"/>
                        <a:pt x="4686" y="16979"/>
                      </a:cubicBezTo>
                      <a:cubicBezTo>
                        <a:pt x="5074" y="17199"/>
                        <a:pt x="4654" y="17441"/>
                        <a:pt x="5043" y="17662"/>
                      </a:cubicBezTo>
                      <a:cubicBezTo>
                        <a:pt x="5204" y="17757"/>
                        <a:pt x="5371" y="17772"/>
                        <a:pt x="5538" y="17772"/>
                      </a:cubicBezTo>
                      <a:cubicBezTo>
                        <a:pt x="5612" y="17772"/>
                        <a:pt x="5686" y="17769"/>
                        <a:pt x="5760" y="17769"/>
                      </a:cubicBezTo>
                      <a:cubicBezTo>
                        <a:pt x="5923" y="17769"/>
                        <a:pt x="6084" y="17783"/>
                        <a:pt x="6241" y="17872"/>
                      </a:cubicBezTo>
                      <a:cubicBezTo>
                        <a:pt x="6629" y="18093"/>
                        <a:pt x="6209" y="18334"/>
                        <a:pt x="6598" y="18565"/>
                      </a:cubicBezTo>
                      <a:cubicBezTo>
                        <a:pt x="6754" y="18654"/>
                        <a:pt x="6916" y="18668"/>
                        <a:pt x="7078" y="18668"/>
                      </a:cubicBezTo>
                      <a:cubicBezTo>
                        <a:pt x="7153" y="18668"/>
                        <a:pt x="7228" y="18665"/>
                        <a:pt x="7303" y="18665"/>
                      </a:cubicBezTo>
                      <a:cubicBezTo>
                        <a:pt x="7469" y="18665"/>
                        <a:pt x="7635" y="18680"/>
                        <a:pt x="7796" y="18775"/>
                      </a:cubicBezTo>
                      <a:cubicBezTo>
                        <a:pt x="8184" y="18996"/>
                        <a:pt x="7764" y="19238"/>
                        <a:pt x="8153" y="19459"/>
                      </a:cubicBezTo>
                      <a:cubicBezTo>
                        <a:pt x="8314" y="19554"/>
                        <a:pt x="8479" y="19569"/>
                        <a:pt x="8646" y="19569"/>
                      </a:cubicBezTo>
                      <a:cubicBezTo>
                        <a:pt x="8721" y="19569"/>
                        <a:pt x="8796" y="19566"/>
                        <a:pt x="8871" y="19566"/>
                      </a:cubicBezTo>
                      <a:cubicBezTo>
                        <a:pt x="9033" y="19566"/>
                        <a:pt x="9195" y="19580"/>
                        <a:pt x="9351" y="19669"/>
                      </a:cubicBezTo>
                      <a:cubicBezTo>
                        <a:pt x="9739" y="19889"/>
                        <a:pt x="9319" y="20131"/>
                        <a:pt x="9708" y="20362"/>
                      </a:cubicBezTo>
                      <a:cubicBezTo>
                        <a:pt x="9861" y="20449"/>
                        <a:pt x="10019" y="20464"/>
                        <a:pt x="10177" y="20464"/>
                      </a:cubicBezTo>
                      <a:cubicBezTo>
                        <a:pt x="10264" y="20464"/>
                        <a:pt x="10350" y="20460"/>
                        <a:pt x="10436" y="20460"/>
                      </a:cubicBezTo>
                      <a:cubicBezTo>
                        <a:pt x="10595" y="20460"/>
                        <a:pt x="10753" y="20475"/>
                        <a:pt x="10906" y="20562"/>
                      </a:cubicBezTo>
                      <a:cubicBezTo>
                        <a:pt x="11294" y="20793"/>
                        <a:pt x="10874" y="21035"/>
                        <a:pt x="11263" y="21255"/>
                      </a:cubicBezTo>
                      <a:cubicBezTo>
                        <a:pt x="11424" y="21351"/>
                        <a:pt x="11591" y="21365"/>
                        <a:pt x="11758" y="21365"/>
                      </a:cubicBezTo>
                      <a:cubicBezTo>
                        <a:pt x="11832" y="21365"/>
                        <a:pt x="11906" y="21363"/>
                        <a:pt x="11980" y="21363"/>
                      </a:cubicBezTo>
                      <a:cubicBezTo>
                        <a:pt x="12143" y="21363"/>
                        <a:pt x="12304" y="21376"/>
                        <a:pt x="12461" y="21465"/>
                      </a:cubicBezTo>
                      <a:cubicBezTo>
                        <a:pt x="12849" y="21696"/>
                        <a:pt x="12440" y="21927"/>
                        <a:pt x="12828" y="22159"/>
                      </a:cubicBezTo>
                      <a:cubicBezTo>
                        <a:pt x="12985" y="22247"/>
                        <a:pt x="13145" y="22261"/>
                        <a:pt x="13305" y="22261"/>
                      </a:cubicBezTo>
                      <a:cubicBezTo>
                        <a:pt x="13379" y="22261"/>
                        <a:pt x="13453" y="22259"/>
                        <a:pt x="13526" y="22259"/>
                      </a:cubicBezTo>
                      <a:cubicBezTo>
                        <a:pt x="13691" y="22259"/>
                        <a:pt x="13855" y="22273"/>
                        <a:pt x="14016" y="22369"/>
                      </a:cubicBezTo>
                      <a:cubicBezTo>
                        <a:pt x="14415" y="22590"/>
                        <a:pt x="13995" y="22831"/>
                        <a:pt x="14383" y="23062"/>
                      </a:cubicBezTo>
                      <a:lnTo>
                        <a:pt x="38969" y="8763"/>
                      </a:lnTo>
                      <a:cubicBezTo>
                        <a:pt x="38581" y="8542"/>
                        <a:pt x="39001" y="8301"/>
                        <a:pt x="38612" y="8080"/>
                      </a:cubicBezTo>
                      <a:cubicBezTo>
                        <a:pt x="38451" y="7984"/>
                        <a:pt x="38286" y="7969"/>
                        <a:pt x="38119" y="7969"/>
                      </a:cubicBezTo>
                      <a:cubicBezTo>
                        <a:pt x="38044" y="7969"/>
                        <a:pt x="37969" y="7972"/>
                        <a:pt x="37894" y="7972"/>
                      </a:cubicBezTo>
                      <a:cubicBezTo>
                        <a:pt x="37732" y="7972"/>
                        <a:pt x="37571" y="7958"/>
                        <a:pt x="37414" y="7869"/>
                      </a:cubicBezTo>
                      <a:cubicBezTo>
                        <a:pt x="37026" y="7638"/>
                        <a:pt x="37435" y="7407"/>
                        <a:pt x="37047" y="7176"/>
                      </a:cubicBezTo>
                      <a:cubicBezTo>
                        <a:pt x="36890" y="7087"/>
                        <a:pt x="36730" y="7073"/>
                        <a:pt x="36569" y="7073"/>
                      </a:cubicBezTo>
                      <a:cubicBezTo>
                        <a:pt x="36496" y="7073"/>
                        <a:pt x="36423" y="7076"/>
                        <a:pt x="36350" y="7076"/>
                      </a:cubicBezTo>
                      <a:cubicBezTo>
                        <a:pt x="36185" y="7076"/>
                        <a:pt x="36020" y="7062"/>
                        <a:pt x="35859" y="6966"/>
                      </a:cubicBezTo>
                      <a:cubicBezTo>
                        <a:pt x="35471" y="6746"/>
                        <a:pt x="35880" y="6504"/>
                        <a:pt x="35492" y="6272"/>
                      </a:cubicBezTo>
                      <a:cubicBezTo>
                        <a:pt x="35339" y="6186"/>
                        <a:pt x="35182" y="6171"/>
                        <a:pt x="35026" y="6171"/>
                      </a:cubicBezTo>
                      <a:cubicBezTo>
                        <a:pt x="34941" y="6171"/>
                        <a:pt x="34855" y="6175"/>
                        <a:pt x="34770" y="6175"/>
                      </a:cubicBezTo>
                      <a:cubicBezTo>
                        <a:pt x="34613" y="6175"/>
                        <a:pt x="34457" y="6160"/>
                        <a:pt x="34304" y="6073"/>
                      </a:cubicBezTo>
                      <a:cubicBezTo>
                        <a:pt x="33916" y="5842"/>
                        <a:pt x="34325" y="5600"/>
                        <a:pt x="33937" y="5380"/>
                      </a:cubicBezTo>
                      <a:cubicBezTo>
                        <a:pt x="33780" y="5291"/>
                        <a:pt x="33620" y="5277"/>
                        <a:pt x="33460" y="5277"/>
                      </a:cubicBezTo>
                      <a:cubicBezTo>
                        <a:pt x="33386" y="5277"/>
                        <a:pt x="33312" y="5280"/>
                        <a:pt x="33239" y="5280"/>
                      </a:cubicBezTo>
                      <a:cubicBezTo>
                        <a:pt x="33074" y="5280"/>
                        <a:pt x="32910" y="5265"/>
                        <a:pt x="32749" y="5170"/>
                      </a:cubicBezTo>
                      <a:cubicBezTo>
                        <a:pt x="32361" y="4949"/>
                        <a:pt x="32770" y="4707"/>
                        <a:pt x="32382" y="4486"/>
                      </a:cubicBezTo>
                      <a:cubicBezTo>
                        <a:pt x="32221" y="4391"/>
                        <a:pt x="32057" y="4376"/>
                        <a:pt x="31892" y="4376"/>
                      </a:cubicBezTo>
                      <a:cubicBezTo>
                        <a:pt x="31818" y="4376"/>
                        <a:pt x="31744" y="4379"/>
                        <a:pt x="31671" y="4379"/>
                      </a:cubicBezTo>
                      <a:cubicBezTo>
                        <a:pt x="31510" y="4379"/>
                        <a:pt x="31351" y="4365"/>
                        <a:pt x="31194" y="4276"/>
                      </a:cubicBezTo>
                      <a:cubicBezTo>
                        <a:pt x="30806" y="4045"/>
                        <a:pt x="31215" y="3804"/>
                        <a:pt x="30827" y="3583"/>
                      </a:cubicBezTo>
                      <a:cubicBezTo>
                        <a:pt x="30670" y="3494"/>
                        <a:pt x="30510" y="3480"/>
                        <a:pt x="30349" y="3480"/>
                      </a:cubicBezTo>
                      <a:cubicBezTo>
                        <a:pt x="30276" y="3480"/>
                        <a:pt x="30203" y="3483"/>
                        <a:pt x="30130" y="3483"/>
                      </a:cubicBezTo>
                      <a:cubicBezTo>
                        <a:pt x="29965" y="3483"/>
                        <a:pt x="29800" y="3468"/>
                        <a:pt x="29639" y="3373"/>
                      </a:cubicBezTo>
                      <a:cubicBezTo>
                        <a:pt x="29251" y="3152"/>
                        <a:pt x="29660" y="2910"/>
                        <a:pt x="29272" y="2690"/>
                      </a:cubicBezTo>
                      <a:cubicBezTo>
                        <a:pt x="29110" y="2594"/>
                        <a:pt x="28946" y="2580"/>
                        <a:pt x="28780" y="2580"/>
                      </a:cubicBezTo>
                      <a:cubicBezTo>
                        <a:pt x="28707" y="2580"/>
                        <a:pt x="28634" y="2582"/>
                        <a:pt x="28561" y="2582"/>
                      </a:cubicBezTo>
                      <a:cubicBezTo>
                        <a:pt x="28401" y="2582"/>
                        <a:pt x="28241" y="2569"/>
                        <a:pt x="28084" y="2480"/>
                      </a:cubicBezTo>
                      <a:cubicBezTo>
                        <a:pt x="27696" y="2249"/>
                        <a:pt x="28105" y="2018"/>
                        <a:pt x="27717" y="1786"/>
                      </a:cubicBezTo>
                      <a:cubicBezTo>
                        <a:pt x="27560" y="1698"/>
                        <a:pt x="27401" y="1684"/>
                        <a:pt x="27240" y="1684"/>
                      </a:cubicBezTo>
                      <a:cubicBezTo>
                        <a:pt x="27166" y="1684"/>
                        <a:pt x="27092" y="1686"/>
                        <a:pt x="27019" y="1686"/>
                      </a:cubicBezTo>
                      <a:cubicBezTo>
                        <a:pt x="26854" y="1686"/>
                        <a:pt x="26690" y="1672"/>
                        <a:pt x="26529" y="1576"/>
                      </a:cubicBezTo>
                      <a:cubicBezTo>
                        <a:pt x="26141" y="1355"/>
                        <a:pt x="26550" y="1114"/>
                        <a:pt x="26162" y="893"/>
                      </a:cubicBezTo>
                      <a:cubicBezTo>
                        <a:pt x="25997" y="800"/>
                        <a:pt x="25829" y="787"/>
                        <a:pt x="25660" y="787"/>
                      </a:cubicBezTo>
                      <a:cubicBezTo>
                        <a:pt x="25599" y="787"/>
                        <a:pt x="25538" y="789"/>
                        <a:pt x="25477" y="789"/>
                      </a:cubicBezTo>
                      <a:cubicBezTo>
                        <a:pt x="25308" y="789"/>
                        <a:pt x="25139" y="777"/>
                        <a:pt x="24974" y="683"/>
                      </a:cubicBezTo>
                      <a:cubicBezTo>
                        <a:pt x="24586" y="463"/>
                        <a:pt x="24995" y="220"/>
                        <a:pt x="24607" y="0"/>
                      </a:cubicBezTo>
                      <a:close/>
                    </a:path>
                  </a:pathLst>
                </a:custGeom>
                <a:solidFill>
                  <a:schemeClr val="lt1"/>
                </a:solidFill>
                <a:ln cap="flat" cmpd="sng" w="735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2" name="Google Shape;802;p50"/>
                <p:cNvSpPr/>
                <p:nvPr/>
              </p:nvSpPr>
              <p:spPr>
                <a:xfrm>
                  <a:off x="5530725" y="1643313"/>
                  <a:ext cx="214650" cy="124525"/>
                </a:xfrm>
                <a:custGeom>
                  <a:rect b="b" l="l" r="r" t="t"/>
                  <a:pathLst>
                    <a:path extrusionOk="0" fill="none" h="4981" w="8586">
                      <a:moveTo>
                        <a:pt x="1" y="0"/>
                      </a:moveTo>
                      <a:lnTo>
                        <a:pt x="8585" y="4981"/>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3" name="Google Shape;803;p50"/>
                <p:cNvSpPr/>
                <p:nvPr/>
              </p:nvSpPr>
              <p:spPr>
                <a:xfrm>
                  <a:off x="5501300" y="1661938"/>
                  <a:ext cx="214650" cy="124825"/>
                </a:xfrm>
                <a:custGeom>
                  <a:rect b="b" l="l" r="r" t="t"/>
                  <a:pathLst>
                    <a:path extrusionOk="0" fill="none" h="4993" w="8586">
                      <a:moveTo>
                        <a:pt x="1" y="1"/>
                      </a:moveTo>
                      <a:lnTo>
                        <a:pt x="8585" y="4992"/>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4" name="Google Shape;804;p50"/>
                <p:cNvSpPr/>
                <p:nvPr/>
              </p:nvSpPr>
              <p:spPr>
                <a:xfrm>
                  <a:off x="5364725" y="1715813"/>
                  <a:ext cx="146075" cy="84850"/>
                </a:xfrm>
                <a:custGeom>
                  <a:rect b="b" l="l" r="r" t="t"/>
                  <a:pathLst>
                    <a:path extrusionOk="0" fill="none" h="3394" w="5843">
                      <a:moveTo>
                        <a:pt x="0" y="0"/>
                      </a:moveTo>
                      <a:lnTo>
                        <a:pt x="5842" y="3393"/>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50"/>
                <p:cNvSpPr/>
                <p:nvPr/>
              </p:nvSpPr>
              <p:spPr>
                <a:xfrm>
                  <a:off x="5323500" y="1741263"/>
                  <a:ext cx="146075" cy="84900"/>
                </a:xfrm>
                <a:custGeom>
                  <a:rect b="b" l="l" r="r" t="t"/>
                  <a:pathLst>
                    <a:path extrusionOk="0" fill="none" h="3396" w="5843">
                      <a:moveTo>
                        <a:pt x="0" y="1"/>
                      </a:moveTo>
                      <a:lnTo>
                        <a:pt x="5842" y="3395"/>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50"/>
                <p:cNvSpPr/>
                <p:nvPr/>
              </p:nvSpPr>
              <p:spPr>
                <a:xfrm>
                  <a:off x="5272275" y="1772013"/>
                  <a:ext cx="145800" cy="84850"/>
                </a:xfrm>
                <a:custGeom>
                  <a:rect b="b" l="l" r="r" t="t"/>
                  <a:pathLst>
                    <a:path extrusionOk="0" fill="none" h="3394" w="5832">
                      <a:moveTo>
                        <a:pt x="0" y="1"/>
                      </a:moveTo>
                      <a:lnTo>
                        <a:pt x="5832" y="3394"/>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50"/>
                <p:cNvSpPr/>
                <p:nvPr/>
              </p:nvSpPr>
              <p:spPr>
                <a:xfrm>
                  <a:off x="5225775" y="1799063"/>
                  <a:ext cx="146075" cy="84875"/>
                </a:xfrm>
                <a:custGeom>
                  <a:rect b="b" l="l" r="r" t="t"/>
                  <a:pathLst>
                    <a:path extrusionOk="0" fill="none" h="3395" w="5843">
                      <a:moveTo>
                        <a:pt x="1" y="0"/>
                      </a:moveTo>
                      <a:lnTo>
                        <a:pt x="5843" y="3395"/>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50"/>
                <p:cNvSpPr/>
                <p:nvPr/>
              </p:nvSpPr>
              <p:spPr>
                <a:xfrm>
                  <a:off x="5504450" y="1699763"/>
                  <a:ext cx="149750" cy="87000"/>
                </a:xfrm>
                <a:custGeom>
                  <a:rect b="b" l="l" r="r" t="t"/>
                  <a:pathLst>
                    <a:path extrusionOk="0" fill="none" h="3480" w="5990">
                      <a:moveTo>
                        <a:pt x="1" y="1"/>
                      </a:moveTo>
                      <a:lnTo>
                        <a:pt x="5990" y="3479"/>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50"/>
                <p:cNvSpPr/>
                <p:nvPr/>
              </p:nvSpPr>
              <p:spPr>
                <a:xfrm>
                  <a:off x="5551225" y="1821913"/>
                  <a:ext cx="24700" cy="12550"/>
                </a:xfrm>
                <a:custGeom>
                  <a:rect b="b" l="l" r="r" t="t"/>
                  <a:pathLst>
                    <a:path extrusionOk="0" h="502" w="988">
                      <a:moveTo>
                        <a:pt x="579" y="0"/>
                      </a:moveTo>
                      <a:cubicBezTo>
                        <a:pt x="523" y="0"/>
                        <a:pt x="466" y="13"/>
                        <a:pt x="410" y="43"/>
                      </a:cubicBezTo>
                      <a:cubicBezTo>
                        <a:pt x="294" y="116"/>
                        <a:pt x="336" y="158"/>
                        <a:pt x="441" y="253"/>
                      </a:cubicBezTo>
                      <a:cubicBezTo>
                        <a:pt x="557" y="337"/>
                        <a:pt x="568" y="368"/>
                        <a:pt x="515" y="400"/>
                      </a:cubicBezTo>
                      <a:cubicBezTo>
                        <a:pt x="482" y="421"/>
                        <a:pt x="449" y="430"/>
                        <a:pt x="417" y="430"/>
                      </a:cubicBezTo>
                      <a:cubicBezTo>
                        <a:pt x="368" y="430"/>
                        <a:pt x="319" y="410"/>
                        <a:pt x="263" y="379"/>
                      </a:cubicBezTo>
                      <a:cubicBezTo>
                        <a:pt x="200" y="337"/>
                        <a:pt x="84" y="253"/>
                        <a:pt x="84" y="253"/>
                      </a:cubicBezTo>
                      <a:lnTo>
                        <a:pt x="0" y="295"/>
                      </a:lnTo>
                      <a:cubicBezTo>
                        <a:pt x="11" y="295"/>
                        <a:pt x="116" y="379"/>
                        <a:pt x="189" y="421"/>
                      </a:cubicBezTo>
                      <a:cubicBezTo>
                        <a:pt x="270" y="471"/>
                        <a:pt x="351" y="502"/>
                        <a:pt x="431" y="502"/>
                      </a:cubicBezTo>
                      <a:cubicBezTo>
                        <a:pt x="487" y="502"/>
                        <a:pt x="543" y="487"/>
                        <a:pt x="599" y="452"/>
                      </a:cubicBezTo>
                      <a:cubicBezTo>
                        <a:pt x="715" y="389"/>
                        <a:pt x="694" y="337"/>
                        <a:pt x="568" y="232"/>
                      </a:cubicBezTo>
                      <a:cubicBezTo>
                        <a:pt x="462" y="148"/>
                        <a:pt x="441" y="127"/>
                        <a:pt x="504" y="95"/>
                      </a:cubicBezTo>
                      <a:cubicBezTo>
                        <a:pt x="533" y="79"/>
                        <a:pt x="561" y="72"/>
                        <a:pt x="589" y="72"/>
                      </a:cubicBezTo>
                      <a:cubicBezTo>
                        <a:pt x="634" y="72"/>
                        <a:pt x="680" y="90"/>
                        <a:pt x="726" y="116"/>
                      </a:cubicBezTo>
                      <a:cubicBezTo>
                        <a:pt x="799" y="158"/>
                        <a:pt x="904" y="242"/>
                        <a:pt x="915" y="242"/>
                      </a:cubicBezTo>
                      <a:lnTo>
                        <a:pt x="988" y="200"/>
                      </a:lnTo>
                      <a:cubicBezTo>
                        <a:pt x="988" y="200"/>
                        <a:pt x="894" y="116"/>
                        <a:pt x="799" y="64"/>
                      </a:cubicBezTo>
                      <a:cubicBezTo>
                        <a:pt x="736" y="27"/>
                        <a:pt x="660" y="0"/>
                        <a:pt x="579"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p50"/>
                <p:cNvSpPr/>
                <p:nvPr/>
              </p:nvSpPr>
              <p:spPr>
                <a:xfrm>
                  <a:off x="5536250" y="1811938"/>
                  <a:ext cx="25775" cy="15275"/>
                </a:xfrm>
                <a:custGeom>
                  <a:rect b="b" l="l" r="r" t="t"/>
                  <a:pathLst>
                    <a:path extrusionOk="0" h="611" w="1031">
                      <a:moveTo>
                        <a:pt x="568" y="1"/>
                      </a:moveTo>
                      <a:lnTo>
                        <a:pt x="253" y="179"/>
                      </a:lnTo>
                      <a:cubicBezTo>
                        <a:pt x="43" y="305"/>
                        <a:pt x="1" y="368"/>
                        <a:pt x="158" y="463"/>
                      </a:cubicBezTo>
                      <a:cubicBezTo>
                        <a:pt x="253" y="515"/>
                        <a:pt x="379" y="536"/>
                        <a:pt x="389" y="536"/>
                      </a:cubicBezTo>
                      <a:lnTo>
                        <a:pt x="347" y="557"/>
                      </a:lnTo>
                      <a:lnTo>
                        <a:pt x="442" y="610"/>
                      </a:lnTo>
                      <a:lnTo>
                        <a:pt x="1030" y="274"/>
                      </a:lnTo>
                      <a:lnTo>
                        <a:pt x="946" y="221"/>
                      </a:lnTo>
                      <a:lnTo>
                        <a:pt x="463" y="494"/>
                      </a:lnTo>
                      <a:cubicBezTo>
                        <a:pt x="452" y="494"/>
                        <a:pt x="347" y="473"/>
                        <a:pt x="253" y="431"/>
                      </a:cubicBezTo>
                      <a:cubicBezTo>
                        <a:pt x="148" y="358"/>
                        <a:pt x="179" y="326"/>
                        <a:pt x="347" y="232"/>
                      </a:cubicBezTo>
                      <a:lnTo>
                        <a:pt x="652" y="53"/>
                      </a:lnTo>
                      <a:lnTo>
                        <a:pt x="56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p50"/>
                <p:cNvSpPr/>
                <p:nvPr/>
              </p:nvSpPr>
              <p:spPr>
                <a:xfrm>
                  <a:off x="5565675" y="1830488"/>
                  <a:ext cx="32325" cy="13775"/>
                </a:xfrm>
                <a:custGeom>
                  <a:rect b="b" l="l" r="r" t="t"/>
                  <a:pathLst>
                    <a:path extrusionOk="0" h="551" w="1293">
                      <a:moveTo>
                        <a:pt x="603" y="73"/>
                      </a:moveTo>
                      <a:cubicBezTo>
                        <a:pt x="651" y="73"/>
                        <a:pt x="698" y="85"/>
                        <a:pt x="746" y="109"/>
                      </a:cubicBezTo>
                      <a:cubicBezTo>
                        <a:pt x="788" y="141"/>
                        <a:pt x="851" y="193"/>
                        <a:pt x="872" y="204"/>
                      </a:cubicBezTo>
                      <a:lnTo>
                        <a:pt x="473" y="435"/>
                      </a:lnTo>
                      <a:cubicBezTo>
                        <a:pt x="463" y="435"/>
                        <a:pt x="347" y="414"/>
                        <a:pt x="253" y="361"/>
                      </a:cubicBezTo>
                      <a:cubicBezTo>
                        <a:pt x="190" y="319"/>
                        <a:pt x="158" y="267"/>
                        <a:pt x="347" y="162"/>
                      </a:cubicBezTo>
                      <a:cubicBezTo>
                        <a:pt x="444" y="104"/>
                        <a:pt x="525" y="73"/>
                        <a:pt x="603" y="73"/>
                      </a:cubicBezTo>
                      <a:close/>
                      <a:moveTo>
                        <a:pt x="581" y="0"/>
                      </a:moveTo>
                      <a:cubicBezTo>
                        <a:pt x="478" y="0"/>
                        <a:pt x="372" y="38"/>
                        <a:pt x="253" y="109"/>
                      </a:cubicBezTo>
                      <a:cubicBezTo>
                        <a:pt x="0" y="256"/>
                        <a:pt x="53" y="340"/>
                        <a:pt x="169" y="404"/>
                      </a:cubicBezTo>
                      <a:cubicBezTo>
                        <a:pt x="253" y="456"/>
                        <a:pt x="389" y="477"/>
                        <a:pt x="400" y="477"/>
                      </a:cubicBezTo>
                      <a:lnTo>
                        <a:pt x="358" y="498"/>
                      </a:lnTo>
                      <a:lnTo>
                        <a:pt x="452" y="551"/>
                      </a:lnTo>
                      <a:lnTo>
                        <a:pt x="1292" y="57"/>
                      </a:lnTo>
                      <a:lnTo>
                        <a:pt x="1208" y="15"/>
                      </a:lnTo>
                      <a:lnTo>
                        <a:pt x="946" y="162"/>
                      </a:lnTo>
                      <a:cubicBezTo>
                        <a:pt x="935" y="151"/>
                        <a:pt x="872" y="99"/>
                        <a:pt x="820" y="67"/>
                      </a:cubicBezTo>
                      <a:cubicBezTo>
                        <a:pt x="738" y="22"/>
                        <a:pt x="660" y="0"/>
                        <a:pt x="58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50"/>
                <p:cNvSpPr/>
                <p:nvPr/>
              </p:nvSpPr>
              <p:spPr>
                <a:xfrm>
                  <a:off x="5633975" y="1867063"/>
                  <a:ext cx="29950" cy="15350"/>
                </a:xfrm>
                <a:custGeom>
                  <a:rect b="b" l="l" r="r" t="t"/>
                  <a:pathLst>
                    <a:path extrusionOk="0" h="614" w="1198">
                      <a:moveTo>
                        <a:pt x="768" y="73"/>
                      </a:moveTo>
                      <a:cubicBezTo>
                        <a:pt x="826" y="73"/>
                        <a:pt x="876" y="89"/>
                        <a:pt x="925" y="117"/>
                      </a:cubicBezTo>
                      <a:cubicBezTo>
                        <a:pt x="1051" y="191"/>
                        <a:pt x="1051" y="275"/>
                        <a:pt x="778" y="422"/>
                      </a:cubicBezTo>
                      <a:cubicBezTo>
                        <a:pt x="636" y="508"/>
                        <a:pt x="534" y="544"/>
                        <a:pt x="449" y="544"/>
                      </a:cubicBezTo>
                      <a:cubicBezTo>
                        <a:pt x="388" y="544"/>
                        <a:pt x="336" y="526"/>
                        <a:pt x="283" y="496"/>
                      </a:cubicBezTo>
                      <a:cubicBezTo>
                        <a:pt x="157" y="422"/>
                        <a:pt x="157" y="348"/>
                        <a:pt x="399" y="201"/>
                      </a:cubicBezTo>
                      <a:cubicBezTo>
                        <a:pt x="566" y="112"/>
                        <a:pt x="678" y="73"/>
                        <a:pt x="768" y="73"/>
                      </a:cubicBezTo>
                      <a:close/>
                      <a:moveTo>
                        <a:pt x="745" y="1"/>
                      </a:moveTo>
                      <a:cubicBezTo>
                        <a:pt x="624" y="1"/>
                        <a:pt x="486" y="44"/>
                        <a:pt x="304" y="149"/>
                      </a:cubicBezTo>
                      <a:cubicBezTo>
                        <a:pt x="0" y="327"/>
                        <a:pt x="21" y="432"/>
                        <a:pt x="199" y="538"/>
                      </a:cubicBezTo>
                      <a:cubicBezTo>
                        <a:pt x="281" y="585"/>
                        <a:pt x="366" y="613"/>
                        <a:pt x="462" y="613"/>
                      </a:cubicBezTo>
                      <a:cubicBezTo>
                        <a:pt x="579" y="613"/>
                        <a:pt x="711" y="572"/>
                        <a:pt x="872" y="474"/>
                      </a:cubicBezTo>
                      <a:cubicBezTo>
                        <a:pt x="1198" y="296"/>
                        <a:pt x="1187" y="180"/>
                        <a:pt x="1009" y="75"/>
                      </a:cubicBezTo>
                      <a:cubicBezTo>
                        <a:pt x="925" y="29"/>
                        <a:pt x="841" y="1"/>
                        <a:pt x="745"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3" name="Google Shape;813;p50"/>
                <p:cNvSpPr/>
                <p:nvPr/>
              </p:nvSpPr>
              <p:spPr>
                <a:xfrm>
                  <a:off x="5610325" y="1852388"/>
                  <a:ext cx="29975" cy="16750"/>
                </a:xfrm>
                <a:custGeom>
                  <a:rect b="b" l="l" r="r" t="t"/>
                  <a:pathLst>
                    <a:path extrusionOk="0" h="670" w="1199">
                      <a:moveTo>
                        <a:pt x="746" y="1"/>
                      </a:moveTo>
                      <a:lnTo>
                        <a:pt x="683" y="53"/>
                      </a:lnTo>
                      <a:cubicBezTo>
                        <a:pt x="694" y="53"/>
                        <a:pt x="820" y="95"/>
                        <a:pt x="925" y="158"/>
                      </a:cubicBezTo>
                      <a:cubicBezTo>
                        <a:pt x="1040" y="232"/>
                        <a:pt x="1051" y="274"/>
                        <a:pt x="967" y="326"/>
                      </a:cubicBezTo>
                      <a:cubicBezTo>
                        <a:pt x="925" y="349"/>
                        <a:pt x="875" y="358"/>
                        <a:pt x="827" y="358"/>
                      </a:cubicBezTo>
                      <a:cubicBezTo>
                        <a:pt x="766" y="358"/>
                        <a:pt x="708" y="344"/>
                        <a:pt x="673" y="326"/>
                      </a:cubicBezTo>
                      <a:lnTo>
                        <a:pt x="515" y="232"/>
                      </a:lnTo>
                      <a:lnTo>
                        <a:pt x="442" y="284"/>
                      </a:lnTo>
                      <a:lnTo>
                        <a:pt x="599" y="368"/>
                      </a:lnTo>
                      <a:cubicBezTo>
                        <a:pt x="683" y="431"/>
                        <a:pt x="725" y="494"/>
                        <a:pt x="620" y="547"/>
                      </a:cubicBezTo>
                      <a:cubicBezTo>
                        <a:pt x="570" y="577"/>
                        <a:pt x="519" y="593"/>
                        <a:pt x="468" y="593"/>
                      </a:cubicBezTo>
                      <a:cubicBezTo>
                        <a:pt x="412" y="593"/>
                        <a:pt x="355" y="575"/>
                        <a:pt x="295" y="536"/>
                      </a:cubicBezTo>
                      <a:cubicBezTo>
                        <a:pt x="179" y="473"/>
                        <a:pt x="85" y="389"/>
                        <a:pt x="85" y="389"/>
                      </a:cubicBezTo>
                      <a:lnTo>
                        <a:pt x="1" y="421"/>
                      </a:lnTo>
                      <a:cubicBezTo>
                        <a:pt x="1" y="431"/>
                        <a:pt x="95" y="515"/>
                        <a:pt x="221" y="589"/>
                      </a:cubicBezTo>
                      <a:cubicBezTo>
                        <a:pt x="313" y="643"/>
                        <a:pt x="399" y="669"/>
                        <a:pt x="482" y="669"/>
                      </a:cubicBezTo>
                      <a:cubicBezTo>
                        <a:pt x="561" y="669"/>
                        <a:pt x="638" y="645"/>
                        <a:pt x="715" y="599"/>
                      </a:cubicBezTo>
                      <a:cubicBezTo>
                        <a:pt x="841" y="526"/>
                        <a:pt x="820" y="473"/>
                        <a:pt x="767" y="410"/>
                      </a:cubicBezTo>
                      <a:lnTo>
                        <a:pt x="767" y="410"/>
                      </a:lnTo>
                      <a:cubicBezTo>
                        <a:pt x="783" y="416"/>
                        <a:pt x="825" y="426"/>
                        <a:pt x="879" y="426"/>
                      </a:cubicBezTo>
                      <a:cubicBezTo>
                        <a:pt x="933" y="426"/>
                        <a:pt x="998" y="416"/>
                        <a:pt x="1061" y="379"/>
                      </a:cubicBezTo>
                      <a:cubicBezTo>
                        <a:pt x="1198" y="295"/>
                        <a:pt x="1198" y="221"/>
                        <a:pt x="1009" y="116"/>
                      </a:cubicBezTo>
                      <a:cubicBezTo>
                        <a:pt x="893" y="43"/>
                        <a:pt x="757" y="1"/>
                        <a:pt x="74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50"/>
                <p:cNvSpPr/>
                <p:nvPr/>
              </p:nvSpPr>
              <p:spPr>
                <a:xfrm>
                  <a:off x="5626625" y="1871038"/>
                  <a:ext cx="5800" cy="3450"/>
                </a:xfrm>
                <a:custGeom>
                  <a:rect b="b" l="l" r="r" t="t"/>
                  <a:pathLst>
                    <a:path extrusionOk="0" h="138" w="232">
                      <a:moveTo>
                        <a:pt x="136" y="0"/>
                      </a:moveTo>
                      <a:lnTo>
                        <a:pt x="0" y="74"/>
                      </a:lnTo>
                      <a:lnTo>
                        <a:pt x="94" y="137"/>
                      </a:lnTo>
                      <a:lnTo>
                        <a:pt x="231" y="53"/>
                      </a:lnTo>
                      <a:lnTo>
                        <a:pt x="13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5" name="Google Shape;815;p50"/>
                <p:cNvSpPr/>
                <p:nvPr/>
              </p:nvSpPr>
              <p:spPr>
                <a:xfrm>
                  <a:off x="5487650" y="1840038"/>
                  <a:ext cx="26050" cy="15250"/>
                </a:xfrm>
                <a:custGeom>
                  <a:rect b="b" l="l" r="r" t="t"/>
                  <a:pathLst>
                    <a:path extrusionOk="0" h="610" w="1042">
                      <a:moveTo>
                        <a:pt x="568" y="0"/>
                      </a:moveTo>
                      <a:lnTo>
                        <a:pt x="264" y="180"/>
                      </a:lnTo>
                      <a:cubicBezTo>
                        <a:pt x="43" y="306"/>
                        <a:pt x="1" y="369"/>
                        <a:pt x="169" y="463"/>
                      </a:cubicBezTo>
                      <a:cubicBezTo>
                        <a:pt x="253" y="516"/>
                        <a:pt x="390" y="537"/>
                        <a:pt x="400" y="537"/>
                      </a:cubicBezTo>
                      <a:lnTo>
                        <a:pt x="358" y="558"/>
                      </a:lnTo>
                      <a:lnTo>
                        <a:pt x="453" y="610"/>
                      </a:lnTo>
                      <a:lnTo>
                        <a:pt x="1041" y="274"/>
                      </a:lnTo>
                      <a:lnTo>
                        <a:pt x="946" y="222"/>
                      </a:lnTo>
                      <a:lnTo>
                        <a:pt x="463" y="495"/>
                      </a:lnTo>
                      <a:cubicBezTo>
                        <a:pt x="463" y="495"/>
                        <a:pt x="348" y="484"/>
                        <a:pt x="264" y="432"/>
                      </a:cubicBezTo>
                      <a:cubicBezTo>
                        <a:pt x="148" y="369"/>
                        <a:pt x="190" y="327"/>
                        <a:pt x="348" y="232"/>
                      </a:cubicBezTo>
                      <a:lnTo>
                        <a:pt x="663" y="53"/>
                      </a:lnTo>
                      <a:lnTo>
                        <a:pt x="56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6" name="Google Shape;816;p50"/>
                <p:cNvSpPr/>
                <p:nvPr/>
              </p:nvSpPr>
              <p:spPr>
                <a:xfrm>
                  <a:off x="5517075" y="1858588"/>
                  <a:ext cx="32600" cy="13800"/>
                </a:xfrm>
                <a:custGeom>
                  <a:rect b="b" l="l" r="r" t="t"/>
                  <a:pathLst>
                    <a:path extrusionOk="0" h="552" w="1304">
                      <a:moveTo>
                        <a:pt x="595" y="76"/>
                      </a:moveTo>
                      <a:cubicBezTo>
                        <a:pt x="646" y="76"/>
                        <a:pt x="695" y="90"/>
                        <a:pt x="747" y="120"/>
                      </a:cubicBezTo>
                      <a:cubicBezTo>
                        <a:pt x="799" y="141"/>
                        <a:pt x="862" y="194"/>
                        <a:pt x="873" y="204"/>
                      </a:cubicBezTo>
                      <a:lnTo>
                        <a:pt x="474" y="446"/>
                      </a:lnTo>
                      <a:cubicBezTo>
                        <a:pt x="474" y="435"/>
                        <a:pt x="347" y="414"/>
                        <a:pt x="263" y="362"/>
                      </a:cubicBezTo>
                      <a:cubicBezTo>
                        <a:pt x="189" y="330"/>
                        <a:pt x="158" y="267"/>
                        <a:pt x="358" y="162"/>
                      </a:cubicBezTo>
                      <a:cubicBezTo>
                        <a:pt x="445" y="106"/>
                        <a:pt x="521" y="76"/>
                        <a:pt x="595" y="76"/>
                      </a:cubicBezTo>
                      <a:close/>
                      <a:moveTo>
                        <a:pt x="590" y="1"/>
                      </a:moveTo>
                      <a:cubicBezTo>
                        <a:pt x="488" y="1"/>
                        <a:pt x="383" y="38"/>
                        <a:pt x="263" y="110"/>
                      </a:cubicBezTo>
                      <a:cubicBezTo>
                        <a:pt x="0" y="257"/>
                        <a:pt x="53" y="341"/>
                        <a:pt x="168" y="404"/>
                      </a:cubicBezTo>
                      <a:cubicBezTo>
                        <a:pt x="263" y="456"/>
                        <a:pt x="400" y="477"/>
                        <a:pt x="410" y="477"/>
                      </a:cubicBezTo>
                      <a:lnTo>
                        <a:pt x="368" y="509"/>
                      </a:lnTo>
                      <a:lnTo>
                        <a:pt x="453" y="551"/>
                      </a:lnTo>
                      <a:lnTo>
                        <a:pt x="1303" y="57"/>
                      </a:lnTo>
                      <a:lnTo>
                        <a:pt x="1219" y="15"/>
                      </a:lnTo>
                      <a:lnTo>
                        <a:pt x="957" y="162"/>
                      </a:lnTo>
                      <a:cubicBezTo>
                        <a:pt x="936" y="152"/>
                        <a:pt x="873" y="99"/>
                        <a:pt x="820" y="68"/>
                      </a:cubicBezTo>
                      <a:cubicBezTo>
                        <a:pt x="743" y="23"/>
                        <a:pt x="668" y="1"/>
                        <a:pt x="59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7" name="Google Shape;817;p50"/>
                <p:cNvSpPr/>
                <p:nvPr/>
              </p:nvSpPr>
              <p:spPr>
                <a:xfrm>
                  <a:off x="5502875" y="1850088"/>
                  <a:ext cx="24725" cy="12525"/>
                </a:xfrm>
                <a:custGeom>
                  <a:rect b="b" l="l" r="r" t="t"/>
                  <a:pathLst>
                    <a:path extrusionOk="0" h="501" w="989">
                      <a:moveTo>
                        <a:pt x="563" y="1"/>
                      </a:moveTo>
                      <a:cubicBezTo>
                        <a:pt x="511" y="1"/>
                        <a:pt x="460" y="12"/>
                        <a:pt x="411" y="40"/>
                      </a:cubicBezTo>
                      <a:cubicBezTo>
                        <a:pt x="295" y="114"/>
                        <a:pt x="327" y="166"/>
                        <a:pt x="442" y="250"/>
                      </a:cubicBezTo>
                      <a:cubicBezTo>
                        <a:pt x="558" y="345"/>
                        <a:pt x="568" y="366"/>
                        <a:pt x="505" y="397"/>
                      </a:cubicBezTo>
                      <a:cubicBezTo>
                        <a:pt x="471" y="418"/>
                        <a:pt x="439" y="428"/>
                        <a:pt x="406" y="428"/>
                      </a:cubicBezTo>
                      <a:cubicBezTo>
                        <a:pt x="358" y="428"/>
                        <a:pt x="310" y="408"/>
                        <a:pt x="253" y="376"/>
                      </a:cubicBezTo>
                      <a:cubicBezTo>
                        <a:pt x="190" y="334"/>
                        <a:pt x="85" y="250"/>
                        <a:pt x="75" y="250"/>
                      </a:cubicBezTo>
                      <a:lnTo>
                        <a:pt x="1" y="292"/>
                      </a:lnTo>
                      <a:cubicBezTo>
                        <a:pt x="1" y="292"/>
                        <a:pt x="106" y="376"/>
                        <a:pt x="180" y="429"/>
                      </a:cubicBezTo>
                      <a:cubicBezTo>
                        <a:pt x="265" y="471"/>
                        <a:pt x="347" y="500"/>
                        <a:pt x="428" y="500"/>
                      </a:cubicBezTo>
                      <a:cubicBezTo>
                        <a:pt x="486" y="500"/>
                        <a:pt x="543" y="485"/>
                        <a:pt x="600" y="450"/>
                      </a:cubicBezTo>
                      <a:cubicBezTo>
                        <a:pt x="715" y="387"/>
                        <a:pt x="684" y="334"/>
                        <a:pt x="568" y="240"/>
                      </a:cubicBezTo>
                      <a:cubicBezTo>
                        <a:pt x="463" y="145"/>
                        <a:pt x="442" y="124"/>
                        <a:pt x="495" y="93"/>
                      </a:cubicBezTo>
                      <a:cubicBezTo>
                        <a:pt x="523" y="77"/>
                        <a:pt x="553" y="70"/>
                        <a:pt x="582" y="70"/>
                      </a:cubicBezTo>
                      <a:cubicBezTo>
                        <a:pt x="629" y="70"/>
                        <a:pt x="676" y="88"/>
                        <a:pt x="715" y="114"/>
                      </a:cubicBezTo>
                      <a:cubicBezTo>
                        <a:pt x="799" y="156"/>
                        <a:pt x="905" y="240"/>
                        <a:pt x="905" y="250"/>
                      </a:cubicBezTo>
                      <a:lnTo>
                        <a:pt x="989" y="208"/>
                      </a:lnTo>
                      <a:cubicBezTo>
                        <a:pt x="978" y="198"/>
                        <a:pt x="884" y="114"/>
                        <a:pt x="799" y="61"/>
                      </a:cubicBezTo>
                      <a:cubicBezTo>
                        <a:pt x="729" y="29"/>
                        <a:pt x="646" y="1"/>
                        <a:pt x="563"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8" name="Google Shape;818;p50"/>
                <p:cNvSpPr/>
                <p:nvPr/>
              </p:nvSpPr>
              <p:spPr>
                <a:xfrm>
                  <a:off x="5585625" y="1895163"/>
                  <a:ext cx="29975" cy="15350"/>
                </a:xfrm>
                <a:custGeom>
                  <a:rect b="b" l="l" r="r" t="t"/>
                  <a:pathLst>
                    <a:path extrusionOk="0" h="614" w="1199">
                      <a:moveTo>
                        <a:pt x="766" y="73"/>
                      </a:moveTo>
                      <a:cubicBezTo>
                        <a:pt x="826" y="73"/>
                        <a:pt x="876" y="89"/>
                        <a:pt x="926" y="118"/>
                      </a:cubicBezTo>
                      <a:cubicBezTo>
                        <a:pt x="1052" y="202"/>
                        <a:pt x="1041" y="275"/>
                        <a:pt x="778" y="422"/>
                      </a:cubicBezTo>
                      <a:cubicBezTo>
                        <a:pt x="636" y="508"/>
                        <a:pt x="531" y="544"/>
                        <a:pt x="443" y="544"/>
                      </a:cubicBezTo>
                      <a:cubicBezTo>
                        <a:pt x="380" y="544"/>
                        <a:pt x="326" y="526"/>
                        <a:pt x="274" y="496"/>
                      </a:cubicBezTo>
                      <a:cubicBezTo>
                        <a:pt x="158" y="422"/>
                        <a:pt x="158" y="349"/>
                        <a:pt x="400" y="202"/>
                      </a:cubicBezTo>
                      <a:cubicBezTo>
                        <a:pt x="560" y="112"/>
                        <a:pt x="674" y="73"/>
                        <a:pt x="766" y="73"/>
                      </a:cubicBezTo>
                      <a:close/>
                      <a:moveTo>
                        <a:pt x="739" y="1"/>
                      </a:moveTo>
                      <a:cubicBezTo>
                        <a:pt x="619" y="1"/>
                        <a:pt x="480" y="44"/>
                        <a:pt x="305" y="149"/>
                      </a:cubicBezTo>
                      <a:cubicBezTo>
                        <a:pt x="1" y="328"/>
                        <a:pt x="22" y="433"/>
                        <a:pt x="200" y="538"/>
                      </a:cubicBezTo>
                      <a:cubicBezTo>
                        <a:pt x="281" y="586"/>
                        <a:pt x="366" y="614"/>
                        <a:pt x="463" y="614"/>
                      </a:cubicBezTo>
                      <a:cubicBezTo>
                        <a:pt x="579" y="614"/>
                        <a:pt x="712" y="573"/>
                        <a:pt x="873" y="475"/>
                      </a:cubicBezTo>
                      <a:cubicBezTo>
                        <a:pt x="1199" y="296"/>
                        <a:pt x="1188" y="181"/>
                        <a:pt x="999" y="76"/>
                      </a:cubicBezTo>
                      <a:cubicBezTo>
                        <a:pt x="919" y="29"/>
                        <a:pt x="835" y="1"/>
                        <a:pt x="7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9" name="Google Shape;819;p50"/>
                <p:cNvSpPr/>
                <p:nvPr/>
              </p:nvSpPr>
              <p:spPr>
                <a:xfrm>
                  <a:off x="5578000" y="1899138"/>
                  <a:ext cx="5800" cy="3450"/>
                </a:xfrm>
                <a:custGeom>
                  <a:rect b="b" l="l" r="r" t="t"/>
                  <a:pathLst>
                    <a:path extrusionOk="0" h="138" w="232">
                      <a:moveTo>
                        <a:pt x="138" y="1"/>
                      </a:moveTo>
                      <a:lnTo>
                        <a:pt x="1" y="85"/>
                      </a:lnTo>
                      <a:lnTo>
                        <a:pt x="106" y="137"/>
                      </a:lnTo>
                      <a:lnTo>
                        <a:pt x="232" y="64"/>
                      </a:lnTo>
                      <a:lnTo>
                        <a:pt x="13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0" name="Google Shape;820;p50"/>
                <p:cNvSpPr/>
                <p:nvPr/>
              </p:nvSpPr>
              <p:spPr>
                <a:xfrm>
                  <a:off x="5564350" y="1882863"/>
                  <a:ext cx="23950" cy="14975"/>
                </a:xfrm>
                <a:custGeom>
                  <a:rect b="b" l="l" r="r" t="t"/>
                  <a:pathLst>
                    <a:path extrusionOk="0" h="599" w="958">
                      <a:moveTo>
                        <a:pt x="852" y="1"/>
                      </a:moveTo>
                      <a:lnTo>
                        <a:pt x="74" y="200"/>
                      </a:lnTo>
                      <a:lnTo>
                        <a:pt x="1" y="242"/>
                      </a:lnTo>
                      <a:lnTo>
                        <a:pt x="390" y="463"/>
                      </a:lnTo>
                      <a:lnTo>
                        <a:pt x="232" y="547"/>
                      </a:lnTo>
                      <a:lnTo>
                        <a:pt x="327" y="599"/>
                      </a:lnTo>
                      <a:lnTo>
                        <a:pt x="474" y="515"/>
                      </a:lnTo>
                      <a:lnTo>
                        <a:pt x="579" y="568"/>
                      </a:lnTo>
                      <a:lnTo>
                        <a:pt x="652" y="526"/>
                      </a:lnTo>
                      <a:lnTo>
                        <a:pt x="558" y="463"/>
                      </a:lnTo>
                      <a:lnTo>
                        <a:pt x="799" y="326"/>
                      </a:lnTo>
                      <a:lnTo>
                        <a:pt x="705" y="274"/>
                      </a:lnTo>
                      <a:lnTo>
                        <a:pt x="463" y="410"/>
                      </a:lnTo>
                      <a:lnTo>
                        <a:pt x="180" y="253"/>
                      </a:lnTo>
                      <a:lnTo>
                        <a:pt x="957" y="64"/>
                      </a:lnTo>
                      <a:lnTo>
                        <a:pt x="85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1" name="Google Shape;821;p50"/>
                <p:cNvSpPr/>
                <p:nvPr/>
              </p:nvSpPr>
              <p:spPr>
                <a:xfrm>
                  <a:off x="5439325" y="1868163"/>
                  <a:ext cx="25750" cy="15500"/>
                </a:xfrm>
                <a:custGeom>
                  <a:rect b="b" l="l" r="r" t="t"/>
                  <a:pathLst>
                    <a:path extrusionOk="0" h="620" w="1030">
                      <a:moveTo>
                        <a:pt x="568" y="0"/>
                      </a:moveTo>
                      <a:lnTo>
                        <a:pt x="263" y="178"/>
                      </a:lnTo>
                      <a:cubicBezTo>
                        <a:pt x="42" y="304"/>
                        <a:pt x="0" y="367"/>
                        <a:pt x="168" y="473"/>
                      </a:cubicBezTo>
                      <a:cubicBezTo>
                        <a:pt x="252" y="515"/>
                        <a:pt x="389" y="536"/>
                        <a:pt x="400" y="536"/>
                      </a:cubicBezTo>
                      <a:lnTo>
                        <a:pt x="358" y="568"/>
                      </a:lnTo>
                      <a:lnTo>
                        <a:pt x="442" y="620"/>
                      </a:lnTo>
                      <a:lnTo>
                        <a:pt x="1030" y="273"/>
                      </a:lnTo>
                      <a:lnTo>
                        <a:pt x="946" y="220"/>
                      </a:lnTo>
                      <a:lnTo>
                        <a:pt x="463" y="494"/>
                      </a:lnTo>
                      <a:cubicBezTo>
                        <a:pt x="463" y="494"/>
                        <a:pt x="347" y="483"/>
                        <a:pt x="252" y="430"/>
                      </a:cubicBezTo>
                      <a:cubicBezTo>
                        <a:pt x="147" y="367"/>
                        <a:pt x="179" y="325"/>
                        <a:pt x="347" y="231"/>
                      </a:cubicBezTo>
                      <a:lnTo>
                        <a:pt x="652" y="52"/>
                      </a:lnTo>
                      <a:lnTo>
                        <a:pt x="56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2" name="Google Shape;822;p50"/>
                <p:cNvSpPr/>
                <p:nvPr/>
              </p:nvSpPr>
              <p:spPr>
                <a:xfrm>
                  <a:off x="5468750" y="1886688"/>
                  <a:ext cx="32575" cy="14050"/>
                </a:xfrm>
                <a:custGeom>
                  <a:rect b="b" l="l" r="r" t="t"/>
                  <a:pathLst>
                    <a:path extrusionOk="0" h="562" w="1303">
                      <a:moveTo>
                        <a:pt x="594" y="76"/>
                      </a:moveTo>
                      <a:cubicBezTo>
                        <a:pt x="645" y="76"/>
                        <a:pt x="695" y="91"/>
                        <a:pt x="746" y="121"/>
                      </a:cubicBezTo>
                      <a:cubicBezTo>
                        <a:pt x="799" y="152"/>
                        <a:pt x="862" y="194"/>
                        <a:pt x="873" y="205"/>
                      </a:cubicBezTo>
                      <a:lnTo>
                        <a:pt x="473" y="446"/>
                      </a:lnTo>
                      <a:cubicBezTo>
                        <a:pt x="462" y="436"/>
                        <a:pt x="347" y="415"/>
                        <a:pt x="263" y="373"/>
                      </a:cubicBezTo>
                      <a:cubicBezTo>
                        <a:pt x="189" y="331"/>
                        <a:pt x="158" y="278"/>
                        <a:pt x="347" y="163"/>
                      </a:cubicBezTo>
                      <a:cubicBezTo>
                        <a:pt x="440" y="106"/>
                        <a:pt x="519" y="76"/>
                        <a:pt x="594" y="76"/>
                      </a:cubicBezTo>
                      <a:close/>
                      <a:moveTo>
                        <a:pt x="581" y="0"/>
                      </a:moveTo>
                      <a:cubicBezTo>
                        <a:pt x="477" y="0"/>
                        <a:pt x="372" y="38"/>
                        <a:pt x="252" y="110"/>
                      </a:cubicBezTo>
                      <a:cubicBezTo>
                        <a:pt x="0" y="257"/>
                        <a:pt x="53" y="341"/>
                        <a:pt x="168" y="404"/>
                      </a:cubicBezTo>
                      <a:cubicBezTo>
                        <a:pt x="252" y="457"/>
                        <a:pt x="389" y="478"/>
                        <a:pt x="399" y="488"/>
                      </a:cubicBezTo>
                      <a:lnTo>
                        <a:pt x="357" y="509"/>
                      </a:lnTo>
                      <a:lnTo>
                        <a:pt x="452" y="562"/>
                      </a:lnTo>
                      <a:lnTo>
                        <a:pt x="1303" y="68"/>
                      </a:lnTo>
                      <a:lnTo>
                        <a:pt x="1209" y="16"/>
                      </a:lnTo>
                      <a:lnTo>
                        <a:pt x="946" y="163"/>
                      </a:lnTo>
                      <a:cubicBezTo>
                        <a:pt x="936" y="152"/>
                        <a:pt x="873" y="100"/>
                        <a:pt x="820" y="68"/>
                      </a:cubicBezTo>
                      <a:cubicBezTo>
                        <a:pt x="738" y="22"/>
                        <a:pt x="660" y="0"/>
                        <a:pt x="58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50"/>
                <p:cNvSpPr/>
                <p:nvPr/>
              </p:nvSpPr>
              <p:spPr>
                <a:xfrm>
                  <a:off x="5454300" y="1878213"/>
                  <a:ext cx="24975" cy="12575"/>
                </a:xfrm>
                <a:custGeom>
                  <a:rect b="b" l="l" r="r" t="t"/>
                  <a:pathLst>
                    <a:path extrusionOk="0" h="503" w="999">
                      <a:moveTo>
                        <a:pt x="566" y="0"/>
                      </a:moveTo>
                      <a:cubicBezTo>
                        <a:pt x="515" y="0"/>
                        <a:pt x="462" y="12"/>
                        <a:pt x="410" y="39"/>
                      </a:cubicBezTo>
                      <a:cubicBezTo>
                        <a:pt x="295" y="113"/>
                        <a:pt x="337" y="166"/>
                        <a:pt x="452" y="250"/>
                      </a:cubicBezTo>
                      <a:cubicBezTo>
                        <a:pt x="557" y="344"/>
                        <a:pt x="578" y="365"/>
                        <a:pt x="515" y="407"/>
                      </a:cubicBezTo>
                      <a:cubicBezTo>
                        <a:pt x="484" y="422"/>
                        <a:pt x="455" y="429"/>
                        <a:pt x="425" y="429"/>
                      </a:cubicBezTo>
                      <a:cubicBezTo>
                        <a:pt x="374" y="429"/>
                        <a:pt x="323" y="409"/>
                        <a:pt x="263" y="376"/>
                      </a:cubicBezTo>
                      <a:cubicBezTo>
                        <a:pt x="200" y="344"/>
                        <a:pt x="95" y="260"/>
                        <a:pt x="85" y="250"/>
                      </a:cubicBezTo>
                      <a:lnTo>
                        <a:pt x="1" y="292"/>
                      </a:lnTo>
                      <a:cubicBezTo>
                        <a:pt x="11" y="302"/>
                        <a:pt x="116" y="386"/>
                        <a:pt x="190" y="428"/>
                      </a:cubicBezTo>
                      <a:cubicBezTo>
                        <a:pt x="266" y="475"/>
                        <a:pt x="346" y="502"/>
                        <a:pt x="426" y="502"/>
                      </a:cubicBezTo>
                      <a:cubicBezTo>
                        <a:pt x="488" y="502"/>
                        <a:pt x="550" y="486"/>
                        <a:pt x="610" y="449"/>
                      </a:cubicBezTo>
                      <a:cubicBezTo>
                        <a:pt x="715" y="386"/>
                        <a:pt x="694" y="334"/>
                        <a:pt x="568" y="239"/>
                      </a:cubicBezTo>
                      <a:cubicBezTo>
                        <a:pt x="463" y="155"/>
                        <a:pt x="452" y="123"/>
                        <a:pt x="505" y="92"/>
                      </a:cubicBezTo>
                      <a:cubicBezTo>
                        <a:pt x="533" y="75"/>
                        <a:pt x="561" y="69"/>
                        <a:pt x="589" y="69"/>
                      </a:cubicBezTo>
                      <a:cubicBezTo>
                        <a:pt x="634" y="69"/>
                        <a:pt x="680" y="87"/>
                        <a:pt x="725" y="113"/>
                      </a:cubicBezTo>
                      <a:cubicBezTo>
                        <a:pt x="799" y="155"/>
                        <a:pt x="914" y="239"/>
                        <a:pt x="914" y="250"/>
                      </a:cubicBezTo>
                      <a:lnTo>
                        <a:pt x="998" y="208"/>
                      </a:lnTo>
                      <a:cubicBezTo>
                        <a:pt x="988" y="197"/>
                        <a:pt x="893" y="123"/>
                        <a:pt x="799" y="71"/>
                      </a:cubicBezTo>
                      <a:cubicBezTo>
                        <a:pt x="734" y="31"/>
                        <a:pt x="652" y="0"/>
                        <a:pt x="56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50"/>
                <p:cNvSpPr/>
                <p:nvPr/>
              </p:nvSpPr>
              <p:spPr>
                <a:xfrm>
                  <a:off x="5516025" y="1908613"/>
                  <a:ext cx="28925" cy="14200"/>
                </a:xfrm>
                <a:custGeom>
                  <a:rect b="b" l="l" r="r" t="t"/>
                  <a:pathLst>
                    <a:path extrusionOk="0" h="568" w="1157">
                      <a:moveTo>
                        <a:pt x="673" y="0"/>
                      </a:moveTo>
                      <a:lnTo>
                        <a:pt x="589" y="42"/>
                      </a:lnTo>
                      <a:lnTo>
                        <a:pt x="978" y="273"/>
                      </a:lnTo>
                      <a:lnTo>
                        <a:pt x="957" y="294"/>
                      </a:lnTo>
                      <a:lnTo>
                        <a:pt x="0" y="494"/>
                      </a:lnTo>
                      <a:lnTo>
                        <a:pt x="63" y="568"/>
                      </a:lnTo>
                      <a:lnTo>
                        <a:pt x="1041" y="346"/>
                      </a:lnTo>
                      <a:lnTo>
                        <a:pt x="1156" y="273"/>
                      </a:lnTo>
                      <a:lnTo>
                        <a:pt x="673"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50"/>
                <p:cNvSpPr/>
                <p:nvPr/>
              </p:nvSpPr>
              <p:spPr>
                <a:xfrm>
                  <a:off x="5537300" y="1923363"/>
                  <a:ext cx="29700" cy="15450"/>
                </a:xfrm>
                <a:custGeom>
                  <a:rect b="b" l="l" r="r" t="t"/>
                  <a:pathLst>
                    <a:path extrusionOk="0" h="618" w="1188">
                      <a:moveTo>
                        <a:pt x="751" y="72"/>
                      </a:moveTo>
                      <a:cubicBezTo>
                        <a:pt x="811" y="72"/>
                        <a:pt x="863" y="90"/>
                        <a:pt x="914" y="125"/>
                      </a:cubicBezTo>
                      <a:cubicBezTo>
                        <a:pt x="1051" y="198"/>
                        <a:pt x="1040" y="272"/>
                        <a:pt x="778" y="419"/>
                      </a:cubicBezTo>
                      <a:cubicBezTo>
                        <a:pt x="637" y="505"/>
                        <a:pt x="531" y="541"/>
                        <a:pt x="443" y="541"/>
                      </a:cubicBezTo>
                      <a:cubicBezTo>
                        <a:pt x="380" y="541"/>
                        <a:pt x="326" y="523"/>
                        <a:pt x="274" y="492"/>
                      </a:cubicBezTo>
                      <a:cubicBezTo>
                        <a:pt x="158" y="419"/>
                        <a:pt x="148" y="345"/>
                        <a:pt x="400" y="198"/>
                      </a:cubicBezTo>
                      <a:cubicBezTo>
                        <a:pt x="555" y="111"/>
                        <a:pt x="663" y="72"/>
                        <a:pt x="751" y="72"/>
                      </a:cubicBezTo>
                      <a:close/>
                      <a:moveTo>
                        <a:pt x="746" y="0"/>
                      </a:moveTo>
                      <a:cubicBezTo>
                        <a:pt x="623" y="0"/>
                        <a:pt x="479" y="44"/>
                        <a:pt x="295" y="146"/>
                      </a:cubicBezTo>
                      <a:cubicBezTo>
                        <a:pt x="1" y="324"/>
                        <a:pt x="11" y="440"/>
                        <a:pt x="190" y="545"/>
                      </a:cubicBezTo>
                      <a:cubicBezTo>
                        <a:pt x="273" y="591"/>
                        <a:pt x="357" y="617"/>
                        <a:pt x="450" y="617"/>
                      </a:cubicBezTo>
                      <a:cubicBezTo>
                        <a:pt x="568" y="617"/>
                        <a:pt x="702" y="576"/>
                        <a:pt x="872" y="482"/>
                      </a:cubicBezTo>
                      <a:cubicBezTo>
                        <a:pt x="1188" y="293"/>
                        <a:pt x="1188" y="177"/>
                        <a:pt x="998" y="72"/>
                      </a:cubicBezTo>
                      <a:cubicBezTo>
                        <a:pt x="921" y="26"/>
                        <a:pt x="840" y="0"/>
                        <a:pt x="74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50"/>
                <p:cNvSpPr/>
                <p:nvPr/>
              </p:nvSpPr>
              <p:spPr>
                <a:xfrm>
                  <a:off x="5529675" y="1927238"/>
                  <a:ext cx="5800" cy="3450"/>
                </a:xfrm>
                <a:custGeom>
                  <a:rect b="b" l="l" r="r" t="t"/>
                  <a:pathLst>
                    <a:path extrusionOk="0" h="138" w="232">
                      <a:moveTo>
                        <a:pt x="138" y="1"/>
                      </a:moveTo>
                      <a:lnTo>
                        <a:pt x="1" y="85"/>
                      </a:lnTo>
                      <a:lnTo>
                        <a:pt x="96" y="138"/>
                      </a:lnTo>
                      <a:lnTo>
                        <a:pt x="232" y="64"/>
                      </a:lnTo>
                      <a:lnTo>
                        <a:pt x="13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50"/>
                <p:cNvSpPr/>
                <p:nvPr/>
              </p:nvSpPr>
              <p:spPr>
                <a:xfrm>
                  <a:off x="5390725" y="1896238"/>
                  <a:ext cx="26025" cy="15550"/>
                </a:xfrm>
                <a:custGeom>
                  <a:rect b="b" l="l" r="r" t="t"/>
                  <a:pathLst>
                    <a:path extrusionOk="0" h="622" w="1041">
                      <a:moveTo>
                        <a:pt x="578" y="1"/>
                      </a:moveTo>
                      <a:lnTo>
                        <a:pt x="263" y="180"/>
                      </a:lnTo>
                      <a:cubicBezTo>
                        <a:pt x="43" y="316"/>
                        <a:pt x="1" y="379"/>
                        <a:pt x="169" y="474"/>
                      </a:cubicBezTo>
                      <a:cubicBezTo>
                        <a:pt x="253" y="526"/>
                        <a:pt x="389" y="537"/>
                        <a:pt x="400" y="537"/>
                      </a:cubicBezTo>
                      <a:lnTo>
                        <a:pt x="358" y="568"/>
                      </a:lnTo>
                      <a:lnTo>
                        <a:pt x="452" y="621"/>
                      </a:lnTo>
                      <a:lnTo>
                        <a:pt x="1041" y="274"/>
                      </a:lnTo>
                      <a:lnTo>
                        <a:pt x="957" y="222"/>
                      </a:lnTo>
                      <a:lnTo>
                        <a:pt x="473" y="505"/>
                      </a:lnTo>
                      <a:cubicBezTo>
                        <a:pt x="463" y="495"/>
                        <a:pt x="347" y="484"/>
                        <a:pt x="263" y="432"/>
                      </a:cubicBezTo>
                      <a:cubicBezTo>
                        <a:pt x="148" y="369"/>
                        <a:pt x="190" y="327"/>
                        <a:pt x="358" y="232"/>
                      </a:cubicBezTo>
                      <a:lnTo>
                        <a:pt x="662" y="54"/>
                      </a:lnTo>
                      <a:lnTo>
                        <a:pt x="57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50"/>
                <p:cNvSpPr/>
                <p:nvPr/>
              </p:nvSpPr>
              <p:spPr>
                <a:xfrm>
                  <a:off x="5405975" y="1906388"/>
                  <a:ext cx="24725" cy="12500"/>
                </a:xfrm>
                <a:custGeom>
                  <a:rect b="b" l="l" r="r" t="t"/>
                  <a:pathLst>
                    <a:path extrusionOk="0" h="500" w="989">
                      <a:moveTo>
                        <a:pt x="568" y="0"/>
                      </a:moveTo>
                      <a:cubicBezTo>
                        <a:pt x="514" y="0"/>
                        <a:pt x="460" y="14"/>
                        <a:pt x="410" y="47"/>
                      </a:cubicBezTo>
                      <a:cubicBezTo>
                        <a:pt x="295" y="110"/>
                        <a:pt x="326" y="162"/>
                        <a:pt x="442" y="257"/>
                      </a:cubicBezTo>
                      <a:cubicBezTo>
                        <a:pt x="557" y="341"/>
                        <a:pt x="568" y="362"/>
                        <a:pt x="505" y="404"/>
                      </a:cubicBezTo>
                      <a:cubicBezTo>
                        <a:pt x="475" y="421"/>
                        <a:pt x="446" y="429"/>
                        <a:pt x="415" y="429"/>
                      </a:cubicBezTo>
                      <a:cubicBezTo>
                        <a:pt x="367" y="429"/>
                        <a:pt x="316" y="410"/>
                        <a:pt x="253" y="372"/>
                      </a:cubicBezTo>
                      <a:cubicBezTo>
                        <a:pt x="200" y="341"/>
                        <a:pt x="84" y="257"/>
                        <a:pt x="84" y="246"/>
                      </a:cubicBezTo>
                      <a:lnTo>
                        <a:pt x="0" y="288"/>
                      </a:lnTo>
                      <a:cubicBezTo>
                        <a:pt x="0" y="299"/>
                        <a:pt x="105" y="383"/>
                        <a:pt x="179" y="425"/>
                      </a:cubicBezTo>
                      <a:cubicBezTo>
                        <a:pt x="261" y="473"/>
                        <a:pt x="341" y="500"/>
                        <a:pt x="418" y="500"/>
                      </a:cubicBezTo>
                      <a:cubicBezTo>
                        <a:pt x="479" y="500"/>
                        <a:pt x="539" y="483"/>
                        <a:pt x="599" y="446"/>
                      </a:cubicBezTo>
                      <a:cubicBezTo>
                        <a:pt x="715" y="383"/>
                        <a:pt x="694" y="330"/>
                        <a:pt x="568" y="236"/>
                      </a:cubicBezTo>
                      <a:cubicBezTo>
                        <a:pt x="463" y="152"/>
                        <a:pt x="442" y="120"/>
                        <a:pt x="505" y="89"/>
                      </a:cubicBezTo>
                      <a:cubicBezTo>
                        <a:pt x="529" y="73"/>
                        <a:pt x="556" y="66"/>
                        <a:pt x="584" y="66"/>
                      </a:cubicBezTo>
                      <a:cubicBezTo>
                        <a:pt x="630" y="66"/>
                        <a:pt x="680" y="84"/>
                        <a:pt x="725" y="110"/>
                      </a:cubicBezTo>
                      <a:cubicBezTo>
                        <a:pt x="799" y="152"/>
                        <a:pt x="904" y="236"/>
                        <a:pt x="914" y="246"/>
                      </a:cubicBezTo>
                      <a:lnTo>
                        <a:pt x="988" y="204"/>
                      </a:lnTo>
                      <a:cubicBezTo>
                        <a:pt x="988" y="194"/>
                        <a:pt x="883" y="120"/>
                        <a:pt x="799" y="68"/>
                      </a:cubicBezTo>
                      <a:cubicBezTo>
                        <a:pt x="729" y="30"/>
                        <a:pt x="649" y="0"/>
                        <a:pt x="56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50"/>
                <p:cNvSpPr/>
                <p:nvPr/>
              </p:nvSpPr>
              <p:spPr>
                <a:xfrm>
                  <a:off x="5420400" y="1914913"/>
                  <a:ext cx="32350" cy="13925"/>
                </a:xfrm>
                <a:custGeom>
                  <a:rect b="b" l="l" r="r" t="t"/>
                  <a:pathLst>
                    <a:path extrusionOk="0" h="557" w="1294">
                      <a:moveTo>
                        <a:pt x="602" y="74"/>
                      </a:moveTo>
                      <a:cubicBezTo>
                        <a:pt x="651" y="74"/>
                        <a:pt x="698" y="87"/>
                        <a:pt x="747" y="115"/>
                      </a:cubicBezTo>
                      <a:cubicBezTo>
                        <a:pt x="789" y="147"/>
                        <a:pt x="852" y="189"/>
                        <a:pt x="873" y="210"/>
                      </a:cubicBezTo>
                      <a:lnTo>
                        <a:pt x="474" y="442"/>
                      </a:lnTo>
                      <a:cubicBezTo>
                        <a:pt x="463" y="442"/>
                        <a:pt x="337" y="421"/>
                        <a:pt x="253" y="368"/>
                      </a:cubicBezTo>
                      <a:cubicBezTo>
                        <a:pt x="180" y="326"/>
                        <a:pt x="159" y="274"/>
                        <a:pt x="348" y="158"/>
                      </a:cubicBezTo>
                      <a:cubicBezTo>
                        <a:pt x="444" y="106"/>
                        <a:pt x="525" y="74"/>
                        <a:pt x="602" y="74"/>
                      </a:cubicBezTo>
                      <a:close/>
                      <a:moveTo>
                        <a:pt x="576" y="0"/>
                      </a:moveTo>
                      <a:cubicBezTo>
                        <a:pt x="475" y="0"/>
                        <a:pt x="371" y="35"/>
                        <a:pt x="253" y="105"/>
                      </a:cubicBezTo>
                      <a:cubicBezTo>
                        <a:pt x="1" y="253"/>
                        <a:pt x="43" y="337"/>
                        <a:pt x="169" y="410"/>
                      </a:cubicBezTo>
                      <a:cubicBezTo>
                        <a:pt x="253" y="463"/>
                        <a:pt x="390" y="484"/>
                        <a:pt x="400" y="484"/>
                      </a:cubicBezTo>
                      <a:lnTo>
                        <a:pt x="358" y="505"/>
                      </a:lnTo>
                      <a:lnTo>
                        <a:pt x="442" y="557"/>
                      </a:lnTo>
                      <a:lnTo>
                        <a:pt x="1294" y="63"/>
                      </a:lnTo>
                      <a:lnTo>
                        <a:pt x="1210" y="10"/>
                      </a:lnTo>
                      <a:lnTo>
                        <a:pt x="946" y="158"/>
                      </a:lnTo>
                      <a:cubicBezTo>
                        <a:pt x="936" y="147"/>
                        <a:pt x="862" y="94"/>
                        <a:pt x="810" y="63"/>
                      </a:cubicBezTo>
                      <a:cubicBezTo>
                        <a:pt x="732" y="22"/>
                        <a:pt x="655" y="0"/>
                        <a:pt x="57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50"/>
                <p:cNvSpPr/>
                <p:nvPr/>
              </p:nvSpPr>
              <p:spPr>
                <a:xfrm>
                  <a:off x="5488700" y="1951463"/>
                  <a:ext cx="29975" cy="15450"/>
                </a:xfrm>
                <a:custGeom>
                  <a:rect b="b" l="l" r="r" t="t"/>
                  <a:pathLst>
                    <a:path extrusionOk="0" h="618" w="1199">
                      <a:moveTo>
                        <a:pt x="759" y="77"/>
                      </a:moveTo>
                      <a:cubicBezTo>
                        <a:pt x="821" y="77"/>
                        <a:pt x="874" y="95"/>
                        <a:pt x="925" y="124"/>
                      </a:cubicBezTo>
                      <a:cubicBezTo>
                        <a:pt x="1051" y="198"/>
                        <a:pt x="1041" y="272"/>
                        <a:pt x="778" y="430"/>
                      </a:cubicBezTo>
                      <a:cubicBezTo>
                        <a:pt x="639" y="508"/>
                        <a:pt x="538" y="541"/>
                        <a:pt x="453" y="541"/>
                      </a:cubicBezTo>
                      <a:cubicBezTo>
                        <a:pt x="391" y="541"/>
                        <a:pt x="338" y="524"/>
                        <a:pt x="285" y="493"/>
                      </a:cubicBezTo>
                      <a:cubicBezTo>
                        <a:pt x="159" y="419"/>
                        <a:pt x="159" y="346"/>
                        <a:pt x="400" y="208"/>
                      </a:cubicBezTo>
                      <a:cubicBezTo>
                        <a:pt x="556" y="115"/>
                        <a:pt x="668" y="77"/>
                        <a:pt x="759" y="77"/>
                      </a:cubicBezTo>
                      <a:close/>
                      <a:moveTo>
                        <a:pt x="752" y="1"/>
                      </a:moveTo>
                      <a:cubicBezTo>
                        <a:pt x="630" y="1"/>
                        <a:pt x="490" y="45"/>
                        <a:pt x="306" y="145"/>
                      </a:cubicBezTo>
                      <a:cubicBezTo>
                        <a:pt x="1" y="324"/>
                        <a:pt x="22" y="440"/>
                        <a:pt x="201" y="545"/>
                      </a:cubicBezTo>
                      <a:cubicBezTo>
                        <a:pt x="279" y="591"/>
                        <a:pt x="362" y="617"/>
                        <a:pt x="456" y="617"/>
                      </a:cubicBezTo>
                      <a:cubicBezTo>
                        <a:pt x="574" y="617"/>
                        <a:pt x="709" y="576"/>
                        <a:pt x="873" y="482"/>
                      </a:cubicBezTo>
                      <a:cubicBezTo>
                        <a:pt x="1198" y="293"/>
                        <a:pt x="1188" y="177"/>
                        <a:pt x="1009" y="72"/>
                      </a:cubicBezTo>
                      <a:cubicBezTo>
                        <a:pt x="927" y="27"/>
                        <a:pt x="845" y="1"/>
                        <a:pt x="752"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50"/>
                <p:cNvSpPr/>
                <p:nvPr/>
              </p:nvSpPr>
              <p:spPr>
                <a:xfrm>
                  <a:off x="5465050" y="1936963"/>
                  <a:ext cx="31300" cy="16475"/>
                </a:xfrm>
                <a:custGeom>
                  <a:rect b="b" l="l" r="r" t="t"/>
                  <a:pathLst>
                    <a:path extrusionOk="0" h="659" w="1252">
                      <a:moveTo>
                        <a:pt x="789" y="1"/>
                      </a:moveTo>
                      <a:lnTo>
                        <a:pt x="369" y="221"/>
                      </a:lnTo>
                      <a:lnTo>
                        <a:pt x="411" y="263"/>
                      </a:lnTo>
                      <a:cubicBezTo>
                        <a:pt x="421" y="263"/>
                        <a:pt x="547" y="284"/>
                        <a:pt x="652" y="347"/>
                      </a:cubicBezTo>
                      <a:cubicBezTo>
                        <a:pt x="747" y="400"/>
                        <a:pt x="778" y="463"/>
                        <a:pt x="663" y="536"/>
                      </a:cubicBezTo>
                      <a:cubicBezTo>
                        <a:pt x="600" y="568"/>
                        <a:pt x="537" y="584"/>
                        <a:pt x="475" y="584"/>
                      </a:cubicBezTo>
                      <a:cubicBezTo>
                        <a:pt x="414" y="584"/>
                        <a:pt x="353" y="568"/>
                        <a:pt x="295" y="536"/>
                      </a:cubicBezTo>
                      <a:cubicBezTo>
                        <a:pt x="190" y="473"/>
                        <a:pt x="85" y="389"/>
                        <a:pt x="85" y="379"/>
                      </a:cubicBezTo>
                      <a:lnTo>
                        <a:pt x="1" y="421"/>
                      </a:lnTo>
                      <a:cubicBezTo>
                        <a:pt x="1" y="421"/>
                        <a:pt x="106" y="515"/>
                        <a:pt x="222" y="589"/>
                      </a:cubicBezTo>
                      <a:cubicBezTo>
                        <a:pt x="304" y="635"/>
                        <a:pt x="390" y="659"/>
                        <a:pt x="479" y="659"/>
                      </a:cubicBezTo>
                      <a:cubicBezTo>
                        <a:pt x="571" y="659"/>
                        <a:pt x="666" y="632"/>
                        <a:pt x="757" y="578"/>
                      </a:cubicBezTo>
                      <a:cubicBezTo>
                        <a:pt x="926" y="484"/>
                        <a:pt x="894" y="389"/>
                        <a:pt x="747" y="305"/>
                      </a:cubicBezTo>
                      <a:cubicBezTo>
                        <a:pt x="652" y="253"/>
                        <a:pt x="516" y="232"/>
                        <a:pt x="505" y="232"/>
                      </a:cubicBezTo>
                      <a:lnTo>
                        <a:pt x="778" y="95"/>
                      </a:lnTo>
                      <a:lnTo>
                        <a:pt x="1168" y="316"/>
                      </a:lnTo>
                      <a:lnTo>
                        <a:pt x="1252" y="263"/>
                      </a:lnTo>
                      <a:lnTo>
                        <a:pt x="789"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50"/>
                <p:cNvSpPr/>
                <p:nvPr/>
              </p:nvSpPr>
              <p:spPr>
                <a:xfrm>
                  <a:off x="5481350" y="1955613"/>
                  <a:ext cx="5800" cy="3175"/>
                </a:xfrm>
                <a:custGeom>
                  <a:rect b="b" l="l" r="r" t="t"/>
                  <a:pathLst>
                    <a:path extrusionOk="0" h="127" w="232">
                      <a:moveTo>
                        <a:pt x="126" y="0"/>
                      </a:moveTo>
                      <a:lnTo>
                        <a:pt x="0" y="74"/>
                      </a:lnTo>
                      <a:lnTo>
                        <a:pt x="95" y="127"/>
                      </a:lnTo>
                      <a:lnTo>
                        <a:pt x="232" y="53"/>
                      </a:lnTo>
                      <a:lnTo>
                        <a:pt x="1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3" name="Google Shape;833;p50"/>
                <p:cNvSpPr/>
                <p:nvPr/>
              </p:nvSpPr>
              <p:spPr>
                <a:xfrm>
                  <a:off x="5406750" y="1957988"/>
                  <a:ext cx="21825" cy="13925"/>
                </a:xfrm>
                <a:custGeom>
                  <a:rect b="b" l="l" r="r" t="t"/>
                  <a:pathLst>
                    <a:path extrusionOk="0" h="557" w="873">
                      <a:moveTo>
                        <a:pt x="369" y="0"/>
                      </a:moveTo>
                      <a:lnTo>
                        <a:pt x="348" y="63"/>
                      </a:lnTo>
                      <a:lnTo>
                        <a:pt x="684" y="106"/>
                      </a:lnTo>
                      <a:lnTo>
                        <a:pt x="0" y="505"/>
                      </a:lnTo>
                      <a:lnTo>
                        <a:pt x="85" y="557"/>
                      </a:lnTo>
                      <a:lnTo>
                        <a:pt x="873" y="106"/>
                      </a:lnTo>
                      <a:lnTo>
                        <a:pt x="789" y="53"/>
                      </a:lnTo>
                      <a:lnTo>
                        <a:pt x="369"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4" name="Google Shape;834;p50"/>
                <p:cNvSpPr/>
                <p:nvPr/>
              </p:nvSpPr>
              <p:spPr>
                <a:xfrm>
                  <a:off x="5440375" y="1979563"/>
                  <a:ext cx="29975" cy="15525"/>
                </a:xfrm>
                <a:custGeom>
                  <a:rect b="b" l="l" r="r" t="t"/>
                  <a:pathLst>
                    <a:path extrusionOk="0" h="621" w="1199">
                      <a:moveTo>
                        <a:pt x="753" y="77"/>
                      </a:moveTo>
                      <a:cubicBezTo>
                        <a:pt x="816" y="77"/>
                        <a:pt x="870" y="95"/>
                        <a:pt x="925" y="125"/>
                      </a:cubicBezTo>
                      <a:cubicBezTo>
                        <a:pt x="1051" y="198"/>
                        <a:pt x="1041" y="272"/>
                        <a:pt x="778" y="429"/>
                      </a:cubicBezTo>
                      <a:cubicBezTo>
                        <a:pt x="639" y="508"/>
                        <a:pt x="534" y="542"/>
                        <a:pt x="447" y="542"/>
                      </a:cubicBezTo>
                      <a:cubicBezTo>
                        <a:pt x="382" y="542"/>
                        <a:pt x="327" y="524"/>
                        <a:pt x="274" y="492"/>
                      </a:cubicBezTo>
                      <a:cubicBezTo>
                        <a:pt x="147" y="429"/>
                        <a:pt x="147" y="345"/>
                        <a:pt x="390" y="209"/>
                      </a:cubicBezTo>
                      <a:cubicBezTo>
                        <a:pt x="552" y="115"/>
                        <a:pt x="662" y="77"/>
                        <a:pt x="753" y="77"/>
                      </a:cubicBezTo>
                      <a:close/>
                      <a:moveTo>
                        <a:pt x="746" y="1"/>
                      </a:moveTo>
                      <a:cubicBezTo>
                        <a:pt x="623" y="1"/>
                        <a:pt x="479" y="45"/>
                        <a:pt x="295" y="146"/>
                      </a:cubicBezTo>
                      <a:cubicBezTo>
                        <a:pt x="0" y="324"/>
                        <a:pt x="21" y="440"/>
                        <a:pt x="200" y="545"/>
                      </a:cubicBezTo>
                      <a:cubicBezTo>
                        <a:pt x="281" y="593"/>
                        <a:pt x="366" y="621"/>
                        <a:pt x="462" y="621"/>
                      </a:cubicBezTo>
                      <a:cubicBezTo>
                        <a:pt x="579" y="621"/>
                        <a:pt x="712" y="580"/>
                        <a:pt x="873" y="482"/>
                      </a:cubicBezTo>
                      <a:cubicBezTo>
                        <a:pt x="1198" y="293"/>
                        <a:pt x="1188" y="177"/>
                        <a:pt x="999" y="72"/>
                      </a:cubicBezTo>
                      <a:cubicBezTo>
                        <a:pt x="921" y="27"/>
                        <a:pt x="840" y="1"/>
                        <a:pt x="74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5" name="Google Shape;835;p50"/>
                <p:cNvSpPr/>
                <p:nvPr/>
              </p:nvSpPr>
              <p:spPr>
                <a:xfrm>
                  <a:off x="5432775" y="1983738"/>
                  <a:ext cx="5800" cy="3425"/>
                </a:xfrm>
                <a:custGeom>
                  <a:rect b="b" l="l" r="r" t="t"/>
                  <a:pathLst>
                    <a:path extrusionOk="0" h="137" w="232">
                      <a:moveTo>
                        <a:pt x="136" y="0"/>
                      </a:moveTo>
                      <a:lnTo>
                        <a:pt x="0" y="73"/>
                      </a:lnTo>
                      <a:lnTo>
                        <a:pt x="94" y="136"/>
                      </a:lnTo>
                      <a:lnTo>
                        <a:pt x="231" y="52"/>
                      </a:lnTo>
                      <a:lnTo>
                        <a:pt x="13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6" name="Google Shape;836;p50"/>
                <p:cNvSpPr/>
                <p:nvPr/>
              </p:nvSpPr>
              <p:spPr>
                <a:xfrm>
                  <a:off x="5416200" y="1966063"/>
                  <a:ext cx="30775" cy="15325"/>
                </a:xfrm>
                <a:custGeom>
                  <a:rect b="b" l="l" r="r" t="t"/>
                  <a:pathLst>
                    <a:path extrusionOk="0" h="613" w="1231">
                      <a:moveTo>
                        <a:pt x="773" y="71"/>
                      </a:moveTo>
                      <a:cubicBezTo>
                        <a:pt x="833" y="71"/>
                        <a:pt x="894" y="87"/>
                        <a:pt x="946" y="119"/>
                      </a:cubicBezTo>
                      <a:cubicBezTo>
                        <a:pt x="1083" y="203"/>
                        <a:pt x="1020" y="297"/>
                        <a:pt x="852" y="402"/>
                      </a:cubicBezTo>
                      <a:cubicBezTo>
                        <a:pt x="841" y="402"/>
                        <a:pt x="684" y="360"/>
                        <a:pt x="610" y="318"/>
                      </a:cubicBezTo>
                      <a:cubicBezTo>
                        <a:pt x="495" y="245"/>
                        <a:pt x="484" y="192"/>
                        <a:pt x="600" y="119"/>
                      </a:cubicBezTo>
                      <a:cubicBezTo>
                        <a:pt x="653" y="87"/>
                        <a:pt x="713" y="71"/>
                        <a:pt x="773" y="71"/>
                      </a:cubicBezTo>
                      <a:close/>
                      <a:moveTo>
                        <a:pt x="747" y="0"/>
                      </a:moveTo>
                      <a:cubicBezTo>
                        <a:pt x="661" y="0"/>
                        <a:pt x="574" y="21"/>
                        <a:pt x="495" y="66"/>
                      </a:cubicBezTo>
                      <a:cubicBezTo>
                        <a:pt x="337" y="161"/>
                        <a:pt x="358" y="255"/>
                        <a:pt x="516" y="360"/>
                      </a:cubicBezTo>
                      <a:cubicBezTo>
                        <a:pt x="600" y="402"/>
                        <a:pt x="757" y="444"/>
                        <a:pt x="768" y="444"/>
                      </a:cubicBezTo>
                      <a:cubicBezTo>
                        <a:pt x="663" y="503"/>
                        <a:pt x="567" y="532"/>
                        <a:pt x="480" y="532"/>
                      </a:cubicBezTo>
                      <a:cubicBezTo>
                        <a:pt x="410" y="532"/>
                        <a:pt x="345" y="513"/>
                        <a:pt x="285" y="476"/>
                      </a:cubicBezTo>
                      <a:cubicBezTo>
                        <a:pt x="180" y="423"/>
                        <a:pt x="96" y="360"/>
                        <a:pt x="85" y="350"/>
                      </a:cubicBezTo>
                      <a:lnTo>
                        <a:pt x="1" y="392"/>
                      </a:lnTo>
                      <a:cubicBezTo>
                        <a:pt x="12" y="392"/>
                        <a:pt x="96" y="465"/>
                        <a:pt x="201" y="528"/>
                      </a:cubicBezTo>
                      <a:cubicBezTo>
                        <a:pt x="293" y="582"/>
                        <a:pt x="388" y="613"/>
                        <a:pt x="493" y="613"/>
                      </a:cubicBezTo>
                      <a:cubicBezTo>
                        <a:pt x="615" y="613"/>
                        <a:pt x="752" y="571"/>
                        <a:pt x="915" y="476"/>
                      </a:cubicBezTo>
                      <a:cubicBezTo>
                        <a:pt x="1156" y="329"/>
                        <a:pt x="1230" y="192"/>
                        <a:pt x="1030" y="77"/>
                      </a:cubicBezTo>
                      <a:cubicBezTo>
                        <a:pt x="942" y="27"/>
                        <a:pt x="844" y="0"/>
                        <a:pt x="74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7" name="Google Shape;837;p50"/>
                <p:cNvSpPr/>
                <p:nvPr/>
              </p:nvSpPr>
              <p:spPr>
                <a:xfrm>
                  <a:off x="5331900" y="1973988"/>
                  <a:ext cx="11050" cy="6350"/>
                </a:xfrm>
                <a:custGeom>
                  <a:rect b="b" l="l" r="r" t="t"/>
                  <a:pathLst>
                    <a:path extrusionOk="0" h="254" w="442">
                      <a:moveTo>
                        <a:pt x="85" y="1"/>
                      </a:moveTo>
                      <a:lnTo>
                        <a:pt x="0" y="54"/>
                      </a:lnTo>
                      <a:lnTo>
                        <a:pt x="368" y="253"/>
                      </a:lnTo>
                      <a:lnTo>
                        <a:pt x="442" y="211"/>
                      </a:lnTo>
                      <a:lnTo>
                        <a:pt x="8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8" name="Google Shape;838;p50"/>
                <p:cNvSpPr/>
                <p:nvPr/>
              </p:nvSpPr>
              <p:spPr>
                <a:xfrm>
                  <a:off x="5391800" y="2007713"/>
                  <a:ext cx="29950" cy="15500"/>
                </a:xfrm>
                <a:custGeom>
                  <a:rect b="b" l="l" r="r" t="t"/>
                  <a:pathLst>
                    <a:path extrusionOk="0" h="620" w="1198">
                      <a:moveTo>
                        <a:pt x="758" y="76"/>
                      </a:moveTo>
                      <a:cubicBezTo>
                        <a:pt x="821" y="76"/>
                        <a:pt x="873" y="93"/>
                        <a:pt x="925" y="123"/>
                      </a:cubicBezTo>
                      <a:cubicBezTo>
                        <a:pt x="1061" y="197"/>
                        <a:pt x="1051" y="270"/>
                        <a:pt x="788" y="428"/>
                      </a:cubicBezTo>
                      <a:cubicBezTo>
                        <a:pt x="638" y="509"/>
                        <a:pt x="532" y="542"/>
                        <a:pt x="445" y="542"/>
                      </a:cubicBezTo>
                      <a:cubicBezTo>
                        <a:pt x="385" y="542"/>
                        <a:pt x="334" y="527"/>
                        <a:pt x="283" y="501"/>
                      </a:cubicBezTo>
                      <a:cubicBezTo>
                        <a:pt x="157" y="428"/>
                        <a:pt x="157" y="344"/>
                        <a:pt x="399" y="207"/>
                      </a:cubicBezTo>
                      <a:cubicBezTo>
                        <a:pt x="555" y="113"/>
                        <a:pt x="667" y="76"/>
                        <a:pt x="758" y="76"/>
                      </a:cubicBezTo>
                      <a:close/>
                      <a:moveTo>
                        <a:pt x="752" y="0"/>
                      </a:moveTo>
                      <a:cubicBezTo>
                        <a:pt x="628" y="0"/>
                        <a:pt x="485" y="46"/>
                        <a:pt x="304" y="155"/>
                      </a:cubicBezTo>
                      <a:cubicBezTo>
                        <a:pt x="0" y="323"/>
                        <a:pt x="21" y="438"/>
                        <a:pt x="199" y="543"/>
                      </a:cubicBezTo>
                      <a:cubicBezTo>
                        <a:pt x="285" y="591"/>
                        <a:pt x="371" y="619"/>
                        <a:pt x="467" y="619"/>
                      </a:cubicBezTo>
                      <a:cubicBezTo>
                        <a:pt x="584" y="619"/>
                        <a:pt x="716" y="578"/>
                        <a:pt x="883" y="480"/>
                      </a:cubicBezTo>
                      <a:cubicBezTo>
                        <a:pt x="1198" y="291"/>
                        <a:pt x="1187" y="186"/>
                        <a:pt x="1009" y="71"/>
                      </a:cubicBezTo>
                      <a:cubicBezTo>
                        <a:pt x="928" y="26"/>
                        <a:pt x="845" y="0"/>
                        <a:pt x="75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9" name="Google Shape;839;p50"/>
                <p:cNvSpPr/>
                <p:nvPr/>
              </p:nvSpPr>
              <p:spPr>
                <a:xfrm>
                  <a:off x="5384425" y="2011813"/>
                  <a:ext cx="5800" cy="3450"/>
                </a:xfrm>
                <a:custGeom>
                  <a:rect b="b" l="l" r="r" t="t"/>
                  <a:pathLst>
                    <a:path extrusionOk="0" h="138" w="232">
                      <a:moveTo>
                        <a:pt x="137" y="1"/>
                      </a:moveTo>
                      <a:lnTo>
                        <a:pt x="1" y="75"/>
                      </a:lnTo>
                      <a:lnTo>
                        <a:pt x="95" y="138"/>
                      </a:lnTo>
                      <a:lnTo>
                        <a:pt x="232" y="54"/>
                      </a:lnTo>
                      <a:lnTo>
                        <a:pt x="137"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50"/>
                <p:cNvSpPr/>
                <p:nvPr/>
              </p:nvSpPr>
              <p:spPr>
                <a:xfrm>
                  <a:off x="5368150" y="1993188"/>
                  <a:ext cx="31275" cy="16600"/>
                </a:xfrm>
                <a:custGeom>
                  <a:rect b="b" l="l" r="r" t="t"/>
                  <a:pathLst>
                    <a:path extrusionOk="0" h="664" w="1251">
                      <a:moveTo>
                        <a:pt x="788" y="0"/>
                      </a:moveTo>
                      <a:lnTo>
                        <a:pt x="368" y="221"/>
                      </a:lnTo>
                      <a:lnTo>
                        <a:pt x="410" y="263"/>
                      </a:lnTo>
                      <a:cubicBezTo>
                        <a:pt x="421" y="274"/>
                        <a:pt x="557" y="295"/>
                        <a:pt x="652" y="347"/>
                      </a:cubicBezTo>
                      <a:cubicBezTo>
                        <a:pt x="746" y="410"/>
                        <a:pt x="778" y="463"/>
                        <a:pt x="662" y="536"/>
                      </a:cubicBezTo>
                      <a:cubicBezTo>
                        <a:pt x="601" y="571"/>
                        <a:pt x="541" y="587"/>
                        <a:pt x="482" y="587"/>
                      </a:cubicBezTo>
                      <a:cubicBezTo>
                        <a:pt x="417" y="587"/>
                        <a:pt x="354" y="569"/>
                        <a:pt x="295" y="536"/>
                      </a:cubicBezTo>
                      <a:cubicBezTo>
                        <a:pt x="200" y="484"/>
                        <a:pt x="84" y="389"/>
                        <a:pt x="84" y="389"/>
                      </a:cubicBezTo>
                      <a:lnTo>
                        <a:pt x="0" y="421"/>
                      </a:lnTo>
                      <a:cubicBezTo>
                        <a:pt x="11" y="431"/>
                        <a:pt x="105" y="526"/>
                        <a:pt x="232" y="589"/>
                      </a:cubicBezTo>
                      <a:cubicBezTo>
                        <a:pt x="312" y="637"/>
                        <a:pt x="401" y="663"/>
                        <a:pt x="495" y="663"/>
                      </a:cubicBezTo>
                      <a:cubicBezTo>
                        <a:pt x="583" y="663"/>
                        <a:pt x="675" y="640"/>
                        <a:pt x="767" y="589"/>
                      </a:cubicBezTo>
                      <a:cubicBezTo>
                        <a:pt x="935" y="484"/>
                        <a:pt x="893" y="400"/>
                        <a:pt x="746" y="305"/>
                      </a:cubicBezTo>
                      <a:cubicBezTo>
                        <a:pt x="652" y="253"/>
                        <a:pt x="515" y="232"/>
                        <a:pt x="505" y="232"/>
                      </a:cubicBezTo>
                      <a:lnTo>
                        <a:pt x="788" y="94"/>
                      </a:lnTo>
                      <a:lnTo>
                        <a:pt x="1166" y="316"/>
                      </a:lnTo>
                      <a:lnTo>
                        <a:pt x="1250" y="263"/>
                      </a:lnTo>
                      <a:lnTo>
                        <a:pt x="78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1" name="Google Shape;841;p50"/>
                <p:cNvSpPr/>
                <p:nvPr/>
              </p:nvSpPr>
              <p:spPr>
                <a:xfrm>
                  <a:off x="5351075" y="1983463"/>
                  <a:ext cx="30225" cy="18400"/>
                </a:xfrm>
                <a:custGeom>
                  <a:rect b="b" l="l" r="r" t="t"/>
                  <a:pathLst>
                    <a:path extrusionOk="0" h="736" w="1209">
                      <a:moveTo>
                        <a:pt x="767" y="0"/>
                      </a:moveTo>
                      <a:lnTo>
                        <a:pt x="704" y="53"/>
                      </a:lnTo>
                      <a:cubicBezTo>
                        <a:pt x="704" y="53"/>
                        <a:pt x="841" y="105"/>
                        <a:pt x="925" y="158"/>
                      </a:cubicBezTo>
                      <a:cubicBezTo>
                        <a:pt x="1041" y="221"/>
                        <a:pt x="1062" y="273"/>
                        <a:pt x="957" y="336"/>
                      </a:cubicBezTo>
                      <a:cubicBezTo>
                        <a:pt x="873" y="389"/>
                        <a:pt x="746" y="389"/>
                        <a:pt x="546" y="389"/>
                      </a:cubicBezTo>
                      <a:lnTo>
                        <a:pt x="74" y="399"/>
                      </a:lnTo>
                      <a:lnTo>
                        <a:pt x="0" y="441"/>
                      </a:lnTo>
                      <a:lnTo>
                        <a:pt x="504" y="736"/>
                      </a:lnTo>
                      <a:lnTo>
                        <a:pt x="578" y="684"/>
                      </a:lnTo>
                      <a:lnTo>
                        <a:pt x="189" y="462"/>
                      </a:lnTo>
                      <a:lnTo>
                        <a:pt x="609" y="452"/>
                      </a:lnTo>
                      <a:cubicBezTo>
                        <a:pt x="652" y="454"/>
                        <a:pt x="692" y="456"/>
                        <a:pt x="729" y="456"/>
                      </a:cubicBezTo>
                      <a:cubicBezTo>
                        <a:pt x="871" y="456"/>
                        <a:pt x="969" y="437"/>
                        <a:pt x="1062" y="378"/>
                      </a:cubicBezTo>
                      <a:cubicBezTo>
                        <a:pt x="1209" y="294"/>
                        <a:pt x="1188" y="210"/>
                        <a:pt x="1030" y="116"/>
                      </a:cubicBezTo>
                      <a:cubicBezTo>
                        <a:pt x="915" y="53"/>
                        <a:pt x="778" y="11"/>
                        <a:pt x="76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50"/>
                <p:cNvSpPr/>
                <p:nvPr/>
              </p:nvSpPr>
              <p:spPr>
                <a:xfrm>
                  <a:off x="5304050" y="2013313"/>
                  <a:ext cx="30500" cy="15250"/>
                </a:xfrm>
                <a:custGeom>
                  <a:rect b="b" l="l" r="r" t="t"/>
                  <a:pathLst>
                    <a:path extrusionOk="0" h="610" w="1220">
                      <a:moveTo>
                        <a:pt x="379" y="204"/>
                      </a:moveTo>
                      <a:cubicBezTo>
                        <a:pt x="389" y="204"/>
                        <a:pt x="526" y="235"/>
                        <a:pt x="610" y="288"/>
                      </a:cubicBezTo>
                      <a:cubicBezTo>
                        <a:pt x="725" y="351"/>
                        <a:pt x="736" y="424"/>
                        <a:pt x="631" y="487"/>
                      </a:cubicBezTo>
                      <a:cubicBezTo>
                        <a:pt x="573" y="519"/>
                        <a:pt x="513" y="535"/>
                        <a:pt x="451" y="535"/>
                      </a:cubicBezTo>
                      <a:cubicBezTo>
                        <a:pt x="389" y="535"/>
                        <a:pt x="326" y="519"/>
                        <a:pt x="263" y="487"/>
                      </a:cubicBezTo>
                      <a:cubicBezTo>
                        <a:pt x="137" y="403"/>
                        <a:pt x="211" y="298"/>
                        <a:pt x="379" y="204"/>
                      </a:cubicBezTo>
                      <a:close/>
                      <a:moveTo>
                        <a:pt x="730" y="1"/>
                      </a:moveTo>
                      <a:cubicBezTo>
                        <a:pt x="606" y="1"/>
                        <a:pt x="468" y="40"/>
                        <a:pt x="316" y="130"/>
                      </a:cubicBezTo>
                      <a:cubicBezTo>
                        <a:pt x="64" y="277"/>
                        <a:pt x="1" y="414"/>
                        <a:pt x="190" y="529"/>
                      </a:cubicBezTo>
                      <a:cubicBezTo>
                        <a:pt x="281" y="583"/>
                        <a:pt x="376" y="610"/>
                        <a:pt x="469" y="610"/>
                      </a:cubicBezTo>
                      <a:cubicBezTo>
                        <a:pt x="557" y="610"/>
                        <a:pt x="644" y="586"/>
                        <a:pt x="725" y="540"/>
                      </a:cubicBezTo>
                      <a:cubicBezTo>
                        <a:pt x="883" y="445"/>
                        <a:pt x="872" y="340"/>
                        <a:pt x="704" y="246"/>
                      </a:cubicBezTo>
                      <a:cubicBezTo>
                        <a:pt x="620" y="193"/>
                        <a:pt x="463" y="162"/>
                        <a:pt x="452" y="162"/>
                      </a:cubicBezTo>
                      <a:cubicBezTo>
                        <a:pt x="555" y="102"/>
                        <a:pt x="654" y="72"/>
                        <a:pt x="748" y="72"/>
                      </a:cubicBezTo>
                      <a:cubicBezTo>
                        <a:pt x="817" y="72"/>
                        <a:pt x="884" y="88"/>
                        <a:pt x="946" y="120"/>
                      </a:cubicBezTo>
                      <a:cubicBezTo>
                        <a:pt x="1041" y="183"/>
                        <a:pt x="1125" y="246"/>
                        <a:pt x="1136" y="256"/>
                      </a:cubicBezTo>
                      <a:lnTo>
                        <a:pt x="1220" y="214"/>
                      </a:lnTo>
                      <a:cubicBezTo>
                        <a:pt x="1209" y="214"/>
                        <a:pt x="1125" y="141"/>
                        <a:pt x="1020" y="78"/>
                      </a:cubicBezTo>
                      <a:cubicBezTo>
                        <a:pt x="932" y="29"/>
                        <a:pt x="836" y="1"/>
                        <a:pt x="73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50"/>
                <p:cNvSpPr/>
                <p:nvPr/>
              </p:nvSpPr>
              <p:spPr>
                <a:xfrm>
                  <a:off x="5326900" y="2026238"/>
                  <a:ext cx="29725" cy="15400"/>
                </a:xfrm>
                <a:custGeom>
                  <a:rect b="b" l="l" r="r" t="t"/>
                  <a:pathLst>
                    <a:path extrusionOk="0" h="616" w="1189">
                      <a:moveTo>
                        <a:pt x="756" y="73"/>
                      </a:moveTo>
                      <a:cubicBezTo>
                        <a:pt x="815" y="73"/>
                        <a:pt x="866" y="89"/>
                        <a:pt x="915" y="117"/>
                      </a:cubicBezTo>
                      <a:cubicBezTo>
                        <a:pt x="1051" y="201"/>
                        <a:pt x="1041" y="275"/>
                        <a:pt x="778" y="422"/>
                      </a:cubicBezTo>
                      <a:cubicBezTo>
                        <a:pt x="637" y="509"/>
                        <a:pt x="531" y="544"/>
                        <a:pt x="443" y="544"/>
                      </a:cubicBezTo>
                      <a:cubicBezTo>
                        <a:pt x="380" y="544"/>
                        <a:pt x="326" y="526"/>
                        <a:pt x="274" y="496"/>
                      </a:cubicBezTo>
                      <a:cubicBezTo>
                        <a:pt x="148" y="422"/>
                        <a:pt x="148" y="349"/>
                        <a:pt x="390" y="201"/>
                      </a:cubicBezTo>
                      <a:cubicBezTo>
                        <a:pt x="550" y="112"/>
                        <a:pt x="663" y="73"/>
                        <a:pt x="756" y="73"/>
                      </a:cubicBezTo>
                      <a:close/>
                      <a:moveTo>
                        <a:pt x="739" y="1"/>
                      </a:moveTo>
                      <a:cubicBezTo>
                        <a:pt x="618" y="1"/>
                        <a:pt x="476" y="44"/>
                        <a:pt x="295" y="149"/>
                      </a:cubicBezTo>
                      <a:cubicBezTo>
                        <a:pt x="0" y="327"/>
                        <a:pt x="11" y="443"/>
                        <a:pt x="190" y="549"/>
                      </a:cubicBezTo>
                      <a:cubicBezTo>
                        <a:pt x="269" y="590"/>
                        <a:pt x="351" y="615"/>
                        <a:pt x="446" y="615"/>
                      </a:cubicBezTo>
                      <a:cubicBezTo>
                        <a:pt x="565" y="615"/>
                        <a:pt x="702" y="575"/>
                        <a:pt x="873" y="475"/>
                      </a:cubicBezTo>
                      <a:cubicBezTo>
                        <a:pt x="1188" y="296"/>
                        <a:pt x="1177" y="180"/>
                        <a:pt x="999" y="75"/>
                      </a:cubicBezTo>
                      <a:cubicBezTo>
                        <a:pt x="919" y="29"/>
                        <a:pt x="836" y="1"/>
                        <a:pt x="7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50"/>
                <p:cNvSpPr/>
                <p:nvPr/>
              </p:nvSpPr>
              <p:spPr>
                <a:xfrm>
                  <a:off x="5319300" y="2030213"/>
                  <a:ext cx="5800" cy="3450"/>
                </a:xfrm>
                <a:custGeom>
                  <a:rect b="b" l="l" r="r" t="t"/>
                  <a:pathLst>
                    <a:path extrusionOk="0" h="138" w="232">
                      <a:moveTo>
                        <a:pt x="136" y="0"/>
                      </a:moveTo>
                      <a:lnTo>
                        <a:pt x="0" y="84"/>
                      </a:lnTo>
                      <a:lnTo>
                        <a:pt x="94" y="137"/>
                      </a:lnTo>
                      <a:lnTo>
                        <a:pt x="231" y="63"/>
                      </a:lnTo>
                      <a:lnTo>
                        <a:pt x="13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50"/>
                <p:cNvSpPr/>
                <p:nvPr/>
              </p:nvSpPr>
              <p:spPr>
                <a:xfrm>
                  <a:off x="5343450" y="2035963"/>
                  <a:ext cx="29975" cy="15350"/>
                </a:xfrm>
                <a:custGeom>
                  <a:rect b="b" l="l" r="r" t="t"/>
                  <a:pathLst>
                    <a:path extrusionOk="0" h="614" w="1199">
                      <a:moveTo>
                        <a:pt x="759" y="70"/>
                      </a:moveTo>
                      <a:cubicBezTo>
                        <a:pt x="821" y="70"/>
                        <a:pt x="874" y="87"/>
                        <a:pt x="925" y="118"/>
                      </a:cubicBezTo>
                      <a:cubicBezTo>
                        <a:pt x="1051" y="191"/>
                        <a:pt x="1041" y="275"/>
                        <a:pt x="778" y="422"/>
                      </a:cubicBezTo>
                      <a:cubicBezTo>
                        <a:pt x="636" y="508"/>
                        <a:pt x="531" y="544"/>
                        <a:pt x="444" y="544"/>
                      </a:cubicBezTo>
                      <a:cubicBezTo>
                        <a:pt x="383" y="544"/>
                        <a:pt x="332" y="526"/>
                        <a:pt x="284" y="496"/>
                      </a:cubicBezTo>
                      <a:cubicBezTo>
                        <a:pt x="158" y="422"/>
                        <a:pt x="148" y="349"/>
                        <a:pt x="400" y="202"/>
                      </a:cubicBezTo>
                      <a:cubicBezTo>
                        <a:pt x="556" y="108"/>
                        <a:pt x="667" y="70"/>
                        <a:pt x="759" y="70"/>
                      </a:cubicBezTo>
                      <a:close/>
                      <a:moveTo>
                        <a:pt x="738" y="0"/>
                      </a:moveTo>
                      <a:cubicBezTo>
                        <a:pt x="617" y="0"/>
                        <a:pt x="475" y="44"/>
                        <a:pt x="295" y="149"/>
                      </a:cubicBezTo>
                      <a:cubicBezTo>
                        <a:pt x="1" y="317"/>
                        <a:pt x="22" y="433"/>
                        <a:pt x="200" y="538"/>
                      </a:cubicBezTo>
                      <a:cubicBezTo>
                        <a:pt x="281" y="585"/>
                        <a:pt x="366" y="613"/>
                        <a:pt x="462" y="613"/>
                      </a:cubicBezTo>
                      <a:cubicBezTo>
                        <a:pt x="579" y="613"/>
                        <a:pt x="711" y="572"/>
                        <a:pt x="872" y="475"/>
                      </a:cubicBezTo>
                      <a:cubicBezTo>
                        <a:pt x="1199" y="286"/>
                        <a:pt x="1188" y="181"/>
                        <a:pt x="999" y="76"/>
                      </a:cubicBezTo>
                      <a:cubicBezTo>
                        <a:pt x="919" y="29"/>
                        <a:pt x="835" y="0"/>
                        <a:pt x="73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846" name="Google Shape;846;p50"/>
              <p:cNvGrpSpPr/>
              <p:nvPr/>
            </p:nvGrpSpPr>
            <p:grpSpPr>
              <a:xfrm>
                <a:off x="3028945" y="2740526"/>
                <a:ext cx="1960580" cy="1159377"/>
                <a:chOff x="4923200" y="1561363"/>
                <a:chExt cx="975025" cy="576575"/>
              </a:xfrm>
            </p:grpSpPr>
            <p:sp>
              <p:nvSpPr>
                <p:cNvPr id="847" name="Google Shape;847;p50"/>
                <p:cNvSpPr/>
                <p:nvPr/>
              </p:nvSpPr>
              <p:spPr>
                <a:xfrm>
                  <a:off x="4923200" y="1561363"/>
                  <a:ext cx="975025" cy="576575"/>
                </a:xfrm>
                <a:custGeom>
                  <a:rect b="b" l="l" r="r" t="t"/>
                  <a:pathLst>
                    <a:path extrusionOk="0" h="23063" w="39001">
                      <a:moveTo>
                        <a:pt x="24607" y="0"/>
                      </a:moveTo>
                      <a:lnTo>
                        <a:pt x="21" y="14289"/>
                      </a:lnTo>
                      <a:cubicBezTo>
                        <a:pt x="409" y="14510"/>
                        <a:pt x="0" y="14752"/>
                        <a:pt x="388" y="14972"/>
                      </a:cubicBezTo>
                      <a:cubicBezTo>
                        <a:pt x="550" y="15068"/>
                        <a:pt x="714" y="15082"/>
                        <a:pt x="880" y="15082"/>
                      </a:cubicBezTo>
                      <a:cubicBezTo>
                        <a:pt x="953" y="15082"/>
                        <a:pt x="1026" y="15080"/>
                        <a:pt x="1099" y="15080"/>
                      </a:cubicBezTo>
                      <a:cubicBezTo>
                        <a:pt x="1259" y="15080"/>
                        <a:pt x="1419" y="15093"/>
                        <a:pt x="1576" y="15182"/>
                      </a:cubicBezTo>
                      <a:cubicBezTo>
                        <a:pt x="1964" y="15403"/>
                        <a:pt x="1544" y="15644"/>
                        <a:pt x="1933" y="15876"/>
                      </a:cubicBezTo>
                      <a:cubicBezTo>
                        <a:pt x="2086" y="15963"/>
                        <a:pt x="2244" y="15978"/>
                        <a:pt x="2403" y="15978"/>
                      </a:cubicBezTo>
                      <a:cubicBezTo>
                        <a:pt x="2489" y="15978"/>
                        <a:pt x="2575" y="15973"/>
                        <a:pt x="2661" y="15973"/>
                      </a:cubicBezTo>
                      <a:cubicBezTo>
                        <a:pt x="2820" y="15973"/>
                        <a:pt x="2978" y="15989"/>
                        <a:pt x="3131" y="16076"/>
                      </a:cubicBezTo>
                      <a:cubicBezTo>
                        <a:pt x="3519" y="16307"/>
                        <a:pt x="3099" y="16548"/>
                        <a:pt x="3488" y="16769"/>
                      </a:cubicBezTo>
                      <a:cubicBezTo>
                        <a:pt x="3645" y="16858"/>
                        <a:pt x="3806" y="16872"/>
                        <a:pt x="3969" y="16872"/>
                      </a:cubicBezTo>
                      <a:cubicBezTo>
                        <a:pt x="4043" y="16872"/>
                        <a:pt x="4117" y="16869"/>
                        <a:pt x="4191" y="16869"/>
                      </a:cubicBezTo>
                      <a:cubicBezTo>
                        <a:pt x="4358" y="16869"/>
                        <a:pt x="4525" y="16883"/>
                        <a:pt x="4686" y="16979"/>
                      </a:cubicBezTo>
                      <a:cubicBezTo>
                        <a:pt x="5074" y="17199"/>
                        <a:pt x="4654" y="17441"/>
                        <a:pt x="5043" y="17662"/>
                      </a:cubicBezTo>
                      <a:cubicBezTo>
                        <a:pt x="5204" y="17757"/>
                        <a:pt x="5371" y="17772"/>
                        <a:pt x="5538" y="17772"/>
                      </a:cubicBezTo>
                      <a:cubicBezTo>
                        <a:pt x="5612" y="17772"/>
                        <a:pt x="5686" y="17769"/>
                        <a:pt x="5760" y="17769"/>
                      </a:cubicBezTo>
                      <a:cubicBezTo>
                        <a:pt x="5923" y="17769"/>
                        <a:pt x="6084" y="17783"/>
                        <a:pt x="6241" y="17872"/>
                      </a:cubicBezTo>
                      <a:cubicBezTo>
                        <a:pt x="6629" y="18093"/>
                        <a:pt x="6209" y="18334"/>
                        <a:pt x="6598" y="18565"/>
                      </a:cubicBezTo>
                      <a:cubicBezTo>
                        <a:pt x="6754" y="18654"/>
                        <a:pt x="6916" y="18668"/>
                        <a:pt x="7078" y="18668"/>
                      </a:cubicBezTo>
                      <a:cubicBezTo>
                        <a:pt x="7153" y="18668"/>
                        <a:pt x="7228" y="18665"/>
                        <a:pt x="7303" y="18665"/>
                      </a:cubicBezTo>
                      <a:cubicBezTo>
                        <a:pt x="7469" y="18665"/>
                        <a:pt x="7635" y="18680"/>
                        <a:pt x="7796" y="18775"/>
                      </a:cubicBezTo>
                      <a:cubicBezTo>
                        <a:pt x="8184" y="18996"/>
                        <a:pt x="7764" y="19238"/>
                        <a:pt x="8153" y="19459"/>
                      </a:cubicBezTo>
                      <a:cubicBezTo>
                        <a:pt x="8314" y="19554"/>
                        <a:pt x="8479" y="19569"/>
                        <a:pt x="8646" y="19569"/>
                      </a:cubicBezTo>
                      <a:cubicBezTo>
                        <a:pt x="8721" y="19569"/>
                        <a:pt x="8796" y="19566"/>
                        <a:pt x="8871" y="19566"/>
                      </a:cubicBezTo>
                      <a:cubicBezTo>
                        <a:pt x="9033" y="19566"/>
                        <a:pt x="9195" y="19580"/>
                        <a:pt x="9351" y="19669"/>
                      </a:cubicBezTo>
                      <a:cubicBezTo>
                        <a:pt x="9739" y="19889"/>
                        <a:pt x="9319" y="20131"/>
                        <a:pt x="9708" y="20362"/>
                      </a:cubicBezTo>
                      <a:cubicBezTo>
                        <a:pt x="9861" y="20449"/>
                        <a:pt x="10019" y="20464"/>
                        <a:pt x="10177" y="20464"/>
                      </a:cubicBezTo>
                      <a:cubicBezTo>
                        <a:pt x="10264" y="20464"/>
                        <a:pt x="10350" y="20460"/>
                        <a:pt x="10436" y="20460"/>
                      </a:cubicBezTo>
                      <a:cubicBezTo>
                        <a:pt x="10595" y="20460"/>
                        <a:pt x="10753" y="20475"/>
                        <a:pt x="10906" y="20562"/>
                      </a:cubicBezTo>
                      <a:cubicBezTo>
                        <a:pt x="11294" y="20793"/>
                        <a:pt x="10874" y="21035"/>
                        <a:pt x="11263" y="21255"/>
                      </a:cubicBezTo>
                      <a:cubicBezTo>
                        <a:pt x="11424" y="21351"/>
                        <a:pt x="11591" y="21365"/>
                        <a:pt x="11758" y="21365"/>
                      </a:cubicBezTo>
                      <a:cubicBezTo>
                        <a:pt x="11832" y="21365"/>
                        <a:pt x="11906" y="21363"/>
                        <a:pt x="11980" y="21363"/>
                      </a:cubicBezTo>
                      <a:cubicBezTo>
                        <a:pt x="12143" y="21363"/>
                        <a:pt x="12304" y="21376"/>
                        <a:pt x="12461" y="21465"/>
                      </a:cubicBezTo>
                      <a:cubicBezTo>
                        <a:pt x="12849" y="21696"/>
                        <a:pt x="12440" y="21927"/>
                        <a:pt x="12828" y="22159"/>
                      </a:cubicBezTo>
                      <a:cubicBezTo>
                        <a:pt x="12985" y="22247"/>
                        <a:pt x="13145" y="22261"/>
                        <a:pt x="13305" y="22261"/>
                      </a:cubicBezTo>
                      <a:cubicBezTo>
                        <a:pt x="13379" y="22261"/>
                        <a:pt x="13453" y="22259"/>
                        <a:pt x="13526" y="22259"/>
                      </a:cubicBezTo>
                      <a:cubicBezTo>
                        <a:pt x="13691" y="22259"/>
                        <a:pt x="13855" y="22273"/>
                        <a:pt x="14016" y="22369"/>
                      </a:cubicBezTo>
                      <a:cubicBezTo>
                        <a:pt x="14415" y="22590"/>
                        <a:pt x="13995" y="22831"/>
                        <a:pt x="14383" y="23062"/>
                      </a:cubicBezTo>
                      <a:lnTo>
                        <a:pt x="38969" y="8763"/>
                      </a:lnTo>
                      <a:cubicBezTo>
                        <a:pt x="38581" y="8542"/>
                        <a:pt x="39001" y="8301"/>
                        <a:pt x="38612" y="8080"/>
                      </a:cubicBezTo>
                      <a:cubicBezTo>
                        <a:pt x="38451" y="7984"/>
                        <a:pt x="38286" y="7969"/>
                        <a:pt x="38119" y="7969"/>
                      </a:cubicBezTo>
                      <a:cubicBezTo>
                        <a:pt x="38044" y="7969"/>
                        <a:pt x="37969" y="7972"/>
                        <a:pt x="37894" y="7972"/>
                      </a:cubicBezTo>
                      <a:cubicBezTo>
                        <a:pt x="37732" y="7972"/>
                        <a:pt x="37571" y="7958"/>
                        <a:pt x="37414" y="7869"/>
                      </a:cubicBezTo>
                      <a:cubicBezTo>
                        <a:pt x="37026" y="7638"/>
                        <a:pt x="37435" y="7407"/>
                        <a:pt x="37047" y="7176"/>
                      </a:cubicBezTo>
                      <a:cubicBezTo>
                        <a:pt x="36890" y="7087"/>
                        <a:pt x="36730" y="7073"/>
                        <a:pt x="36569" y="7073"/>
                      </a:cubicBezTo>
                      <a:cubicBezTo>
                        <a:pt x="36496" y="7073"/>
                        <a:pt x="36423" y="7076"/>
                        <a:pt x="36350" y="7076"/>
                      </a:cubicBezTo>
                      <a:cubicBezTo>
                        <a:pt x="36185" y="7076"/>
                        <a:pt x="36020" y="7062"/>
                        <a:pt x="35859" y="6966"/>
                      </a:cubicBezTo>
                      <a:cubicBezTo>
                        <a:pt x="35471" y="6746"/>
                        <a:pt x="35880" y="6504"/>
                        <a:pt x="35492" y="6272"/>
                      </a:cubicBezTo>
                      <a:cubicBezTo>
                        <a:pt x="35339" y="6186"/>
                        <a:pt x="35182" y="6171"/>
                        <a:pt x="35026" y="6171"/>
                      </a:cubicBezTo>
                      <a:cubicBezTo>
                        <a:pt x="34941" y="6171"/>
                        <a:pt x="34855" y="6175"/>
                        <a:pt x="34770" y="6175"/>
                      </a:cubicBezTo>
                      <a:cubicBezTo>
                        <a:pt x="34613" y="6175"/>
                        <a:pt x="34457" y="6160"/>
                        <a:pt x="34304" y="6073"/>
                      </a:cubicBezTo>
                      <a:cubicBezTo>
                        <a:pt x="33916" y="5842"/>
                        <a:pt x="34325" y="5600"/>
                        <a:pt x="33937" y="5380"/>
                      </a:cubicBezTo>
                      <a:cubicBezTo>
                        <a:pt x="33780" y="5291"/>
                        <a:pt x="33620" y="5277"/>
                        <a:pt x="33460" y="5277"/>
                      </a:cubicBezTo>
                      <a:cubicBezTo>
                        <a:pt x="33386" y="5277"/>
                        <a:pt x="33312" y="5280"/>
                        <a:pt x="33239" y="5280"/>
                      </a:cubicBezTo>
                      <a:cubicBezTo>
                        <a:pt x="33074" y="5280"/>
                        <a:pt x="32910" y="5265"/>
                        <a:pt x="32749" y="5170"/>
                      </a:cubicBezTo>
                      <a:cubicBezTo>
                        <a:pt x="32361" y="4949"/>
                        <a:pt x="32770" y="4707"/>
                        <a:pt x="32382" y="4486"/>
                      </a:cubicBezTo>
                      <a:cubicBezTo>
                        <a:pt x="32221" y="4391"/>
                        <a:pt x="32057" y="4376"/>
                        <a:pt x="31892" y="4376"/>
                      </a:cubicBezTo>
                      <a:cubicBezTo>
                        <a:pt x="31818" y="4376"/>
                        <a:pt x="31744" y="4379"/>
                        <a:pt x="31671" y="4379"/>
                      </a:cubicBezTo>
                      <a:cubicBezTo>
                        <a:pt x="31510" y="4379"/>
                        <a:pt x="31351" y="4365"/>
                        <a:pt x="31194" y="4276"/>
                      </a:cubicBezTo>
                      <a:cubicBezTo>
                        <a:pt x="30806" y="4045"/>
                        <a:pt x="31215" y="3804"/>
                        <a:pt x="30827" y="3583"/>
                      </a:cubicBezTo>
                      <a:cubicBezTo>
                        <a:pt x="30670" y="3494"/>
                        <a:pt x="30510" y="3480"/>
                        <a:pt x="30349" y="3480"/>
                      </a:cubicBezTo>
                      <a:cubicBezTo>
                        <a:pt x="30276" y="3480"/>
                        <a:pt x="30203" y="3483"/>
                        <a:pt x="30130" y="3483"/>
                      </a:cubicBezTo>
                      <a:cubicBezTo>
                        <a:pt x="29965" y="3483"/>
                        <a:pt x="29800" y="3468"/>
                        <a:pt x="29639" y="3373"/>
                      </a:cubicBezTo>
                      <a:cubicBezTo>
                        <a:pt x="29251" y="3152"/>
                        <a:pt x="29660" y="2910"/>
                        <a:pt x="29272" y="2690"/>
                      </a:cubicBezTo>
                      <a:cubicBezTo>
                        <a:pt x="29110" y="2594"/>
                        <a:pt x="28946" y="2580"/>
                        <a:pt x="28780" y="2580"/>
                      </a:cubicBezTo>
                      <a:cubicBezTo>
                        <a:pt x="28707" y="2580"/>
                        <a:pt x="28634" y="2582"/>
                        <a:pt x="28561" y="2582"/>
                      </a:cubicBezTo>
                      <a:cubicBezTo>
                        <a:pt x="28401" y="2582"/>
                        <a:pt x="28241" y="2569"/>
                        <a:pt x="28084" y="2480"/>
                      </a:cubicBezTo>
                      <a:cubicBezTo>
                        <a:pt x="27696" y="2249"/>
                        <a:pt x="28105" y="2018"/>
                        <a:pt x="27717" y="1786"/>
                      </a:cubicBezTo>
                      <a:cubicBezTo>
                        <a:pt x="27560" y="1698"/>
                        <a:pt x="27401" y="1684"/>
                        <a:pt x="27240" y="1684"/>
                      </a:cubicBezTo>
                      <a:cubicBezTo>
                        <a:pt x="27166" y="1684"/>
                        <a:pt x="27092" y="1686"/>
                        <a:pt x="27019" y="1686"/>
                      </a:cubicBezTo>
                      <a:cubicBezTo>
                        <a:pt x="26854" y="1686"/>
                        <a:pt x="26690" y="1672"/>
                        <a:pt x="26529" y="1576"/>
                      </a:cubicBezTo>
                      <a:cubicBezTo>
                        <a:pt x="26141" y="1355"/>
                        <a:pt x="26550" y="1114"/>
                        <a:pt x="26162" y="893"/>
                      </a:cubicBezTo>
                      <a:cubicBezTo>
                        <a:pt x="25997" y="800"/>
                        <a:pt x="25829" y="787"/>
                        <a:pt x="25660" y="787"/>
                      </a:cubicBezTo>
                      <a:cubicBezTo>
                        <a:pt x="25599" y="787"/>
                        <a:pt x="25538" y="789"/>
                        <a:pt x="25477" y="789"/>
                      </a:cubicBezTo>
                      <a:cubicBezTo>
                        <a:pt x="25308" y="789"/>
                        <a:pt x="25139" y="777"/>
                        <a:pt x="24974" y="683"/>
                      </a:cubicBezTo>
                      <a:cubicBezTo>
                        <a:pt x="24586" y="463"/>
                        <a:pt x="24995" y="220"/>
                        <a:pt x="24607" y="0"/>
                      </a:cubicBezTo>
                      <a:close/>
                    </a:path>
                  </a:pathLst>
                </a:custGeom>
                <a:solidFill>
                  <a:schemeClr val="lt1"/>
                </a:solidFill>
                <a:ln cap="flat" cmpd="sng" w="735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8" name="Google Shape;848;p50"/>
                <p:cNvSpPr/>
                <p:nvPr/>
              </p:nvSpPr>
              <p:spPr>
                <a:xfrm>
                  <a:off x="5530725" y="1643313"/>
                  <a:ext cx="214650" cy="124525"/>
                </a:xfrm>
                <a:custGeom>
                  <a:rect b="b" l="l" r="r" t="t"/>
                  <a:pathLst>
                    <a:path extrusionOk="0" fill="none" h="4981" w="8586">
                      <a:moveTo>
                        <a:pt x="1" y="0"/>
                      </a:moveTo>
                      <a:lnTo>
                        <a:pt x="8585" y="4981"/>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9" name="Google Shape;849;p50"/>
                <p:cNvSpPr/>
                <p:nvPr/>
              </p:nvSpPr>
              <p:spPr>
                <a:xfrm>
                  <a:off x="5501300" y="1661938"/>
                  <a:ext cx="214650" cy="124825"/>
                </a:xfrm>
                <a:custGeom>
                  <a:rect b="b" l="l" r="r" t="t"/>
                  <a:pathLst>
                    <a:path extrusionOk="0" fill="none" h="4993" w="8586">
                      <a:moveTo>
                        <a:pt x="1" y="1"/>
                      </a:moveTo>
                      <a:lnTo>
                        <a:pt x="8585" y="4992"/>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0" name="Google Shape;850;p50"/>
                <p:cNvSpPr/>
                <p:nvPr/>
              </p:nvSpPr>
              <p:spPr>
                <a:xfrm>
                  <a:off x="5364725" y="1715813"/>
                  <a:ext cx="146075" cy="84850"/>
                </a:xfrm>
                <a:custGeom>
                  <a:rect b="b" l="l" r="r" t="t"/>
                  <a:pathLst>
                    <a:path extrusionOk="0" fill="none" h="3394" w="5843">
                      <a:moveTo>
                        <a:pt x="0" y="0"/>
                      </a:moveTo>
                      <a:lnTo>
                        <a:pt x="5842" y="3393"/>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1" name="Google Shape;851;p50"/>
                <p:cNvSpPr/>
                <p:nvPr/>
              </p:nvSpPr>
              <p:spPr>
                <a:xfrm>
                  <a:off x="5323500" y="1741263"/>
                  <a:ext cx="146075" cy="84900"/>
                </a:xfrm>
                <a:custGeom>
                  <a:rect b="b" l="l" r="r" t="t"/>
                  <a:pathLst>
                    <a:path extrusionOk="0" fill="none" h="3396" w="5843">
                      <a:moveTo>
                        <a:pt x="0" y="1"/>
                      </a:moveTo>
                      <a:lnTo>
                        <a:pt x="5842" y="3395"/>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2" name="Google Shape;852;p50"/>
                <p:cNvSpPr/>
                <p:nvPr/>
              </p:nvSpPr>
              <p:spPr>
                <a:xfrm>
                  <a:off x="5272275" y="1772013"/>
                  <a:ext cx="145800" cy="84850"/>
                </a:xfrm>
                <a:custGeom>
                  <a:rect b="b" l="l" r="r" t="t"/>
                  <a:pathLst>
                    <a:path extrusionOk="0" fill="none" h="3394" w="5832">
                      <a:moveTo>
                        <a:pt x="0" y="1"/>
                      </a:moveTo>
                      <a:lnTo>
                        <a:pt x="5832" y="3394"/>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50"/>
                <p:cNvSpPr/>
                <p:nvPr/>
              </p:nvSpPr>
              <p:spPr>
                <a:xfrm>
                  <a:off x="5225775" y="1799063"/>
                  <a:ext cx="146075" cy="84875"/>
                </a:xfrm>
                <a:custGeom>
                  <a:rect b="b" l="l" r="r" t="t"/>
                  <a:pathLst>
                    <a:path extrusionOk="0" fill="none" h="3395" w="5843">
                      <a:moveTo>
                        <a:pt x="1" y="0"/>
                      </a:moveTo>
                      <a:lnTo>
                        <a:pt x="5843" y="3395"/>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50"/>
                <p:cNvSpPr/>
                <p:nvPr/>
              </p:nvSpPr>
              <p:spPr>
                <a:xfrm>
                  <a:off x="5504450" y="1699763"/>
                  <a:ext cx="149750" cy="87000"/>
                </a:xfrm>
                <a:custGeom>
                  <a:rect b="b" l="l" r="r" t="t"/>
                  <a:pathLst>
                    <a:path extrusionOk="0" fill="none" h="3480" w="5990">
                      <a:moveTo>
                        <a:pt x="1" y="1"/>
                      </a:moveTo>
                      <a:lnTo>
                        <a:pt x="5990" y="3479"/>
                      </a:lnTo>
                    </a:path>
                  </a:pathLst>
                </a:custGeom>
                <a:solidFill>
                  <a:schemeClr val="accent2"/>
                </a:solidFill>
                <a:ln cap="rnd" cmpd="sng" w="5000">
                  <a:solidFill>
                    <a:schemeClr val="accent2"/>
                  </a:solidFill>
                  <a:prstDash val="solid"/>
                  <a:miter lim="840"/>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50"/>
                <p:cNvSpPr/>
                <p:nvPr/>
              </p:nvSpPr>
              <p:spPr>
                <a:xfrm>
                  <a:off x="5551225" y="1821913"/>
                  <a:ext cx="24700" cy="12550"/>
                </a:xfrm>
                <a:custGeom>
                  <a:rect b="b" l="l" r="r" t="t"/>
                  <a:pathLst>
                    <a:path extrusionOk="0" h="502" w="988">
                      <a:moveTo>
                        <a:pt x="579" y="0"/>
                      </a:moveTo>
                      <a:cubicBezTo>
                        <a:pt x="523" y="0"/>
                        <a:pt x="466" y="13"/>
                        <a:pt x="410" y="43"/>
                      </a:cubicBezTo>
                      <a:cubicBezTo>
                        <a:pt x="294" y="116"/>
                        <a:pt x="336" y="158"/>
                        <a:pt x="441" y="253"/>
                      </a:cubicBezTo>
                      <a:cubicBezTo>
                        <a:pt x="557" y="337"/>
                        <a:pt x="568" y="368"/>
                        <a:pt x="515" y="400"/>
                      </a:cubicBezTo>
                      <a:cubicBezTo>
                        <a:pt x="482" y="421"/>
                        <a:pt x="449" y="430"/>
                        <a:pt x="417" y="430"/>
                      </a:cubicBezTo>
                      <a:cubicBezTo>
                        <a:pt x="368" y="430"/>
                        <a:pt x="319" y="410"/>
                        <a:pt x="263" y="379"/>
                      </a:cubicBezTo>
                      <a:cubicBezTo>
                        <a:pt x="200" y="337"/>
                        <a:pt x="84" y="253"/>
                        <a:pt x="84" y="253"/>
                      </a:cubicBezTo>
                      <a:lnTo>
                        <a:pt x="0" y="295"/>
                      </a:lnTo>
                      <a:cubicBezTo>
                        <a:pt x="11" y="295"/>
                        <a:pt x="116" y="379"/>
                        <a:pt x="189" y="421"/>
                      </a:cubicBezTo>
                      <a:cubicBezTo>
                        <a:pt x="270" y="471"/>
                        <a:pt x="351" y="502"/>
                        <a:pt x="431" y="502"/>
                      </a:cubicBezTo>
                      <a:cubicBezTo>
                        <a:pt x="487" y="502"/>
                        <a:pt x="543" y="487"/>
                        <a:pt x="599" y="452"/>
                      </a:cubicBezTo>
                      <a:cubicBezTo>
                        <a:pt x="715" y="389"/>
                        <a:pt x="694" y="337"/>
                        <a:pt x="568" y="232"/>
                      </a:cubicBezTo>
                      <a:cubicBezTo>
                        <a:pt x="462" y="148"/>
                        <a:pt x="441" y="127"/>
                        <a:pt x="504" y="95"/>
                      </a:cubicBezTo>
                      <a:cubicBezTo>
                        <a:pt x="533" y="79"/>
                        <a:pt x="561" y="72"/>
                        <a:pt x="589" y="72"/>
                      </a:cubicBezTo>
                      <a:cubicBezTo>
                        <a:pt x="634" y="72"/>
                        <a:pt x="680" y="90"/>
                        <a:pt x="726" y="116"/>
                      </a:cubicBezTo>
                      <a:cubicBezTo>
                        <a:pt x="799" y="158"/>
                        <a:pt x="904" y="242"/>
                        <a:pt x="915" y="242"/>
                      </a:cubicBezTo>
                      <a:lnTo>
                        <a:pt x="988" y="200"/>
                      </a:lnTo>
                      <a:cubicBezTo>
                        <a:pt x="988" y="200"/>
                        <a:pt x="894" y="116"/>
                        <a:pt x="799" y="64"/>
                      </a:cubicBezTo>
                      <a:cubicBezTo>
                        <a:pt x="736" y="27"/>
                        <a:pt x="660" y="0"/>
                        <a:pt x="579"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50"/>
                <p:cNvSpPr/>
                <p:nvPr/>
              </p:nvSpPr>
              <p:spPr>
                <a:xfrm>
                  <a:off x="5536250" y="1811938"/>
                  <a:ext cx="25775" cy="15275"/>
                </a:xfrm>
                <a:custGeom>
                  <a:rect b="b" l="l" r="r" t="t"/>
                  <a:pathLst>
                    <a:path extrusionOk="0" h="611" w="1031">
                      <a:moveTo>
                        <a:pt x="568" y="1"/>
                      </a:moveTo>
                      <a:lnTo>
                        <a:pt x="253" y="179"/>
                      </a:lnTo>
                      <a:cubicBezTo>
                        <a:pt x="43" y="305"/>
                        <a:pt x="1" y="368"/>
                        <a:pt x="158" y="463"/>
                      </a:cubicBezTo>
                      <a:cubicBezTo>
                        <a:pt x="253" y="515"/>
                        <a:pt x="379" y="536"/>
                        <a:pt x="389" y="536"/>
                      </a:cubicBezTo>
                      <a:lnTo>
                        <a:pt x="347" y="557"/>
                      </a:lnTo>
                      <a:lnTo>
                        <a:pt x="442" y="610"/>
                      </a:lnTo>
                      <a:lnTo>
                        <a:pt x="1030" y="274"/>
                      </a:lnTo>
                      <a:lnTo>
                        <a:pt x="946" y="221"/>
                      </a:lnTo>
                      <a:lnTo>
                        <a:pt x="463" y="494"/>
                      </a:lnTo>
                      <a:cubicBezTo>
                        <a:pt x="452" y="494"/>
                        <a:pt x="347" y="473"/>
                        <a:pt x="253" y="431"/>
                      </a:cubicBezTo>
                      <a:cubicBezTo>
                        <a:pt x="148" y="358"/>
                        <a:pt x="179" y="326"/>
                        <a:pt x="347" y="232"/>
                      </a:cubicBezTo>
                      <a:lnTo>
                        <a:pt x="652" y="53"/>
                      </a:lnTo>
                      <a:lnTo>
                        <a:pt x="56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50"/>
                <p:cNvSpPr/>
                <p:nvPr/>
              </p:nvSpPr>
              <p:spPr>
                <a:xfrm>
                  <a:off x="5565675" y="1830488"/>
                  <a:ext cx="32325" cy="13775"/>
                </a:xfrm>
                <a:custGeom>
                  <a:rect b="b" l="l" r="r" t="t"/>
                  <a:pathLst>
                    <a:path extrusionOk="0" h="551" w="1293">
                      <a:moveTo>
                        <a:pt x="603" y="73"/>
                      </a:moveTo>
                      <a:cubicBezTo>
                        <a:pt x="651" y="73"/>
                        <a:pt x="698" y="85"/>
                        <a:pt x="746" y="109"/>
                      </a:cubicBezTo>
                      <a:cubicBezTo>
                        <a:pt x="788" y="141"/>
                        <a:pt x="851" y="193"/>
                        <a:pt x="872" y="204"/>
                      </a:cubicBezTo>
                      <a:lnTo>
                        <a:pt x="473" y="435"/>
                      </a:lnTo>
                      <a:cubicBezTo>
                        <a:pt x="463" y="435"/>
                        <a:pt x="347" y="414"/>
                        <a:pt x="253" y="361"/>
                      </a:cubicBezTo>
                      <a:cubicBezTo>
                        <a:pt x="190" y="319"/>
                        <a:pt x="158" y="267"/>
                        <a:pt x="347" y="162"/>
                      </a:cubicBezTo>
                      <a:cubicBezTo>
                        <a:pt x="444" y="104"/>
                        <a:pt x="525" y="73"/>
                        <a:pt x="603" y="73"/>
                      </a:cubicBezTo>
                      <a:close/>
                      <a:moveTo>
                        <a:pt x="581" y="0"/>
                      </a:moveTo>
                      <a:cubicBezTo>
                        <a:pt x="478" y="0"/>
                        <a:pt x="372" y="38"/>
                        <a:pt x="253" y="109"/>
                      </a:cubicBezTo>
                      <a:cubicBezTo>
                        <a:pt x="0" y="256"/>
                        <a:pt x="53" y="340"/>
                        <a:pt x="169" y="404"/>
                      </a:cubicBezTo>
                      <a:cubicBezTo>
                        <a:pt x="253" y="456"/>
                        <a:pt x="389" y="477"/>
                        <a:pt x="400" y="477"/>
                      </a:cubicBezTo>
                      <a:lnTo>
                        <a:pt x="358" y="498"/>
                      </a:lnTo>
                      <a:lnTo>
                        <a:pt x="452" y="551"/>
                      </a:lnTo>
                      <a:lnTo>
                        <a:pt x="1292" y="57"/>
                      </a:lnTo>
                      <a:lnTo>
                        <a:pt x="1208" y="15"/>
                      </a:lnTo>
                      <a:lnTo>
                        <a:pt x="946" y="162"/>
                      </a:lnTo>
                      <a:cubicBezTo>
                        <a:pt x="935" y="151"/>
                        <a:pt x="872" y="99"/>
                        <a:pt x="820" y="67"/>
                      </a:cubicBezTo>
                      <a:cubicBezTo>
                        <a:pt x="738" y="22"/>
                        <a:pt x="660" y="0"/>
                        <a:pt x="58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50"/>
                <p:cNvSpPr/>
                <p:nvPr/>
              </p:nvSpPr>
              <p:spPr>
                <a:xfrm>
                  <a:off x="5633975" y="1867063"/>
                  <a:ext cx="29950" cy="15350"/>
                </a:xfrm>
                <a:custGeom>
                  <a:rect b="b" l="l" r="r" t="t"/>
                  <a:pathLst>
                    <a:path extrusionOk="0" h="614" w="1198">
                      <a:moveTo>
                        <a:pt x="768" y="73"/>
                      </a:moveTo>
                      <a:cubicBezTo>
                        <a:pt x="826" y="73"/>
                        <a:pt x="876" y="89"/>
                        <a:pt x="925" y="117"/>
                      </a:cubicBezTo>
                      <a:cubicBezTo>
                        <a:pt x="1051" y="191"/>
                        <a:pt x="1051" y="275"/>
                        <a:pt x="778" y="422"/>
                      </a:cubicBezTo>
                      <a:cubicBezTo>
                        <a:pt x="636" y="508"/>
                        <a:pt x="534" y="544"/>
                        <a:pt x="449" y="544"/>
                      </a:cubicBezTo>
                      <a:cubicBezTo>
                        <a:pt x="388" y="544"/>
                        <a:pt x="336" y="526"/>
                        <a:pt x="283" y="496"/>
                      </a:cubicBezTo>
                      <a:cubicBezTo>
                        <a:pt x="157" y="422"/>
                        <a:pt x="157" y="348"/>
                        <a:pt x="399" y="201"/>
                      </a:cubicBezTo>
                      <a:cubicBezTo>
                        <a:pt x="566" y="112"/>
                        <a:pt x="678" y="73"/>
                        <a:pt x="768" y="73"/>
                      </a:cubicBezTo>
                      <a:close/>
                      <a:moveTo>
                        <a:pt x="745" y="1"/>
                      </a:moveTo>
                      <a:cubicBezTo>
                        <a:pt x="624" y="1"/>
                        <a:pt x="486" y="44"/>
                        <a:pt x="304" y="149"/>
                      </a:cubicBezTo>
                      <a:cubicBezTo>
                        <a:pt x="0" y="327"/>
                        <a:pt x="21" y="432"/>
                        <a:pt x="199" y="538"/>
                      </a:cubicBezTo>
                      <a:cubicBezTo>
                        <a:pt x="281" y="585"/>
                        <a:pt x="366" y="613"/>
                        <a:pt x="462" y="613"/>
                      </a:cubicBezTo>
                      <a:cubicBezTo>
                        <a:pt x="579" y="613"/>
                        <a:pt x="711" y="572"/>
                        <a:pt x="872" y="474"/>
                      </a:cubicBezTo>
                      <a:cubicBezTo>
                        <a:pt x="1198" y="296"/>
                        <a:pt x="1187" y="180"/>
                        <a:pt x="1009" y="75"/>
                      </a:cubicBezTo>
                      <a:cubicBezTo>
                        <a:pt x="925" y="29"/>
                        <a:pt x="841" y="1"/>
                        <a:pt x="745"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50"/>
                <p:cNvSpPr/>
                <p:nvPr/>
              </p:nvSpPr>
              <p:spPr>
                <a:xfrm>
                  <a:off x="5610325" y="1852388"/>
                  <a:ext cx="29975" cy="16750"/>
                </a:xfrm>
                <a:custGeom>
                  <a:rect b="b" l="l" r="r" t="t"/>
                  <a:pathLst>
                    <a:path extrusionOk="0" h="670" w="1199">
                      <a:moveTo>
                        <a:pt x="746" y="1"/>
                      </a:moveTo>
                      <a:lnTo>
                        <a:pt x="683" y="53"/>
                      </a:lnTo>
                      <a:cubicBezTo>
                        <a:pt x="694" y="53"/>
                        <a:pt x="820" y="95"/>
                        <a:pt x="925" y="158"/>
                      </a:cubicBezTo>
                      <a:cubicBezTo>
                        <a:pt x="1040" y="232"/>
                        <a:pt x="1051" y="274"/>
                        <a:pt x="967" y="326"/>
                      </a:cubicBezTo>
                      <a:cubicBezTo>
                        <a:pt x="925" y="349"/>
                        <a:pt x="875" y="358"/>
                        <a:pt x="827" y="358"/>
                      </a:cubicBezTo>
                      <a:cubicBezTo>
                        <a:pt x="766" y="358"/>
                        <a:pt x="708" y="344"/>
                        <a:pt x="673" y="326"/>
                      </a:cubicBezTo>
                      <a:lnTo>
                        <a:pt x="515" y="232"/>
                      </a:lnTo>
                      <a:lnTo>
                        <a:pt x="442" y="284"/>
                      </a:lnTo>
                      <a:lnTo>
                        <a:pt x="599" y="368"/>
                      </a:lnTo>
                      <a:cubicBezTo>
                        <a:pt x="683" y="431"/>
                        <a:pt x="725" y="494"/>
                        <a:pt x="620" y="547"/>
                      </a:cubicBezTo>
                      <a:cubicBezTo>
                        <a:pt x="570" y="577"/>
                        <a:pt x="519" y="593"/>
                        <a:pt x="468" y="593"/>
                      </a:cubicBezTo>
                      <a:cubicBezTo>
                        <a:pt x="412" y="593"/>
                        <a:pt x="355" y="575"/>
                        <a:pt x="295" y="536"/>
                      </a:cubicBezTo>
                      <a:cubicBezTo>
                        <a:pt x="179" y="473"/>
                        <a:pt x="85" y="389"/>
                        <a:pt x="85" y="389"/>
                      </a:cubicBezTo>
                      <a:lnTo>
                        <a:pt x="1" y="421"/>
                      </a:lnTo>
                      <a:cubicBezTo>
                        <a:pt x="1" y="431"/>
                        <a:pt x="95" y="515"/>
                        <a:pt x="221" y="589"/>
                      </a:cubicBezTo>
                      <a:cubicBezTo>
                        <a:pt x="313" y="643"/>
                        <a:pt x="399" y="669"/>
                        <a:pt x="482" y="669"/>
                      </a:cubicBezTo>
                      <a:cubicBezTo>
                        <a:pt x="561" y="669"/>
                        <a:pt x="638" y="645"/>
                        <a:pt x="715" y="599"/>
                      </a:cubicBezTo>
                      <a:cubicBezTo>
                        <a:pt x="841" y="526"/>
                        <a:pt x="820" y="473"/>
                        <a:pt x="767" y="410"/>
                      </a:cubicBezTo>
                      <a:lnTo>
                        <a:pt x="767" y="410"/>
                      </a:lnTo>
                      <a:cubicBezTo>
                        <a:pt x="783" y="416"/>
                        <a:pt x="825" y="426"/>
                        <a:pt x="879" y="426"/>
                      </a:cubicBezTo>
                      <a:cubicBezTo>
                        <a:pt x="933" y="426"/>
                        <a:pt x="998" y="416"/>
                        <a:pt x="1061" y="379"/>
                      </a:cubicBezTo>
                      <a:cubicBezTo>
                        <a:pt x="1198" y="295"/>
                        <a:pt x="1198" y="221"/>
                        <a:pt x="1009" y="116"/>
                      </a:cubicBezTo>
                      <a:cubicBezTo>
                        <a:pt x="893" y="43"/>
                        <a:pt x="757" y="1"/>
                        <a:pt x="74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50"/>
                <p:cNvSpPr/>
                <p:nvPr/>
              </p:nvSpPr>
              <p:spPr>
                <a:xfrm>
                  <a:off x="5626625" y="1871038"/>
                  <a:ext cx="5800" cy="3450"/>
                </a:xfrm>
                <a:custGeom>
                  <a:rect b="b" l="l" r="r" t="t"/>
                  <a:pathLst>
                    <a:path extrusionOk="0" h="138" w="232">
                      <a:moveTo>
                        <a:pt x="136" y="0"/>
                      </a:moveTo>
                      <a:lnTo>
                        <a:pt x="0" y="74"/>
                      </a:lnTo>
                      <a:lnTo>
                        <a:pt x="94" y="137"/>
                      </a:lnTo>
                      <a:lnTo>
                        <a:pt x="231" y="53"/>
                      </a:lnTo>
                      <a:lnTo>
                        <a:pt x="13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50"/>
                <p:cNvSpPr/>
                <p:nvPr/>
              </p:nvSpPr>
              <p:spPr>
                <a:xfrm>
                  <a:off x="5487650" y="1840038"/>
                  <a:ext cx="26050" cy="15250"/>
                </a:xfrm>
                <a:custGeom>
                  <a:rect b="b" l="l" r="r" t="t"/>
                  <a:pathLst>
                    <a:path extrusionOk="0" h="610" w="1042">
                      <a:moveTo>
                        <a:pt x="568" y="0"/>
                      </a:moveTo>
                      <a:lnTo>
                        <a:pt x="264" y="180"/>
                      </a:lnTo>
                      <a:cubicBezTo>
                        <a:pt x="43" y="306"/>
                        <a:pt x="1" y="369"/>
                        <a:pt x="169" y="463"/>
                      </a:cubicBezTo>
                      <a:cubicBezTo>
                        <a:pt x="253" y="516"/>
                        <a:pt x="390" y="537"/>
                        <a:pt x="400" y="537"/>
                      </a:cubicBezTo>
                      <a:lnTo>
                        <a:pt x="358" y="558"/>
                      </a:lnTo>
                      <a:lnTo>
                        <a:pt x="453" y="610"/>
                      </a:lnTo>
                      <a:lnTo>
                        <a:pt x="1041" y="274"/>
                      </a:lnTo>
                      <a:lnTo>
                        <a:pt x="946" y="222"/>
                      </a:lnTo>
                      <a:lnTo>
                        <a:pt x="463" y="495"/>
                      </a:lnTo>
                      <a:cubicBezTo>
                        <a:pt x="463" y="495"/>
                        <a:pt x="348" y="484"/>
                        <a:pt x="264" y="432"/>
                      </a:cubicBezTo>
                      <a:cubicBezTo>
                        <a:pt x="148" y="369"/>
                        <a:pt x="190" y="327"/>
                        <a:pt x="348" y="232"/>
                      </a:cubicBezTo>
                      <a:lnTo>
                        <a:pt x="663" y="53"/>
                      </a:lnTo>
                      <a:lnTo>
                        <a:pt x="56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50"/>
                <p:cNvSpPr/>
                <p:nvPr/>
              </p:nvSpPr>
              <p:spPr>
                <a:xfrm>
                  <a:off x="5517075" y="1858588"/>
                  <a:ext cx="32600" cy="13800"/>
                </a:xfrm>
                <a:custGeom>
                  <a:rect b="b" l="l" r="r" t="t"/>
                  <a:pathLst>
                    <a:path extrusionOk="0" h="552" w="1304">
                      <a:moveTo>
                        <a:pt x="595" y="76"/>
                      </a:moveTo>
                      <a:cubicBezTo>
                        <a:pt x="646" y="76"/>
                        <a:pt x="695" y="90"/>
                        <a:pt x="747" y="120"/>
                      </a:cubicBezTo>
                      <a:cubicBezTo>
                        <a:pt x="799" y="141"/>
                        <a:pt x="862" y="194"/>
                        <a:pt x="873" y="204"/>
                      </a:cubicBezTo>
                      <a:lnTo>
                        <a:pt x="474" y="446"/>
                      </a:lnTo>
                      <a:cubicBezTo>
                        <a:pt x="474" y="435"/>
                        <a:pt x="347" y="414"/>
                        <a:pt x="263" y="362"/>
                      </a:cubicBezTo>
                      <a:cubicBezTo>
                        <a:pt x="189" y="330"/>
                        <a:pt x="158" y="267"/>
                        <a:pt x="358" y="162"/>
                      </a:cubicBezTo>
                      <a:cubicBezTo>
                        <a:pt x="445" y="106"/>
                        <a:pt x="521" y="76"/>
                        <a:pt x="595" y="76"/>
                      </a:cubicBezTo>
                      <a:close/>
                      <a:moveTo>
                        <a:pt x="590" y="1"/>
                      </a:moveTo>
                      <a:cubicBezTo>
                        <a:pt x="488" y="1"/>
                        <a:pt x="383" y="38"/>
                        <a:pt x="263" y="110"/>
                      </a:cubicBezTo>
                      <a:cubicBezTo>
                        <a:pt x="0" y="257"/>
                        <a:pt x="53" y="341"/>
                        <a:pt x="168" y="404"/>
                      </a:cubicBezTo>
                      <a:cubicBezTo>
                        <a:pt x="263" y="456"/>
                        <a:pt x="400" y="477"/>
                        <a:pt x="410" y="477"/>
                      </a:cubicBezTo>
                      <a:lnTo>
                        <a:pt x="368" y="509"/>
                      </a:lnTo>
                      <a:lnTo>
                        <a:pt x="453" y="551"/>
                      </a:lnTo>
                      <a:lnTo>
                        <a:pt x="1303" y="57"/>
                      </a:lnTo>
                      <a:lnTo>
                        <a:pt x="1219" y="15"/>
                      </a:lnTo>
                      <a:lnTo>
                        <a:pt x="957" y="162"/>
                      </a:lnTo>
                      <a:cubicBezTo>
                        <a:pt x="936" y="152"/>
                        <a:pt x="873" y="99"/>
                        <a:pt x="820" y="68"/>
                      </a:cubicBezTo>
                      <a:cubicBezTo>
                        <a:pt x="743" y="23"/>
                        <a:pt x="668" y="1"/>
                        <a:pt x="59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3" name="Google Shape;863;p50"/>
                <p:cNvSpPr/>
                <p:nvPr/>
              </p:nvSpPr>
              <p:spPr>
                <a:xfrm>
                  <a:off x="5502875" y="1850088"/>
                  <a:ext cx="24725" cy="12525"/>
                </a:xfrm>
                <a:custGeom>
                  <a:rect b="b" l="l" r="r" t="t"/>
                  <a:pathLst>
                    <a:path extrusionOk="0" h="501" w="989">
                      <a:moveTo>
                        <a:pt x="563" y="1"/>
                      </a:moveTo>
                      <a:cubicBezTo>
                        <a:pt x="511" y="1"/>
                        <a:pt x="460" y="12"/>
                        <a:pt x="411" y="40"/>
                      </a:cubicBezTo>
                      <a:cubicBezTo>
                        <a:pt x="295" y="114"/>
                        <a:pt x="327" y="166"/>
                        <a:pt x="442" y="250"/>
                      </a:cubicBezTo>
                      <a:cubicBezTo>
                        <a:pt x="558" y="345"/>
                        <a:pt x="568" y="366"/>
                        <a:pt x="505" y="397"/>
                      </a:cubicBezTo>
                      <a:cubicBezTo>
                        <a:pt x="471" y="418"/>
                        <a:pt x="439" y="428"/>
                        <a:pt x="406" y="428"/>
                      </a:cubicBezTo>
                      <a:cubicBezTo>
                        <a:pt x="358" y="428"/>
                        <a:pt x="310" y="408"/>
                        <a:pt x="253" y="376"/>
                      </a:cubicBezTo>
                      <a:cubicBezTo>
                        <a:pt x="190" y="334"/>
                        <a:pt x="85" y="250"/>
                        <a:pt x="75" y="250"/>
                      </a:cubicBezTo>
                      <a:lnTo>
                        <a:pt x="1" y="292"/>
                      </a:lnTo>
                      <a:cubicBezTo>
                        <a:pt x="1" y="292"/>
                        <a:pt x="106" y="376"/>
                        <a:pt x="180" y="429"/>
                      </a:cubicBezTo>
                      <a:cubicBezTo>
                        <a:pt x="265" y="471"/>
                        <a:pt x="347" y="500"/>
                        <a:pt x="428" y="500"/>
                      </a:cubicBezTo>
                      <a:cubicBezTo>
                        <a:pt x="486" y="500"/>
                        <a:pt x="543" y="485"/>
                        <a:pt x="600" y="450"/>
                      </a:cubicBezTo>
                      <a:cubicBezTo>
                        <a:pt x="715" y="387"/>
                        <a:pt x="684" y="334"/>
                        <a:pt x="568" y="240"/>
                      </a:cubicBezTo>
                      <a:cubicBezTo>
                        <a:pt x="463" y="145"/>
                        <a:pt x="442" y="124"/>
                        <a:pt x="495" y="93"/>
                      </a:cubicBezTo>
                      <a:cubicBezTo>
                        <a:pt x="523" y="77"/>
                        <a:pt x="553" y="70"/>
                        <a:pt x="582" y="70"/>
                      </a:cubicBezTo>
                      <a:cubicBezTo>
                        <a:pt x="629" y="70"/>
                        <a:pt x="676" y="88"/>
                        <a:pt x="715" y="114"/>
                      </a:cubicBezTo>
                      <a:cubicBezTo>
                        <a:pt x="799" y="156"/>
                        <a:pt x="905" y="240"/>
                        <a:pt x="905" y="250"/>
                      </a:cubicBezTo>
                      <a:lnTo>
                        <a:pt x="989" y="208"/>
                      </a:lnTo>
                      <a:cubicBezTo>
                        <a:pt x="978" y="198"/>
                        <a:pt x="884" y="114"/>
                        <a:pt x="799" y="61"/>
                      </a:cubicBezTo>
                      <a:cubicBezTo>
                        <a:pt x="729" y="29"/>
                        <a:pt x="646" y="1"/>
                        <a:pt x="563"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4" name="Google Shape;864;p50"/>
                <p:cNvSpPr/>
                <p:nvPr/>
              </p:nvSpPr>
              <p:spPr>
                <a:xfrm>
                  <a:off x="5585625" y="1895163"/>
                  <a:ext cx="29975" cy="15350"/>
                </a:xfrm>
                <a:custGeom>
                  <a:rect b="b" l="l" r="r" t="t"/>
                  <a:pathLst>
                    <a:path extrusionOk="0" h="614" w="1199">
                      <a:moveTo>
                        <a:pt x="766" y="73"/>
                      </a:moveTo>
                      <a:cubicBezTo>
                        <a:pt x="826" y="73"/>
                        <a:pt x="876" y="89"/>
                        <a:pt x="926" y="118"/>
                      </a:cubicBezTo>
                      <a:cubicBezTo>
                        <a:pt x="1052" y="202"/>
                        <a:pt x="1041" y="275"/>
                        <a:pt x="778" y="422"/>
                      </a:cubicBezTo>
                      <a:cubicBezTo>
                        <a:pt x="636" y="508"/>
                        <a:pt x="531" y="544"/>
                        <a:pt x="443" y="544"/>
                      </a:cubicBezTo>
                      <a:cubicBezTo>
                        <a:pt x="380" y="544"/>
                        <a:pt x="326" y="526"/>
                        <a:pt x="274" y="496"/>
                      </a:cubicBezTo>
                      <a:cubicBezTo>
                        <a:pt x="158" y="422"/>
                        <a:pt x="158" y="349"/>
                        <a:pt x="400" y="202"/>
                      </a:cubicBezTo>
                      <a:cubicBezTo>
                        <a:pt x="560" y="112"/>
                        <a:pt x="674" y="73"/>
                        <a:pt x="766" y="73"/>
                      </a:cubicBezTo>
                      <a:close/>
                      <a:moveTo>
                        <a:pt x="739" y="1"/>
                      </a:moveTo>
                      <a:cubicBezTo>
                        <a:pt x="619" y="1"/>
                        <a:pt x="480" y="44"/>
                        <a:pt x="305" y="149"/>
                      </a:cubicBezTo>
                      <a:cubicBezTo>
                        <a:pt x="1" y="328"/>
                        <a:pt x="22" y="433"/>
                        <a:pt x="200" y="538"/>
                      </a:cubicBezTo>
                      <a:cubicBezTo>
                        <a:pt x="281" y="586"/>
                        <a:pt x="366" y="614"/>
                        <a:pt x="463" y="614"/>
                      </a:cubicBezTo>
                      <a:cubicBezTo>
                        <a:pt x="579" y="614"/>
                        <a:pt x="712" y="573"/>
                        <a:pt x="873" y="475"/>
                      </a:cubicBezTo>
                      <a:cubicBezTo>
                        <a:pt x="1199" y="296"/>
                        <a:pt x="1188" y="181"/>
                        <a:pt x="999" y="76"/>
                      </a:cubicBezTo>
                      <a:cubicBezTo>
                        <a:pt x="919" y="29"/>
                        <a:pt x="835" y="1"/>
                        <a:pt x="7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5" name="Google Shape;865;p50"/>
                <p:cNvSpPr/>
                <p:nvPr/>
              </p:nvSpPr>
              <p:spPr>
                <a:xfrm>
                  <a:off x="5578000" y="1899138"/>
                  <a:ext cx="5800" cy="3450"/>
                </a:xfrm>
                <a:custGeom>
                  <a:rect b="b" l="l" r="r" t="t"/>
                  <a:pathLst>
                    <a:path extrusionOk="0" h="138" w="232">
                      <a:moveTo>
                        <a:pt x="138" y="1"/>
                      </a:moveTo>
                      <a:lnTo>
                        <a:pt x="1" y="85"/>
                      </a:lnTo>
                      <a:lnTo>
                        <a:pt x="106" y="137"/>
                      </a:lnTo>
                      <a:lnTo>
                        <a:pt x="232" y="64"/>
                      </a:lnTo>
                      <a:lnTo>
                        <a:pt x="13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6" name="Google Shape;866;p50"/>
                <p:cNvSpPr/>
                <p:nvPr/>
              </p:nvSpPr>
              <p:spPr>
                <a:xfrm>
                  <a:off x="5564350" y="1882863"/>
                  <a:ext cx="23950" cy="14975"/>
                </a:xfrm>
                <a:custGeom>
                  <a:rect b="b" l="l" r="r" t="t"/>
                  <a:pathLst>
                    <a:path extrusionOk="0" h="599" w="958">
                      <a:moveTo>
                        <a:pt x="852" y="1"/>
                      </a:moveTo>
                      <a:lnTo>
                        <a:pt x="74" y="200"/>
                      </a:lnTo>
                      <a:lnTo>
                        <a:pt x="1" y="242"/>
                      </a:lnTo>
                      <a:lnTo>
                        <a:pt x="390" y="463"/>
                      </a:lnTo>
                      <a:lnTo>
                        <a:pt x="232" y="547"/>
                      </a:lnTo>
                      <a:lnTo>
                        <a:pt x="327" y="599"/>
                      </a:lnTo>
                      <a:lnTo>
                        <a:pt x="474" y="515"/>
                      </a:lnTo>
                      <a:lnTo>
                        <a:pt x="579" y="568"/>
                      </a:lnTo>
                      <a:lnTo>
                        <a:pt x="652" y="526"/>
                      </a:lnTo>
                      <a:lnTo>
                        <a:pt x="558" y="463"/>
                      </a:lnTo>
                      <a:lnTo>
                        <a:pt x="799" y="326"/>
                      </a:lnTo>
                      <a:lnTo>
                        <a:pt x="705" y="274"/>
                      </a:lnTo>
                      <a:lnTo>
                        <a:pt x="463" y="410"/>
                      </a:lnTo>
                      <a:lnTo>
                        <a:pt x="180" y="253"/>
                      </a:lnTo>
                      <a:lnTo>
                        <a:pt x="957" y="64"/>
                      </a:lnTo>
                      <a:lnTo>
                        <a:pt x="852"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7" name="Google Shape;867;p50"/>
                <p:cNvSpPr/>
                <p:nvPr/>
              </p:nvSpPr>
              <p:spPr>
                <a:xfrm>
                  <a:off x="5439325" y="1868163"/>
                  <a:ext cx="25750" cy="15500"/>
                </a:xfrm>
                <a:custGeom>
                  <a:rect b="b" l="l" r="r" t="t"/>
                  <a:pathLst>
                    <a:path extrusionOk="0" h="620" w="1030">
                      <a:moveTo>
                        <a:pt x="568" y="0"/>
                      </a:moveTo>
                      <a:lnTo>
                        <a:pt x="263" y="178"/>
                      </a:lnTo>
                      <a:cubicBezTo>
                        <a:pt x="42" y="304"/>
                        <a:pt x="0" y="367"/>
                        <a:pt x="168" y="473"/>
                      </a:cubicBezTo>
                      <a:cubicBezTo>
                        <a:pt x="252" y="515"/>
                        <a:pt x="389" y="536"/>
                        <a:pt x="400" y="536"/>
                      </a:cubicBezTo>
                      <a:lnTo>
                        <a:pt x="358" y="568"/>
                      </a:lnTo>
                      <a:lnTo>
                        <a:pt x="442" y="620"/>
                      </a:lnTo>
                      <a:lnTo>
                        <a:pt x="1030" y="273"/>
                      </a:lnTo>
                      <a:lnTo>
                        <a:pt x="946" y="220"/>
                      </a:lnTo>
                      <a:lnTo>
                        <a:pt x="463" y="494"/>
                      </a:lnTo>
                      <a:cubicBezTo>
                        <a:pt x="463" y="494"/>
                        <a:pt x="347" y="483"/>
                        <a:pt x="252" y="430"/>
                      </a:cubicBezTo>
                      <a:cubicBezTo>
                        <a:pt x="147" y="367"/>
                        <a:pt x="179" y="325"/>
                        <a:pt x="347" y="231"/>
                      </a:cubicBezTo>
                      <a:lnTo>
                        <a:pt x="652" y="52"/>
                      </a:lnTo>
                      <a:lnTo>
                        <a:pt x="56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8" name="Google Shape;868;p50"/>
                <p:cNvSpPr/>
                <p:nvPr/>
              </p:nvSpPr>
              <p:spPr>
                <a:xfrm>
                  <a:off x="5468750" y="1886688"/>
                  <a:ext cx="32575" cy="14050"/>
                </a:xfrm>
                <a:custGeom>
                  <a:rect b="b" l="l" r="r" t="t"/>
                  <a:pathLst>
                    <a:path extrusionOk="0" h="562" w="1303">
                      <a:moveTo>
                        <a:pt x="594" y="76"/>
                      </a:moveTo>
                      <a:cubicBezTo>
                        <a:pt x="645" y="76"/>
                        <a:pt x="695" y="91"/>
                        <a:pt x="746" y="121"/>
                      </a:cubicBezTo>
                      <a:cubicBezTo>
                        <a:pt x="799" y="152"/>
                        <a:pt x="862" y="194"/>
                        <a:pt x="873" y="205"/>
                      </a:cubicBezTo>
                      <a:lnTo>
                        <a:pt x="473" y="446"/>
                      </a:lnTo>
                      <a:cubicBezTo>
                        <a:pt x="462" y="436"/>
                        <a:pt x="347" y="415"/>
                        <a:pt x="263" y="373"/>
                      </a:cubicBezTo>
                      <a:cubicBezTo>
                        <a:pt x="189" y="331"/>
                        <a:pt x="158" y="278"/>
                        <a:pt x="347" y="163"/>
                      </a:cubicBezTo>
                      <a:cubicBezTo>
                        <a:pt x="440" y="106"/>
                        <a:pt x="519" y="76"/>
                        <a:pt x="594" y="76"/>
                      </a:cubicBezTo>
                      <a:close/>
                      <a:moveTo>
                        <a:pt x="581" y="0"/>
                      </a:moveTo>
                      <a:cubicBezTo>
                        <a:pt x="477" y="0"/>
                        <a:pt x="372" y="38"/>
                        <a:pt x="252" y="110"/>
                      </a:cubicBezTo>
                      <a:cubicBezTo>
                        <a:pt x="0" y="257"/>
                        <a:pt x="53" y="341"/>
                        <a:pt x="168" y="404"/>
                      </a:cubicBezTo>
                      <a:cubicBezTo>
                        <a:pt x="252" y="457"/>
                        <a:pt x="389" y="478"/>
                        <a:pt x="399" y="488"/>
                      </a:cubicBezTo>
                      <a:lnTo>
                        <a:pt x="357" y="509"/>
                      </a:lnTo>
                      <a:lnTo>
                        <a:pt x="452" y="562"/>
                      </a:lnTo>
                      <a:lnTo>
                        <a:pt x="1303" y="68"/>
                      </a:lnTo>
                      <a:lnTo>
                        <a:pt x="1209" y="16"/>
                      </a:lnTo>
                      <a:lnTo>
                        <a:pt x="946" y="163"/>
                      </a:lnTo>
                      <a:cubicBezTo>
                        <a:pt x="936" y="152"/>
                        <a:pt x="873" y="100"/>
                        <a:pt x="820" y="68"/>
                      </a:cubicBezTo>
                      <a:cubicBezTo>
                        <a:pt x="738" y="22"/>
                        <a:pt x="660" y="0"/>
                        <a:pt x="581"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9" name="Google Shape;869;p50"/>
                <p:cNvSpPr/>
                <p:nvPr/>
              </p:nvSpPr>
              <p:spPr>
                <a:xfrm>
                  <a:off x="5454300" y="1878213"/>
                  <a:ext cx="24975" cy="12575"/>
                </a:xfrm>
                <a:custGeom>
                  <a:rect b="b" l="l" r="r" t="t"/>
                  <a:pathLst>
                    <a:path extrusionOk="0" h="503" w="999">
                      <a:moveTo>
                        <a:pt x="566" y="0"/>
                      </a:moveTo>
                      <a:cubicBezTo>
                        <a:pt x="515" y="0"/>
                        <a:pt x="462" y="12"/>
                        <a:pt x="410" y="39"/>
                      </a:cubicBezTo>
                      <a:cubicBezTo>
                        <a:pt x="295" y="113"/>
                        <a:pt x="337" y="166"/>
                        <a:pt x="452" y="250"/>
                      </a:cubicBezTo>
                      <a:cubicBezTo>
                        <a:pt x="557" y="344"/>
                        <a:pt x="578" y="365"/>
                        <a:pt x="515" y="407"/>
                      </a:cubicBezTo>
                      <a:cubicBezTo>
                        <a:pt x="484" y="422"/>
                        <a:pt x="455" y="429"/>
                        <a:pt x="425" y="429"/>
                      </a:cubicBezTo>
                      <a:cubicBezTo>
                        <a:pt x="374" y="429"/>
                        <a:pt x="323" y="409"/>
                        <a:pt x="263" y="376"/>
                      </a:cubicBezTo>
                      <a:cubicBezTo>
                        <a:pt x="200" y="344"/>
                        <a:pt x="95" y="260"/>
                        <a:pt x="85" y="250"/>
                      </a:cubicBezTo>
                      <a:lnTo>
                        <a:pt x="1" y="292"/>
                      </a:lnTo>
                      <a:cubicBezTo>
                        <a:pt x="11" y="302"/>
                        <a:pt x="116" y="386"/>
                        <a:pt x="190" y="428"/>
                      </a:cubicBezTo>
                      <a:cubicBezTo>
                        <a:pt x="266" y="475"/>
                        <a:pt x="346" y="502"/>
                        <a:pt x="426" y="502"/>
                      </a:cubicBezTo>
                      <a:cubicBezTo>
                        <a:pt x="488" y="502"/>
                        <a:pt x="550" y="486"/>
                        <a:pt x="610" y="449"/>
                      </a:cubicBezTo>
                      <a:cubicBezTo>
                        <a:pt x="715" y="386"/>
                        <a:pt x="694" y="334"/>
                        <a:pt x="568" y="239"/>
                      </a:cubicBezTo>
                      <a:cubicBezTo>
                        <a:pt x="463" y="155"/>
                        <a:pt x="452" y="123"/>
                        <a:pt x="505" y="92"/>
                      </a:cubicBezTo>
                      <a:cubicBezTo>
                        <a:pt x="533" y="75"/>
                        <a:pt x="561" y="69"/>
                        <a:pt x="589" y="69"/>
                      </a:cubicBezTo>
                      <a:cubicBezTo>
                        <a:pt x="634" y="69"/>
                        <a:pt x="680" y="87"/>
                        <a:pt x="725" y="113"/>
                      </a:cubicBezTo>
                      <a:cubicBezTo>
                        <a:pt x="799" y="155"/>
                        <a:pt x="914" y="239"/>
                        <a:pt x="914" y="250"/>
                      </a:cubicBezTo>
                      <a:lnTo>
                        <a:pt x="998" y="208"/>
                      </a:lnTo>
                      <a:cubicBezTo>
                        <a:pt x="988" y="197"/>
                        <a:pt x="893" y="123"/>
                        <a:pt x="799" y="71"/>
                      </a:cubicBezTo>
                      <a:cubicBezTo>
                        <a:pt x="734" y="31"/>
                        <a:pt x="652" y="0"/>
                        <a:pt x="56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0" name="Google Shape;870;p50"/>
                <p:cNvSpPr/>
                <p:nvPr/>
              </p:nvSpPr>
              <p:spPr>
                <a:xfrm>
                  <a:off x="5516025" y="1908613"/>
                  <a:ext cx="28925" cy="14200"/>
                </a:xfrm>
                <a:custGeom>
                  <a:rect b="b" l="l" r="r" t="t"/>
                  <a:pathLst>
                    <a:path extrusionOk="0" h="568" w="1157">
                      <a:moveTo>
                        <a:pt x="673" y="0"/>
                      </a:moveTo>
                      <a:lnTo>
                        <a:pt x="589" y="42"/>
                      </a:lnTo>
                      <a:lnTo>
                        <a:pt x="978" y="273"/>
                      </a:lnTo>
                      <a:lnTo>
                        <a:pt x="957" y="294"/>
                      </a:lnTo>
                      <a:lnTo>
                        <a:pt x="0" y="494"/>
                      </a:lnTo>
                      <a:lnTo>
                        <a:pt x="63" y="568"/>
                      </a:lnTo>
                      <a:lnTo>
                        <a:pt x="1041" y="346"/>
                      </a:lnTo>
                      <a:lnTo>
                        <a:pt x="1156" y="273"/>
                      </a:lnTo>
                      <a:lnTo>
                        <a:pt x="673"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1" name="Google Shape;871;p50"/>
                <p:cNvSpPr/>
                <p:nvPr/>
              </p:nvSpPr>
              <p:spPr>
                <a:xfrm>
                  <a:off x="5537300" y="1923363"/>
                  <a:ext cx="29700" cy="15450"/>
                </a:xfrm>
                <a:custGeom>
                  <a:rect b="b" l="l" r="r" t="t"/>
                  <a:pathLst>
                    <a:path extrusionOk="0" h="618" w="1188">
                      <a:moveTo>
                        <a:pt x="751" y="72"/>
                      </a:moveTo>
                      <a:cubicBezTo>
                        <a:pt x="811" y="72"/>
                        <a:pt x="863" y="90"/>
                        <a:pt x="914" y="125"/>
                      </a:cubicBezTo>
                      <a:cubicBezTo>
                        <a:pt x="1051" y="198"/>
                        <a:pt x="1040" y="272"/>
                        <a:pt x="778" y="419"/>
                      </a:cubicBezTo>
                      <a:cubicBezTo>
                        <a:pt x="637" y="505"/>
                        <a:pt x="531" y="541"/>
                        <a:pt x="443" y="541"/>
                      </a:cubicBezTo>
                      <a:cubicBezTo>
                        <a:pt x="380" y="541"/>
                        <a:pt x="326" y="523"/>
                        <a:pt x="274" y="492"/>
                      </a:cubicBezTo>
                      <a:cubicBezTo>
                        <a:pt x="158" y="419"/>
                        <a:pt x="148" y="345"/>
                        <a:pt x="400" y="198"/>
                      </a:cubicBezTo>
                      <a:cubicBezTo>
                        <a:pt x="555" y="111"/>
                        <a:pt x="663" y="72"/>
                        <a:pt x="751" y="72"/>
                      </a:cubicBezTo>
                      <a:close/>
                      <a:moveTo>
                        <a:pt x="746" y="0"/>
                      </a:moveTo>
                      <a:cubicBezTo>
                        <a:pt x="623" y="0"/>
                        <a:pt x="479" y="44"/>
                        <a:pt x="295" y="146"/>
                      </a:cubicBezTo>
                      <a:cubicBezTo>
                        <a:pt x="1" y="324"/>
                        <a:pt x="11" y="440"/>
                        <a:pt x="190" y="545"/>
                      </a:cubicBezTo>
                      <a:cubicBezTo>
                        <a:pt x="273" y="591"/>
                        <a:pt x="357" y="617"/>
                        <a:pt x="450" y="617"/>
                      </a:cubicBezTo>
                      <a:cubicBezTo>
                        <a:pt x="568" y="617"/>
                        <a:pt x="702" y="576"/>
                        <a:pt x="872" y="482"/>
                      </a:cubicBezTo>
                      <a:cubicBezTo>
                        <a:pt x="1188" y="293"/>
                        <a:pt x="1188" y="177"/>
                        <a:pt x="998" y="72"/>
                      </a:cubicBezTo>
                      <a:cubicBezTo>
                        <a:pt x="921" y="26"/>
                        <a:pt x="840" y="0"/>
                        <a:pt x="74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50"/>
                <p:cNvSpPr/>
                <p:nvPr/>
              </p:nvSpPr>
              <p:spPr>
                <a:xfrm>
                  <a:off x="5529675" y="1927238"/>
                  <a:ext cx="5800" cy="3450"/>
                </a:xfrm>
                <a:custGeom>
                  <a:rect b="b" l="l" r="r" t="t"/>
                  <a:pathLst>
                    <a:path extrusionOk="0" h="138" w="232">
                      <a:moveTo>
                        <a:pt x="138" y="1"/>
                      </a:moveTo>
                      <a:lnTo>
                        <a:pt x="1" y="85"/>
                      </a:lnTo>
                      <a:lnTo>
                        <a:pt x="96" y="138"/>
                      </a:lnTo>
                      <a:lnTo>
                        <a:pt x="232" y="64"/>
                      </a:lnTo>
                      <a:lnTo>
                        <a:pt x="13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50"/>
                <p:cNvSpPr/>
                <p:nvPr/>
              </p:nvSpPr>
              <p:spPr>
                <a:xfrm>
                  <a:off x="5390725" y="1896238"/>
                  <a:ext cx="26025" cy="15550"/>
                </a:xfrm>
                <a:custGeom>
                  <a:rect b="b" l="l" r="r" t="t"/>
                  <a:pathLst>
                    <a:path extrusionOk="0" h="622" w="1041">
                      <a:moveTo>
                        <a:pt x="578" y="1"/>
                      </a:moveTo>
                      <a:lnTo>
                        <a:pt x="263" y="180"/>
                      </a:lnTo>
                      <a:cubicBezTo>
                        <a:pt x="43" y="316"/>
                        <a:pt x="1" y="379"/>
                        <a:pt x="169" y="474"/>
                      </a:cubicBezTo>
                      <a:cubicBezTo>
                        <a:pt x="253" y="526"/>
                        <a:pt x="389" y="537"/>
                        <a:pt x="400" y="537"/>
                      </a:cubicBezTo>
                      <a:lnTo>
                        <a:pt x="358" y="568"/>
                      </a:lnTo>
                      <a:lnTo>
                        <a:pt x="452" y="621"/>
                      </a:lnTo>
                      <a:lnTo>
                        <a:pt x="1041" y="274"/>
                      </a:lnTo>
                      <a:lnTo>
                        <a:pt x="957" y="222"/>
                      </a:lnTo>
                      <a:lnTo>
                        <a:pt x="473" y="505"/>
                      </a:lnTo>
                      <a:cubicBezTo>
                        <a:pt x="463" y="495"/>
                        <a:pt x="347" y="484"/>
                        <a:pt x="263" y="432"/>
                      </a:cubicBezTo>
                      <a:cubicBezTo>
                        <a:pt x="148" y="369"/>
                        <a:pt x="190" y="327"/>
                        <a:pt x="358" y="232"/>
                      </a:cubicBezTo>
                      <a:lnTo>
                        <a:pt x="662" y="54"/>
                      </a:lnTo>
                      <a:lnTo>
                        <a:pt x="578"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50"/>
                <p:cNvSpPr/>
                <p:nvPr/>
              </p:nvSpPr>
              <p:spPr>
                <a:xfrm>
                  <a:off x="5405975" y="1906388"/>
                  <a:ext cx="24725" cy="12500"/>
                </a:xfrm>
                <a:custGeom>
                  <a:rect b="b" l="l" r="r" t="t"/>
                  <a:pathLst>
                    <a:path extrusionOk="0" h="500" w="989">
                      <a:moveTo>
                        <a:pt x="568" y="0"/>
                      </a:moveTo>
                      <a:cubicBezTo>
                        <a:pt x="514" y="0"/>
                        <a:pt x="460" y="14"/>
                        <a:pt x="410" y="47"/>
                      </a:cubicBezTo>
                      <a:cubicBezTo>
                        <a:pt x="295" y="110"/>
                        <a:pt x="326" y="162"/>
                        <a:pt x="442" y="257"/>
                      </a:cubicBezTo>
                      <a:cubicBezTo>
                        <a:pt x="557" y="341"/>
                        <a:pt x="568" y="362"/>
                        <a:pt x="505" y="404"/>
                      </a:cubicBezTo>
                      <a:cubicBezTo>
                        <a:pt x="475" y="421"/>
                        <a:pt x="446" y="429"/>
                        <a:pt x="415" y="429"/>
                      </a:cubicBezTo>
                      <a:cubicBezTo>
                        <a:pt x="367" y="429"/>
                        <a:pt x="316" y="410"/>
                        <a:pt x="253" y="372"/>
                      </a:cubicBezTo>
                      <a:cubicBezTo>
                        <a:pt x="200" y="341"/>
                        <a:pt x="84" y="257"/>
                        <a:pt x="84" y="246"/>
                      </a:cubicBezTo>
                      <a:lnTo>
                        <a:pt x="0" y="288"/>
                      </a:lnTo>
                      <a:cubicBezTo>
                        <a:pt x="0" y="299"/>
                        <a:pt x="105" y="383"/>
                        <a:pt x="179" y="425"/>
                      </a:cubicBezTo>
                      <a:cubicBezTo>
                        <a:pt x="261" y="473"/>
                        <a:pt x="341" y="500"/>
                        <a:pt x="418" y="500"/>
                      </a:cubicBezTo>
                      <a:cubicBezTo>
                        <a:pt x="479" y="500"/>
                        <a:pt x="539" y="483"/>
                        <a:pt x="599" y="446"/>
                      </a:cubicBezTo>
                      <a:cubicBezTo>
                        <a:pt x="715" y="383"/>
                        <a:pt x="694" y="330"/>
                        <a:pt x="568" y="236"/>
                      </a:cubicBezTo>
                      <a:cubicBezTo>
                        <a:pt x="463" y="152"/>
                        <a:pt x="442" y="120"/>
                        <a:pt x="505" y="89"/>
                      </a:cubicBezTo>
                      <a:cubicBezTo>
                        <a:pt x="529" y="73"/>
                        <a:pt x="556" y="66"/>
                        <a:pt x="584" y="66"/>
                      </a:cubicBezTo>
                      <a:cubicBezTo>
                        <a:pt x="630" y="66"/>
                        <a:pt x="680" y="84"/>
                        <a:pt x="725" y="110"/>
                      </a:cubicBezTo>
                      <a:cubicBezTo>
                        <a:pt x="799" y="152"/>
                        <a:pt x="904" y="236"/>
                        <a:pt x="914" y="246"/>
                      </a:cubicBezTo>
                      <a:lnTo>
                        <a:pt x="988" y="204"/>
                      </a:lnTo>
                      <a:cubicBezTo>
                        <a:pt x="988" y="194"/>
                        <a:pt x="883" y="120"/>
                        <a:pt x="799" y="68"/>
                      </a:cubicBezTo>
                      <a:cubicBezTo>
                        <a:pt x="729" y="30"/>
                        <a:pt x="649" y="0"/>
                        <a:pt x="56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50"/>
                <p:cNvSpPr/>
                <p:nvPr/>
              </p:nvSpPr>
              <p:spPr>
                <a:xfrm>
                  <a:off x="5420400" y="1914913"/>
                  <a:ext cx="32350" cy="13925"/>
                </a:xfrm>
                <a:custGeom>
                  <a:rect b="b" l="l" r="r" t="t"/>
                  <a:pathLst>
                    <a:path extrusionOk="0" h="557" w="1294">
                      <a:moveTo>
                        <a:pt x="602" y="74"/>
                      </a:moveTo>
                      <a:cubicBezTo>
                        <a:pt x="651" y="74"/>
                        <a:pt x="698" y="87"/>
                        <a:pt x="747" y="115"/>
                      </a:cubicBezTo>
                      <a:cubicBezTo>
                        <a:pt x="789" y="147"/>
                        <a:pt x="852" y="189"/>
                        <a:pt x="873" y="210"/>
                      </a:cubicBezTo>
                      <a:lnTo>
                        <a:pt x="474" y="442"/>
                      </a:lnTo>
                      <a:cubicBezTo>
                        <a:pt x="463" y="442"/>
                        <a:pt x="337" y="421"/>
                        <a:pt x="253" y="368"/>
                      </a:cubicBezTo>
                      <a:cubicBezTo>
                        <a:pt x="180" y="326"/>
                        <a:pt x="159" y="274"/>
                        <a:pt x="348" y="158"/>
                      </a:cubicBezTo>
                      <a:cubicBezTo>
                        <a:pt x="444" y="106"/>
                        <a:pt x="525" y="74"/>
                        <a:pt x="602" y="74"/>
                      </a:cubicBezTo>
                      <a:close/>
                      <a:moveTo>
                        <a:pt x="576" y="0"/>
                      </a:moveTo>
                      <a:cubicBezTo>
                        <a:pt x="475" y="0"/>
                        <a:pt x="371" y="35"/>
                        <a:pt x="253" y="105"/>
                      </a:cubicBezTo>
                      <a:cubicBezTo>
                        <a:pt x="1" y="253"/>
                        <a:pt x="43" y="337"/>
                        <a:pt x="169" y="410"/>
                      </a:cubicBezTo>
                      <a:cubicBezTo>
                        <a:pt x="253" y="463"/>
                        <a:pt x="390" y="484"/>
                        <a:pt x="400" y="484"/>
                      </a:cubicBezTo>
                      <a:lnTo>
                        <a:pt x="358" y="505"/>
                      </a:lnTo>
                      <a:lnTo>
                        <a:pt x="442" y="557"/>
                      </a:lnTo>
                      <a:lnTo>
                        <a:pt x="1294" y="63"/>
                      </a:lnTo>
                      <a:lnTo>
                        <a:pt x="1210" y="10"/>
                      </a:lnTo>
                      <a:lnTo>
                        <a:pt x="946" y="158"/>
                      </a:lnTo>
                      <a:cubicBezTo>
                        <a:pt x="936" y="147"/>
                        <a:pt x="862" y="94"/>
                        <a:pt x="810" y="63"/>
                      </a:cubicBezTo>
                      <a:cubicBezTo>
                        <a:pt x="732" y="22"/>
                        <a:pt x="655" y="0"/>
                        <a:pt x="576"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50"/>
                <p:cNvSpPr/>
                <p:nvPr/>
              </p:nvSpPr>
              <p:spPr>
                <a:xfrm>
                  <a:off x="5488700" y="1951463"/>
                  <a:ext cx="29975" cy="15450"/>
                </a:xfrm>
                <a:custGeom>
                  <a:rect b="b" l="l" r="r" t="t"/>
                  <a:pathLst>
                    <a:path extrusionOk="0" h="618" w="1199">
                      <a:moveTo>
                        <a:pt x="759" y="77"/>
                      </a:moveTo>
                      <a:cubicBezTo>
                        <a:pt x="821" y="77"/>
                        <a:pt x="874" y="95"/>
                        <a:pt x="925" y="124"/>
                      </a:cubicBezTo>
                      <a:cubicBezTo>
                        <a:pt x="1051" y="198"/>
                        <a:pt x="1041" y="272"/>
                        <a:pt x="778" y="430"/>
                      </a:cubicBezTo>
                      <a:cubicBezTo>
                        <a:pt x="639" y="508"/>
                        <a:pt x="538" y="541"/>
                        <a:pt x="453" y="541"/>
                      </a:cubicBezTo>
                      <a:cubicBezTo>
                        <a:pt x="391" y="541"/>
                        <a:pt x="338" y="524"/>
                        <a:pt x="285" y="493"/>
                      </a:cubicBezTo>
                      <a:cubicBezTo>
                        <a:pt x="159" y="419"/>
                        <a:pt x="159" y="346"/>
                        <a:pt x="400" y="208"/>
                      </a:cubicBezTo>
                      <a:cubicBezTo>
                        <a:pt x="556" y="115"/>
                        <a:pt x="668" y="77"/>
                        <a:pt x="759" y="77"/>
                      </a:cubicBezTo>
                      <a:close/>
                      <a:moveTo>
                        <a:pt x="752" y="1"/>
                      </a:moveTo>
                      <a:cubicBezTo>
                        <a:pt x="630" y="1"/>
                        <a:pt x="490" y="45"/>
                        <a:pt x="306" y="145"/>
                      </a:cubicBezTo>
                      <a:cubicBezTo>
                        <a:pt x="1" y="324"/>
                        <a:pt x="22" y="440"/>
                        <a:pt x="201" y="545"/>
                      </a:cubicBezTo>
                      <a:cubicBezTo>
                        <a:pt x="279" y="591"/>
                        <a:pt x="362" y="617"/>
                        <a:pt x="456" y="617"/>
                      </a:cubicBezTo>
                      <a:cubicBezTo>
                        <a:pt x="574" y="617"/>
                        <a:pt x="709" y="576"/>
                        <a:pt x="873" y="482"/>
                      </a:cubicBezTo>
                      <a:cubicBezTo>
                        <a:pt x="1198" y="293"/>
                        <a:pt x="1188" y="177"/>
                        <a:pt x="1009" y="72"/>
                      </a:cubicBezTo>
                      <a:cubicBezTo>
                        <a:pt x="927" y="27"/>
                        <a:pt x="845" y="1"/>
                        <a:pt x="752"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50"/>
                <p:cNvSpPr/>
                <p:nvPr/>
              </p:nvSpPr>
              <p:spPr>
                <a:xfrm>
                  <a:off x="5465050" y="1936963"/>
                  <a:ext cx="31300" cy="16475"/>
                </a:xfrm>
                <a:custGeom>
                  <a:rect b="b" l="l" r="r" t="t"/>
                  <a:pathLst>
                    <a:path extrusionOk="0" h="659" w="1252">
                      <a:moveTo>
                        <a:pt x="789" y="1"/>
                      </a:moveTo>
                      <a:lnTo>
                        <a:pt x="369" y="221"/>
                      </a:lnTo>
                      <a:lnTo>
                        <a:pt x="411" y="263"/>
                      </a:lnTo>
                      <a:cubicBezTo>
                        <a:pt x="421" y="263"/>
                        <a:pt x="547" y="284"/>
                        <a:pt x="652" y="347"/>
                      </a:cubicBezTo>
                      <a:cubicBezTo>
                        <a:pt x="747" y="400"/>
                        <a:pt x="778" y="463"/>
                        <a:pt x="663" y="536"/>
                      </a:cubicBezTo>
                      <a:cubicBezTo>
                        <a:pt x="600" y="568"/>
                        <a:pt x="537" y="584"/>
                        <a:pt x="475" y="584"/>
                      </a:cubicBezTo>
                      <a:cubicBezTo>
                        <a:pt x="414" y="584"/>
                        <a:pt x="353" y="568"/>
                        <a:pt x="295" y="536"/>
                      </a:cubicBezTo>
                      <a:cubicBezTo>
                        <a:pt x="190" y="473"/>
                        <a:pt x="85" y="389"/>
                        <a:pt x="85" y="379"/>
                      </a:cubicBezTo>
                      <a:lnTo>
                        <a:pt x="1" y="421"/>
                      </a:lnTo>
                      <a:cubicBezTo>
                        <a:pt x="1" y="421"/>
                        <a:pt x="106" y="515"/>
                        <a:pt x="222" y="589"/>
                      </a:cubicBezTo>
                      <a:cubicBezTo>
                        <a:pt x="304" y="635"/>
                        <a:pt x="390" y="659"/>
                        <a:pt x="479" y="659"/>
                      </a:cubicBezTo>
                      <a:cubicBezTo>
                        <a:pt x="571" y="659"/>
                        <a:pt x="666" y="632"/>
                        <a:pt x="757" y="578"/>
                      </a:cubicBezTo>
                      <a:cubicBezTo>
                        <a:pt x="926" y="484"/>
                        <a:pt x="894" y="389"/>
                        <a:pt x="747" y="305"/>
                      </a:cubicBezTo>
                      <a:cubicBezTo>
                        <a:pt x="652" y="253"/>
                        <a:pt x="516" y="232"/>
                        <a:pt x="505" y="232"/>
                      </a:cubicBezTo>
                      <a:lnTo>
                        <a:pt x="778" y="95"/>
                      </a:lnTo>
                      <a:lnTo>
                        <a:pt x="1168" y="316"/>
                      </a:lnTo>
                      <a:lnTo>
                        <a:pt x="1252" y="263"/>
                      </a:lnTo>
                      <a:lnTo>
                        <a:pt x="789"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50"/>
                <p:cNvSpPr/>
                <p:nvPr/>
              </p:nvSpPr>
              <p:spPr>
                <a:xfrm>
                  <a:off x="5481350" y="1955613"/>
                  <a:ext cx="5800" cy="3175"/>
                </a:xfrm>
                <a:custGeom>
                  <a:rect b="b" l="l" r="r" t="t"/>
                  <a:pathLst>
                    <a:path extrusionOk="0" h="127" w="232">
                      <a:moveTo>
                        <a:pt x="126" y="0"/>
                      </a:moveTo>
                      <a:lnTo>
                        <a:pt x="0" y="74"/>
                      </a:lnTo>
                      <a:lnTo>
                        <a:pt x="95" y="127"/>
                      </a:lnTo>
                      <a:lnTo>
                        <a:pt x="232" y="53"/>
                      </a:lnTo>
                      <a:lnTo>
                        <a:pt x="12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50"/>
                <p:cNvSpPr/>
                <p:nvPr/>
              </p:nvSpPr>
              <p:spPr>
                <a:xfrm>
                  <a:off x="5406750" y="1957988"/>
                  <a:ext cx="21825" cy="13925"/>
                </a:xfrm>
                <a:custGeom>
                  <a:rect b="b" l="l" r="r" t="t"/>
                  <a:pathLst>
                    <a:path extrusionOk="0" h="557" w="873">
                      <a:moveTo>
                        <a:pt x="369" y="0"/>
                      </a:moveTo>
                      <a:lnTo>
                        <a:pt x="348" y="63"/>
                      </a:lnTo>
                      <a:lnTo>
                        <a:pt x="684" y="106"/>
                      </a:lnTo>
                      <a:lnTo>
                        <a:pt x="0" y="505"/>
                      </a:lnTo>
                      <a:lnTo>
                        <a:pt x="85" y="557"/>
                      </a:lnTo>
                      <a:lnTo>
                        <a:pt x="873" y="106"/>
                      </a:lnTo>
                      <a:lnTo>
                        <a:pt x="789" y="53"/>
                      </a:lnTo>
                      <a:lnTo>
                        <a:pt x="369"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50"/>
                <p:cNvSpPr/>
                <p:nvPr/>
              </p:nvSpPr>
              <p:spPr>
                <a:xfrm>
                  <a:off x="5440375" y="1979563"/>
                  <a:ext cx="29975" cy="15525"/>
                </a:xfrm>
                <a:custGeom>
                  <a:rect b="b" l="l" r="r" t="t"/>
                  <a:pathLst>
                    <a:path extrusionOk="0" h="621" w="1199">
                      <a:moveTo>
                        <a:pt x="753" y="77"/>
                      </a:moveTo>
                      <a:cubicBezTo>
                        <a:pt x="816" y="77"/>
                        <a:pt x="870" y="95"/>
                        <a:pt x="925" y="125"/>
                      </a:cubicBezTo>
                      <a:cubicBezTo>
                        <a:pt x="1051" y="198"/>
                        <a:pt x="1041" y="272"/>
                        <a:pt x="778" y="429"/>
                      </a:cubicBezTo>
                      <a:cubicBezTo>
                        <a:pt x="639" y="508"/>
                        <a:pt x="534" y="542"/>
                        <a:pt x="447" y="542"/>
                      </a:cubicBezTo>
                      <a:cubicBezTo>
                        <a:pt x="382" y="542"/>
                        <a:pt x="327" y="524"/>
                        <a:pt x="274" y="492"/>
                      </a:cubicBezTo>
                      <a:cubicBezTo>
                        <a:pt x="147" y="429"/>
                        <a:pt x="147" y="345"/>
                        <a:pt x="390" y="209"/>
                      </a:cubicBezTo>
                      <a:cubicBezTo>
                        <a:pt x="552" y="115"/>
                        <a:pt x="662" y="77"/>
                        <a:pt x="753" y="77"/>
                      </a:cubicBezTo>
                      <a:close/>
                      <a:moveTo>
                        <a:pt x="746" y="1"/>
                      </a:moveTo>
                      <a:cubicBezTo>
                        <a:pt x="623" y="1"/>
                        <a:pt x="479" y="45"/>
                        <a:pt x="295" y="146"/>
                      </a:cubicBezTo>
                      <a:cubicBezTo>
                        <a:pt x="0" y="324"/>
                        <a:pt x="21" y="440"/>
                        <a:pt x="200" y="545"/>
                      </a:cubicBezTo>
                      <a:cubicBezTo>
                        <a:pt x="281" y="593"/>
                        <a:pt x="366" y="621"/>
                        <a:pt x="462" y="621"/>
                      </a:cubicBezTo>
                      <a:cubicBezTo>
                        <a:pt x="579" y="621"/>
                        <a:pt x="712" y="580"/>
                        <a:pt x="873" y="482"/>
                      </a:cubicBezTo>
                      <a:cubicBezTo>
                        <a:pt x="1198" y="293"/>
                        <a:pt x="1188" y="177"/>
                        <a:pt x="999" y="72"/>
                      </a:cubicBezTo>
                      <a:cubicBezTo>
                        <a:pt x="921" y="27"/>
                        <a:pt x="840" y="1"/>
                        <a:pt x="746"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1" name="Google Shape;881;p50"/>
                <p:cNvSpPr/>
                <p:nvPr/>
              </p:nvSpPr>
              <p:spPr>
                <a:xfrm>
                  <a:off x="5432775" y="1983738"/>
                  <a:ext cx="5800" cy="3425"/>
                </a:xfrm>
                <a:custGeom>
                  <a:rect b="b" l="l" r="r" t="t"/>
                  <a:pathLst>
                    <a:path extrusionOk="0" h="137" w="232">
                      <a:moveTo>
                        <a:pt x="136" y="0"/>
                      </a:moveTo>
                      <a:lnTo>
                        <a:pt x="0" y="73"/>
                      </a:lnTo>
                      <a:lnTo>
                        <a:pt x="94" y="136"/>
                      </a:lnTo>
                      <a:lnTo>
                        <a:pt x="231" y="52"/>
                      </a:lnTo>
                      <a:lnTo>
                        <a:pt x="13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2" name="Google Shape;882;p50"/>
                <p:cNvSpPr/>
                <p:nvPr/>
              </p:nvSpPr>
              <p:spPr>
                <a:xfrm>
                  <a:off x="5416200" y="1966063"/>
                  <a:ext cx="30775" cy="15325"/>
                </a:xfrm>
                <a:custGeom>
                  <a:rect b="b" l="l" r="r" t="t"/>
                  <a:pathLst>
                    <a:path extrusionOk="0" h="613" w="1231">
                      <a:moveTo>
                        <a:pt x="773" y="71"/>
                      </a:moveTo>
                      <a:cubicBezTo>
                        <a:pt x="833" y="71"/>
                        <a:pt x="894" y="87"/>
                        <a:pt x="946" y="119"/>
                      </a:cubicBezTo>
                      <a:cubicBezTo>
                        <a:pt x="1083" y="203"/>
                        <a:pt x="1020" y="297"/>
                        <a:pt x="852" y="402"/>
                      </a:cubicBezTo>
                      <a:cubicBezTo>
                        <a:pt x="841" y="402"/>
                        <a:pt x="684" y="360"/>
                        <a:pt x="610" y="318"/>
                      </a:cubicBezTo>
                      <a:cubicBezTo>
                        <a:pt x="495" y="245"/>
                        <a:pt x="484" y="192"/>
                        <a:pt x="600" y="119"/>
                      </a:cubicBezTo>
                      <a:cubicBezTo>
                        <a:pt x="653" y="87"/>
                        <a:pt x="713" y="71"/>
                        <a:pt x="773" y="71"/>
                      </a:cubicBezTo>
                      <a:close/>
                      <a:moveTo>
                        <a:pt x="747" y="0"/>
                      </a:moveTo>
                      <a:cubicBezTo>
                        <a:pt x="661" y="0"/>
                        <a:pt x="574" y="21"/>
                        <a:pt x="495" y="66"/>
                      </a:cubicBezTo>
                      <a:cubicBezTo>
                        <a:pt x="337" y="161"/>
                        <a:pt x="358" y="255"/>
                        <a:pt x="516" y="360"/>
                      </a:cubicBezTo>
                      <a:cubicBezTo>
                        <a:pt x="600" y="402"/>
                        <a:pt x="757" y="444"/>
                        <a:pt x="768" y="444"/>
                      </a:cubicBezTo>
                      <a:cubicBezTo>
                        <a:pt x="663" y="503"/>
                        <a:pt x="567" y="532"/>
                        <a:pt x="480" y="532"/>
                      </a:cubicBezTo>
                      <a:cubicBezTo>
                        <a:pt x="410" y="532"/>
                        <a:pt x="345" y="513"/>
                        <a:pt x="285" y="476"/>
                      </a:cubicBezTo>
                      <a:cubicBezTo>
                        <a:pt x="180" y="423"/>
                        <a:pt x="96" y="360"/>
                        <a:pt x="85" y="350"/>
                      </a:cubicBezTo>
                      <a:lnTo>
                        <a:pt x="1" y="392"/>
                      </a:lnTo>
                      <a:cubicBezTo>
                        <a:pt x="12" y="392"/>
                        <a:pt x="96" y="465"/>
                        <a:pt x="201" y="528"/>
                      </a:cubicBezTo>
                      <a:cubicBezTo>
                        <a:pt x="293" y="582"/>
                        <a:pt x="388" y="613"/>
                        <a:pt x="493" y="613"/>
                      </a:cubicBezTo>
                      <a:cubicBezTo>
                        <a:pt x="615" y="613"/>
                        <a:pt x="752" y="571"/>
                        <a:pt x="915" y="476"/>
                      </a:cubicBezTo>
                      <a:cubicBezTo>
                        <a:pt x="1156" y="329"/>
                        <a:pt x="1230" y="192"/>
                        <a:pt x="1030" y="77"/>
                      </a:cubicBezTo>
                      <a:cubicBezTo>
                        <a:pt x="942" y="27"/>
                        <a:pt x="844" y="0"/>
                        <a:pt x="74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3" name="Google Shape;883;p50"/>
                <p:cNvSpPr/>
                <p:nvPr/>
              </p:nvSpPr>
              <p:spPr>
                <a:xfrm>
                  <a:off x="5331900" y="1973988"/>
                  <a:ext cx="11050" cy="6350"/>
                </a:xfrm>
                <a:custGeom>
                  <a:rect b="b" l="l" r="r" t="t"/>
                  <a:pathLst>
                    <a:path extrusionOk="0" h="254" w="442">
                      <a:moveTo>
                        <a:pt x="85" y="1"/>
                      </a:moveTo>
                      <a:lnTo>
                        <a:pt x="0" y="54"/>
                      </a:lnTo>
                      <a:lnTo>
                        <a:pt x="368" y="253"/>
                      </a:lnTo>
                      <a:lnTo>
                        <a:pt x="442" y="211"/>
                      </a:lnTo>
                      <a:lnTo>
                        <a:pt x="85"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4" name="Google Shape;884;p50"/>
                <p:cNvSpPr/>
                <p:nvPr/>
              </p:nvSpPr>
              <p:spPr>
                <a:xfrm>
                  <a:off x="5391800" y="2007713"/>
                  <a:ext cx="29950" cy="15500"/>
                </a:xfrm>
                <a:custGeom>
                  <a:rect b="b" l="l" r="r" t="t"/>
                  <a:pathLst>
                    <a:path extrusionOk="0" h="620" w="1198">
                      <a:moveTo>
                        <a:pt x="758" y="76"/>
                      </a:moveTo>
                      <a:cubicBezTo>
                        <a:pt x="821" y="76"/>
                        <a:pt x="873" y="93"/>
                        <a:pt x="925" y="123"/>
                      </a:cubicBezTo>
                      <a:cubicBezTo>
                        <a:pt x="1061" y="197"/>
                        <a:pt x="1051" y="270"/>
                        <a:pt x="788" y="428"/>
                      </a:cubicBezTo>
                      <a:cubicBezTo>
                        <a:pt x="638" y="509"/>
                        <a:pt x="532" y="542"/>
                        <a:pt x="445" y="542"/>
                      </a:cubicBezTo>
                      <a:cubicBezTo>
                        <a:pt x="385" y="542"/>
                        <a:pt x="334" y="527"/>
                        <a:pt x="283" y="501"/>
                      </a:cubicBezTo>
                      <a:cubicBezTo>
                        <a:pt x="157" y="428"/>
                        <a:pt x="157" y="344"/>
                        <a:pt x="399" y="207"/>
                      </a:cubicBezTo>
                      <a:cubicBezTo>
                        <a:pt x="555" y="113"/>
                        <a:pt x="667" y="76"/>
                        <a:pt x="758" y="76"/>
                      </a:cubicBezTo>
                      <a:close/>
                      <a:moveTo>
                        <a:pt x="752" y="0"/>
                      </a:moveTo>
                      <a:cubicBezTo>
                        <a:pt x="628" y="0"/>
                        <a:pt x="485" y="46"/>
                        <a:pt x="304" y="155"/>
                      </a:cubicBezTo>
                      <a:cubicBezTo>
                        <a:pt x="0" y="323"/>
                        <a:pt x="21" y="438"/>
                        <a:pt x="199" y="543"/>
                      </a:cubicBezTo>
                      <a:cubicBezTo>
                        <a:pt x="285" y="591"/>
                        <a:pt x="371" y="619"/>
                        <a:pt x="467" y="619"/>
                      </a:cubicBezTo>
                      <a:cubicBezTo>
                        <a:pt x="584" y="619"/>
                        <a:pt x="716" y="578"/>
                        <a:pt x="883" y="480"/>
                      </a:cubicBezTo>
                      <a:cubicBezTo>
                        <a:pt x="1198" y="291"/>
                        <a:pt x="1187" y="186"/>
                        <a:pt x="1009" y="71"/>
                      </a:cubicBezTo>
                      <a:cubicBezTo>
                        <a:pt x="928" y="26"/>
                        <a:pt x="845" y="0"/>
                        <a:pt x="752"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5" name="Google Shape;885;p50"/>
                <p:cNvSpPr/>
                <p:nvPr/>
              </p:nvSpPr>
              <p:spPr>
                <a:xfrm>
                  <a:off x="5384425" y="2011813"/>
                  <a:ext cx="5800" cy="3450"/>
                </a:xfrm>
                <a:custGeom>
                  <a:rect b="b" l="l" r="r" t="t"/>
                  <a:pathLst>
                    <a:path extrusionOk="0" h="138" w="232">
                      <a:moveTo>
                        <a:pt x="137" y="1"/>
                      </a:moveTo>
                      <a:lnTo>
                        <a:pt x="1" y="75"/>
                      </a:lnTo>
                      <a:lnTo>
                        <a:pt x="95" y="138"/>
                      </a:lnTo>
                      <a:lnTo>
                        <a:pt x="232" y="54"/>
                      </a:lnTo>
                      <a:lnTo>
                        <a:pt x="137" y="1"/>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6" name="Google Shape;886;p50"/>
                <p:cNvSpPr/>
                <p:nvPr/>
              </p:nvSpPr>
              <p:spPr>
                <a:xfrm>
                  <a:off x="5368150" y="1993188"/>
                  <a:ext cx="31275" cy="16600"/>
                </a:xfrm>
                <a:custGeom>
                  <a:rect b="b" l="l" r="r" t="t"/>
                  <a:pathLst>
                    <a:path extrusionOk="0" h="664" w="1251">
                      <a:moveTo>
                        <a:pt x="788" y="0"/>
                      </a:moveTo>
                      <a:lnTo>
                        <a:pt x="368" y="221"/>
                      </a:lnTo>
                      <a:lnTo>
                        <a:pt x="410" y="263"/>
                      </a:lnTo>
                      <a:cubicBezTo>
                        <a:pt x="421" y="274"/>
                        <a:pt x="557" y="295"/>
                        <a:pt x="652" y="347"/>
                      </a:cubicBezTo>
                      <a:cubicBezTo>
                        <a:pt x="746" y="410"/>
                        <a:pt x="778" y="463"/>
                        <a:pt x="662" y="536"/>
                      </a:cubicBezTo>
                      <a:cubicBezTo>
                        <a:pt x="601" y="571"/>
                        <a:pt x="541" y="587"/>
                        <a:pt x="482" y="587"/>
                      </a:cubicBezTo>
                      <a:cubicBezTo>
                        <a:pt x="417" y="587"/>
                        <a:pt x="354" y="569"/>
                        <a:pt x="295" y="536"/>
                      </a:cubicBezTo>
                      <a:cubicBezTo>
                        <a:pt x="200" y="484"/>
                        <a:pt x="84" y="389"/>
                        <a:pt x="84" y="389"/>
                      </a:cubicBezTo>
                      <a:lnTo>
                        <a:pt x="0" y="421"/>
                      </a:lnTo>
                      <a:cubicBezTo>
                        <a:pt x="11" y="431"/>
                        <a:pt x="105" y="526"/>
                        <a:pt x="232" y="589"/>
                      </a:cubicBezTo>
                      <a:cubicBezTo>
                        <a:pt x="312" y="637"/>
                        <a:pt x="401" y="663"/>
                        <a:pt x="495" y="663"/>
                      </a:cubicBezTo>
                      <a:cubicBezTo>
                        <a:pt x="583" y="663"/>
                        <a:pt x="675" y="640"/>
                        <a:pt x="767" y="589"/>
                      </a:cubicBezTo>
                      <a:cubicBezTo>
                        <a:pt x="935" y="484"/>
                        <a:pt x="893" y="400"/>
                        <a:pt x="746" y="305"/>
                      </a:cubicBezTo>
                      <a:cubicBezTo>
                        <a:pt x="652" y="253"/>
                        <a:pt x="515" y="232"/>
                        <a:pt x="505" y="232"/>
                      </a:cubicBezTo>
                      <a:lnTo>
                        <a:pt x="788" y="94"/>
                      </a:lnTo>
                      <a:lnTo>
                        <a:pt x="1166" y="316"/>
                      </a:lnTo>
                      <a:lnTo>
                        <a:pt x="1250" y="263"/>
                      </a:lnTo>
                      <a:lnTo>
                        <a:pt x="788"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7" name="Google Shape;887;p50"/>
                <p:cNvSpPr/>
                <p:nvPr/>
              </p:nvSpPr>
              <p:spPr>
                <a:xfrm>
                  <a:off x="5351075" y="1983463"/>
                  <a:ext cx="30225" cy="18400"/>
                </a:xfrm>
                <a:custGeom>
                  <a:rect b="b" l="l" r="r" t="t"/>
                  <a:pathLst>
                    <a:path extrusionOk="0" h="736" w="1209">
                      <a:moveTo>
                        <a:pt x="767" y="0"/>
                      </a:moveTo>
                      <a:lnTo>
                        <a:pt x="704" y="53"/>
                      </a:lnTo>
                      <a:cubicBezTo>
                        <a:pt x="704" y="53"/>
                        <a:pt x="841" y="105"/>
                        <a:pt x="925" y="158"/>
                      </a:cubicBezTo>
                      <a:cubicBezTo>
                        <a:pt x="1041" y="221"/>
                        <a:pt x="1062" y="273"/>
                        <a:pt x="957" y="336"/>
                      </a:cubicBezTo>
                      <a:cubicBezTo>
                        <a:pt x="873" y="389"/>
                        <a:pt x="746" y="389"/>
                        <a:pt x="546" y="389"/>
                      </a:cubicBezTo>
                      <a:lnTo>
                        <a:pt x="74" y="399"/>
                      </a:lnTo>
                      <a:lnTo>
                        <a:pt x="0" y="441"/>
                      </a:lnTo>
                      <a:lnTo>
                        <a:pt x="504" y="736"/>
                      </a:lnTo>
                      <a:lnTo>
                        <a:pt x="578" y="684"/>
                      </a:lnTo>
                      <a:lnTo>
                        <a:pt x="189" y="462"/>
                      </a:lnTo>
                      <a:lnTo>
                        <a:pt x="609" y="452"/>
                      </a:lnTo>
                      <a:cubicBezTo>
                        <a:pt x="652" y="454"/>
                        <a:pt x="692" y="456"/>
                        <a:pt x="729" y="456"/>
                      </a:cubicBezTo>
                      <a:cubicBezTo>
                        <a:pt x="871" y="456"/>
                        <a:pt x="969" y="437"/>
                        <a:pt x="1062" y="378"/>
                      </a:cubicBezTo>
                      <a:cubicBezTo>
                        <a:pt x="1209" y="294"/>
                        <a:pt x="1188" y="210"/>
                        <a:pt x="1030" y="116"/>
                      </a:cubicBezTo>
                      <a:cubicBezTo>
                        <a:pt x="915" y="53"/>
                        <a:pt x="778" y="11"/>
                        <a:pt x="767"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8" name="Google Shape;888;p50"/>
                <p:cNvSpPr/>
                <p:nvPr/>
              </p:nvSpPr>
              <p:spPr>
                <a:xfrm>
                  <a:off x="5304050" y="2013313"/>
                  <a:ext cx="30500" cy="15250"/>
                </a:xfrm>
                <a:custGeom>
                  <a:rect b="b" l="l" r="r" t="t"/>
                  <a:pathLst>
                    <a:path extrusionOk="0" h="610" w="1220">
                      <a:moveTo>
                        <a:pt x="379" y="204"/>
                      </a:moveTo>
                      <a:cubicBezTo>
                        <a:pt x="389" y="204"/>
                        <a:pt x="526" y="235"/>
                        <a:pt x="610" y="288"/>
                      </a:cubicBezTo>
                      <a:cubicBezTo>
                        <a:pt x="725" y="351"/>
                        <a:pt x="736" y="424"/>
                        <a:pt x="631" y="487"/>
                      </a:cubicBezTo>
                      <a:cubicBezTo>
                        <a:pt x="573" y="519"/>
                        <a:pt x="513" y="535"/>
                        <a:pt x="451" y="535"/>
                      </a:cubicBezTo>
                      <a:cubicBezTo>
                        <a:pt x="389" y="535"/>
                        <a:pt x="326" y="519"/>
                        <a:pt x="263" y="487"/>
                      </a:cubicBezTo>
                      <a:cubicBezTo>
                        <a:pt x="137" y="403"/>
                        <a:pt x="211" y="298"/>
                        <a:pt x="379" y="204"/>
                      </a:cubicBezTo>
                      <a:close/>
                      <a:moveTo>
                        <a:pt x="730" y="1"/>
                      </a:moveTo>
                      <a:cubicBezTo>
                        <a:pt x="606" y="1"/>
                        <a:pt x="468" y="40"/>
                        <a:pt x="316" y="130"/>
                      </a:cubicBezTo>
                      <a:cubicBezTo>
                        <a:pt x="64" y="277"/>
                        <a:pt x="1" y="414"/>
                        <a:pt x="190" y="529"/>
                      </a:cubicBezTo>
                      <a:cubicBezTo>
                        <a:pt x="281" y="583"/>
                        <a:pt x="376" y="610"/>
                        <a:pt x="469" y="610"/>
                      </a:cubicBezTo>
                      <a:cubicBezTo>
                        <a:pt x="557" y="610"/>
                        <a:pt x="644" y="586"/>
                        <a:pt x="725" y="540"/>
                      </a:cubicBezTo>
                      <a:cubicBezTo>
                        <a:pt x="883" y="445"/>
                        <a:pt x="872" y="340"/>
                        <a:pt x="704" y="246"/>
                      </a:cubicBezTo>
                      <a:cubicBezTo>
                        <a:pt x="620" y="193"/>
                        <a:pt x="463" y="162"/>
                        <a:pt x="452" y="162"/>
                      </a:cubicBezTo>
                      <a:cubicBezTo>
                        <a:pt x="555" y="102"/>
                        <a:pt x="654" y="72"/>
                        <a:pt x="748" y="72"/>
                      </a:cubicBezTo>
                      <a:cubicBezTo>
                        <a:pt x="817" y="72"/>
                        <a:pt x="884" y="88"/>
                        <a:pt x="946" y="120"/>
                      </a:cubicBezTo>
                      <a:cubicBezTo>
                        <a:pt x="1041" y="183"/>
                        <a:pt x="1125" y="246"/>
                        <a:pt x="1136" y="256"/>
                      </a:cubicBezTo>
                      <a:lnTo>
                        <a:pt x="1220" y="214"/>
                      </a:lnTo>
                      <a:cubicBezTo>
                        <a:pt x="1209" y="214"/>
                        <a:pt x="1125" y="141"/>
                        <a:pt x="1020" y="78"/>
                      </a:cubicBezTo>
                      <a:cubicBezTo>
                        <a:pt x="932" y="29"/>
                        <a:pt x="836" y="1"/>
                        <a:pt x="730"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9" name="Google Shape;889;p50"/>
                <p:cNvSpPr/>
                <p:nvPr/>
              </p:nvSpPr>
              <p:spPr>
                <a:xfrm>
                  <a:off x="5326900" y="2026238"/>
                  <a:ext cx="29725" cy="15400"/>
                </a:xfrm>
                <a:custGeom>
                  <a:rect b="b" l="l" r="r" t="t"/>
                  <a:pathLst>
                    <a:path extrusionOk="0" h="616" w="1189">
                      <a:moveTo>
                        <a:pt x="756" y="73"/>
                      </a:moveTo>
                      <a:cubicBezTo>
                        <a:pt x="815" y="73"/>
                        <a:pt x="866" y="89"/>
                        <a:pt x="915" y="117"/>
                      </a:cubicBezTo>
                      <a:cubicBezTo>
                        <a:pt x="1051" y="201"/>
                        <a:pt x="1041" y="275"/>
                        <a:pt x="778" y="422"/>
                      </a:cubicBezTo>
                      <a:cubicBezTo>
                        <a:pt x="637" y="509"/>
                        <a:pt x="531" y="544"/>
                        <a:pt x="443" y="544"/>
                      </a:cubicBezTo>
                      <a:cubicBezTo>
                        <a:pt x="380" y="544"/>
                        <a:pt x="326" y="526"/>
                        <a:pt x="274" y="496"/>
                      </a:cubicBezTo>
                      <a:cubicBezTo>
                        <a:pt x="148" y="422"/>
                        <a:pt x="148" y="349"/>
                        <a:pt x="390" y="201"/>
                      </a:cubicBezTo>
                      <a:cubicBezTo>
                        <a:pt x="550" y="112"/>
                        <a:pt x="663" y="73"/>
                        <a:pt x="756" y="73"/>
                      </a:cubicBezTo>
                      <a:close/>
                      <a:moveTo>
                        <a:pt x="739" y="1"/>
                      </a:moveTo>
                      <a:cubicBezTo>
                        <a:pt x="618" y="1"/>
                        <a:pt x="476" y="44"/>
                        <a:pt x="295" y="149"/>
                      </a:cubicBezTo>
                      <a:cubicBezTo>
                        <a:pt x="0" y="327"/>
                        <a:pt x="11" y="443"/>
                        <a:pt x="190" y="549"/>
                      </a:cubicBezTo>
                      <a:cubicBezTo>
                        <a:pt x="269" y="590"/>
                        <a:pt x="351" y="615"/>
                        <a:pt x="446" y="615"/>
                      </a:cubicBezTo>
                      <a:cubicBezTo>
                        <a:pt x="565" y="615"/>
                        <a:pt x="702" y="575"/>
                        <a:pt x="873" y="475"/>
                      </a:cubicBezTo>
                      <a:cubicBezTo>
                        <a:pt x="1188" y="296"/>
                        <a:pt x="1177" y="180"/>
                        <a:pt x="999" y="75"/>
                      </a:cubicBezTo>
                      <a:cubicBezTo>
                        <a:pt x="919" y="29"/>
                        <a:pt x="836" y="1"/>
                        <a:pt x="739" y="1"/>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0" name="Google Shape;890;p50"/>
                <p:cNvSpPr/>
                <p:nvPr/>
              </p:nvSpPr>
              <p:spPr>
                <a:xfrm>
                  <a:off x="5319300" y="2030213"/>
                  <a:ext cx="5800" cy="3450"/>
                </a:xfrm>
                <a:custGeom>
                  <a:rect b="b" l="l" r="r" t="t"/>
                  <a:pathLst>
                    <a:path extrusionOk="0" h="138" w="232">
                      <a:moveTo>
                        <a:pt x="136" y="0"/>
                      </a:moveTo>
                      <a:lnTo>
                        <a:pt x="0" y="84"/>
                      </a:lnTo>
                      <a:lnTo>
                        <a:pt x="94" y="137"/>
                      </a:lnTo>
                      <a:lnTo>
                        <a:pt x="231" y="63"/>
                      </a:lnTo>
                      <a:lnTo>
                        <a:pt x="136" y="0"/>
                      </a:ln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1" name="Google Shape;891;p50"/>
                <p:cNvSpPr/>
                <p:nvPr/>
              </p:nvSpPr>
              <p:spPr>
                <a:xfrm>
                  <a:off x="5343450" y="2035963"/>
                  <a:ext cx="29975" cy="15350"/>
                </a:xfrm>
                <a:custGeom>
                  <a:rect b="b" l="l" r="r" t="t"/>
                  <a:pathLst>
                    <a:path extrusionOk="0" h="614" w="1199">
                      <a:moveTo>
                        <a:pt x="759" y="70"/>
                      </a:moveTo>
                      <a:cubicBezTo>
                        <a:pt x="821" y="70"/>
                        <a:pt x="874" y="87"/>
                        <a:pt x="925" y="118"/>
                      </a:cubicBezTo>
                      <a:cubicBezTo>
                        <a:pt x="1051" y="191"/>
                        <a:pt x="1041" y="275"/>
                        <a:pt x="778" y="422"/>
                      </a:cubicBezTo>
                      <a:cubicBezTo>
                        <a:pt x="636" y="508"/>
                        <a:pt x="531" y="544"/>
                        <a:pt x="444" y="544"/>
                      </a:cubicBezTo>
                      <a:cubicBezTo>
                        <a:pt x="383" y="544"/>
                        <a:pt x="332" y="526"/>
                        <a:pt x="284" y="496"/>
                      </a:cubicBezTo>
                      <a:cubicBezTo>
                        <a:pt x="158" y="422"/>
                        <a:pt x="148" y="349"/>
                        <a:pt x="400" y="202"/>
                      </a:cubicBezTo>
                      <a:cubicBezTo>
                        <a:pt x="556" y="108"/>
                        <a:pt x="667" y="70"/>
                        <a:pt x="759" y="70"/>
                      </a:cubicBezTo>
                      <a:close/>
                      <a:moveTo>
                        <a:pt x="738" y="0"/>
                      </a:moveTo>
                      <a:cubicBezTo>
                        <a:pt x="617" y="0"/>
                        <a:pt x="475" y="44"/>
                        <a:pt x="295" y="149"/>
                      </a:cubicBezTo>
                      <a:cubicBezTo>
                        <a:pt x="1" y="317"/>
                        <a:pt x="22" y="433"/>
                        <a:pt x="200" y="538"/>
                      </a:cubicBezTo>
                      <a:cubicBezTo>
                        <a:pt x="281" y="585"/>
                        <a:pt x="366" y="613"/>
                        <a:pt x="462" y="613"/>
                      </a:cubicBezTo>
                      <a:cubicBezTo>
                        <a:pt x="579" y="613"/>
                        <a:pt x="711" y="572"/>
                        <a:pt x="872" y="475"/>
                      </a:cubicBezTo>
                      <a:cubicBezTo>
                        <a:pt x="1199" y="286"/>
                        <a:pt x="1188" y="181"/>
                        <a:pt x="999" y="76"/>
                      </a:cubicBezTo>
                      <a:cubicBezTo>
                        <a:pt x="919" y="29"/>
                        <a:pt x="835" y="0"/>
                        <a:pt x="738" y="0"/>
                      </a:cubicBezTo>
                      <a:close/>
                    </a:path>
                  </a:pathLst>
                </a:cu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892" name="Google Shape;892;p50"/>
            <p:cNvGrpSpPr/>
            <p:nvPr/>
          </p:nvGrpSpPr>
          <p:grpSpPr>
            <a:xfrm>
              <a:off x="1567225" y="2060158"/>
              <a:ext cx="629072" cy="735415"/>
              <a:chOff x="2193460" y="1781543"/>
              <a:chExt cx="747293" cy="873622"/>
            </a:xfrm>
          </p:grpSpPr>
          <p:sp>
            <p:nvSpPr>
              <p:cNvPr id="893" name="Google Shape;893;p50"/>
              <p:cNvSpPr/>
              <p:nvPr/>
            </p:nvSpPr>
            <p:spPr>
              <a:xfrm>
                <a:off x="2249752" y="2318547"/>
                <a:ext cx="685359" cy="323581"/>
              </a:xfrm>
              <a:custGeom>
                <a:rect b="b" l="l" r="r" t="t"/>
                <a:pathLst>
                  <a:path extrusionOk="0" h="7243" w="15341">
                    <a:moveTo>
                      <a:pt x="1" y="1"/>
                    </a:moveTo>
                    <a:lnTo>
                      <a:pt x="1" y="1724"/>
                    </a:lnTo>
                    <a:cubicBezTo>
                      <a:pt x="1" y="1829"/>
                      <a:pt x="85" y="1934"/>
                      <a:pt x="232" y="2018"/>
                    </a:cubicBezTo>
                    <a:lnTo>
                      <a:pt x="8953" y="7093"/>
                    </a:lnTo>
                    <a:cubicBezTo>
                      <a:pt x="9131" y="7193"/>
                      <a:pt x="9373" y="7243"/>
                      <a:pt x="9616" y="7243"/>
                    </a:cubicBezTo>
                    <a:cubicBezTo>
                      <a:pt x="9859" y="7243"/>
                      <a:pt x="10103" y="7193"/>
                      <a:pt x="10286" y="7093"/>
                    </a:cubicBezTo>
                    <a:lnTo>
                      <a:pt x="15341" y="4161"/>
                    </a:lnTo>
                    <a:lnTo>
                      <a:pt x="15341" y="2281"/>
                    </a:lnTo>
                    <a:lnTo>
                      <a:pt x="10424" y="5118"/>
                    </a:lnTo>
                    <a:cubicBezTo>
                      <a:pt x="10192" y="5254"/>
                      <a:pt x="9898" y="5317"/>
                      <a:pt x="9604" y="5317"/>
                    </a:cubicBezTo>
                    <a:cubicBezTo>
                      <a:pt x="9320" y="5317"/>
                      <a:pt x="9026" y="5254"/>
                      <a:pt x="8795" y="5118"/>
                    </a:cubicBezTo>
                    <a:lnTo>
                      <a:pt x="74" y="54"/>
                    </a:lnTo>
                    <a:cubicBezTo>
                      <a:pt x="53" y="43"/>
                      <a:pt x="22" y="22"/>
                      <a:pt x="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4" name="Google Shape;894;p50"/>
              <p:cNvSpPr/>
              <p:nvPr/>
            </p:nvSpPr>
            <p:spPr>
              <a:xfrm>
                <a:off x="2249752" y="1928035"/>
                <a:ext cx="685359" cy="614951"/>
              </a:xfrm>
              <a:custGeom>
                <a:rect b="b" l="l" r="r" t="t"/>
                <a:pathLst>
                  <a:path extrusionOk="0" h="13765" w="15341">
                    <a:moveTo>
                      <a:pt x="13975" y="0"/>
                    </a:moveTo>
                    <a:lnTo>
                      <a:pt x="232" y="7943"/>
                    </a:lnTo>
                    <a:lnTo>
                      <a:pt x="232" y="7933"/>
                    </a:lnTo>
                    <a:cubicBezTo>
                      <a:pt x="158" y="7985"/>
                      <a:pt x="106" y="8027"/>
                      <a:pt x="64" y="8080"/>
                    </a:cubicBezTo>
                    <a:cubicBezTo>
                      <a:pt x="22" y="8132"/>
                      <a:pt x="1" y="8185"/>
                      <a:pt x="1" y="8237"/>
                    </a:cubicBezTo>
                    <a:cubicBezTo>
                      <a:pt x="1" y="8290"/>
                      <a:pt x="11" y="8332"/>
                      <a:pt x="43" y="8374"/>
                    </a:cubicBezTo>
                    <a:cubicBezTo>
                      <a:pt x="85" y="8437"/>
                      <a:pt x="137" y="8489"/>
                      <a:pt x="221" y="8542"/>
                    </a:cubicBezTo>
                    <a:lnTo>
                      <a:pt x="8942" y="13607"/>
                    </a:lnTo>
                    <a:cubicBezTo>
                      <a:pt x="9120" y="13712"/>
                      <a:pt x="9365" y="13764"/>
                      <a:pt x="9609" y="13764"/>
                    </a:cubicBezTo>
                    <a:cubicBezTo>
                      <a:pt x="9853" y="13764"/>
                      <a:pt x="10098" y="13712"/>
                      <a:pt x="10276" y="13607"/>
                    </a:cubicBezTo>
                    <a:lnTo>
                      <a:pt x="15341" y="10686"/>
                    </a:lnTo>
                    <a:lnTo>
                      <a:pt x="15341" y="9488"/>
                    </a:lnTo>
                    <a:lnTo>
                      <a:pt x="11222" y="11863"/>
                    </a:lnTo>
                    <a:cubicBezTo>
                      <a:pt x="11148" y="11905"/>
                      <a:pt x="11064" y="11927"/>
                      <a:pt x="10979" y="11927"/>
                    </a:cubicBezTo>
                    <a:cubicBezTo>
                      <a:pt x="10919" y="11927"/>
                      <a:pt x="10858" y="11916"/>
                      <a:pt x="10802" y="11894"/>
                    </a:cubicBezTo>
                    <a:cubicBezTo>
                      <a:pt x="10455" y="11736"/>
                      <a:pt x="10040" y="11657"/>
                      <a:pt x="9624" y="11657"/>
                    </a:cubicBezTo>
                    <a:cubicBezTo>
                      <a:pt x="9207" y="11657"/>
                      <a:pt x="8789" y="11736"/>
                      <a:pt x="8437" y="11894"/>
                    </a:cubicBezTo>
                    <a:cubicBezTo>
                      <a:pt x="8354" y="11925"/>
                      <a:pt x="8291" y="11939"/>
                      <a:pt x="8235" y="11939"/>
                    </a:cubicBezTo>
                    <a:cubicBezTo>
                      <a:pt x="8158" y="11939"/>
                      <a:pt x="8097" y="11911"/>
                      <a:pt x="8017" y="11863"/>
                    </a:cubicBezTo>
                    <a:lnTo>
                      <a:pt x="3384" y="9173"/>
                    </a:lnTo>
                    <a:cubicBezTo>
                      <a:pt x="3247" y="9089"/>
                      <a:pt x="3205" y="9036"/>
                      <a:pt x="3342" y="8921"/>
                    </a:cubicBezTo>
                    <a:cubicBezTo>
                      <a:pt x="3783" y="8595"/>
                      <a:pt x="3856" y="8153"/>
                      <a:pt x="3573" y="7786"/>
                    </a:cubicBezTo>
                    <a:cubicBezTo>
                      <a:pt x="3541" y="7733"/>
                      <a:pt x="3499" y="7691"/>
                      <a:pt x="3457" y="7649"/>
                    </a:cubicBezTo>
                    <a:cubicBezTo>
                      <a:pt x="3426" y="7618"/>
                      <a:pt x="3384" y="7586"/>
                      <a:pt x="3342" y="7555"/>
                    </a:cubicBezTo>
                    <a:cubicBezTo>
                      <a:pt x="3331" y="7544"/>
                      <a:pt x="3331" y="7534"/>
                      <a:pt x="3321" y="7523"/>
                    </a:cubicBezTo>
                    <a:cubicBezTo>
                      <a:pt x="3258" y="7460"/>
                      <a:pt x="3279" y="7376"/>
                      <a:pt x="3384" y="7313"/>
                    </a:cubicBezTo>
                    <a:lnTo>
                      <a:pt x="14909" y="662"/>
                    </a:lnTo>
                    <a:cubicBezTo>
                      <a:pt x="14804" y="525"/>
                      <a:pt x="14668" y="410"/>
                      <a:pt x="14531" y="326"/>
                    </a:cubicBezTo>
                    <a:lnTo>
                      <a:pt x="13975"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5" name="Google Shape;895;p50"/>
              <p:cNvSpPr/>
              <p:nvPr/>
            </p:nvSpPr>
            <p:spPr>
              <a:xfrm>
                <a:off x="2687264" y="2066575"/>
                <a:ext cx="247857" cy="219399"/>
              </a:xfrm>
              <a:custGeom>
                <a:rect b="b" l="l" r="r" t="t"/>
                <a:pathLst>
                  <a:path extrusionOk="0" h="4911" w="5548">
                    <a:moveTo>
                      <a:pt x="4532" y="1"/>
                    </a:moveTo>
                    <a:cubicBezTo>
                      <a:pt x="3440" y="1"/>
                      <a:pt x="2346" y="243"/>
                      <a:pt x="1513" y="723"/>
                    </a:cubicBezTo>
                    <a:cubicBezTo>
                      <a:pt x="357" y="1386"/>
                      <a:pt x="0" y="2331"/>
                      <a:pt x="441" y="3172"/>
                    </a:cubicBezTo>
                    <a:cubicBezTo>
                      <a:pt x="462" y="3214"/>
                      <a:pt x="493" y="3266"/>
                      <a:pt x="515" y="3308"/>
                    </a:cubicBezTo>
                    <a:cubicBezTo>
                      <a:pt x="546" y="3350"/>
                      <a:pt x="578" y="3392"/>
                      <a:pt x="609" y="3445"/>
                    </a:cubicBezTo>
                    <a:cubicBezTo>
                      <a:pt x="820" y="3718"/>
                      <a:pt x="1103" y="3970"/>
                      <a:pt x="1492" y="4191"/>
                    </a:cubicBezTo>
                    <a:cubicBezTo>
                      <a:pt x="2312" y="4672"/>
                      <a:pt x="3393" y="4911"/>
                      <a:pt x="4477" y="4911"/>
                    </a:cubicBezTo>
                    <a:cubicBezTo>
                      <a:pt x="4837" y="4911"/>
                      <a:pt x="5197" y="4884"/>
                      <a:pt x="5548" y="4832"/>
                    </a:cubicBezTo>
                    <a:lnTo>
                      <a:pt x="5548" y="3340"/>
                    </a:lnTo>
                    <a:cubicBezTo>
                      <a:pt x="5232" y="3487"/>
                      <a:pt x="4917" y="3592"/>
                      <a:pt x="4906" y="3602"/>
                    </a:cubicBezTo>
                    <a:lnTo>
                      <a:pt x="4518" y="3319"/>
                    </a:lnTo>
                    <a:cubicBezTo>
                      <a:pt x="4539" y="3308"/>
                      <a:pt x="4896" y="3161"/>
                      <a:pt x="5190" y="3004"/>
                    </a:cubicBezTo>
                    <a:lnTo>
                      <a:pt x="4738" y="2678"/>
                    </a:lnTo>
                    <a:lnTo>
                      <a:pt x="4581" y="2552"/>
                    </a:lnTo>
                    <a:cubicBezTo>
                      <a:pt x="4497" y="2573"/>
                      <a:pt x="4402" y="2594"/>
                      <a:pt x="4318" y="2605"/>
                    </a:cubicBezTo>
                    <a:cubicBezTo>
                      <a:pt x="4129" y="2657"/>
                      <a:pt x="3961" y="2689"/>
                      <a:pt x="3804" y="2699"/>
                    </a:cubicBezTo>
                    <a:cubicBezTo>
                      <a:pt x="3752" y="2704"/>
                      <a:pt x="3701" y="2707"/>
                      <a:pt x="3652" y="2707"/>
                    </a:cubicBezTo>
                    <a:cubicBezTo>
                      <a:pt x="3512" y="2707"/>
                      <a:pt x="3382" y="2685"/>
                      <a:pt x="3257" y="2647"/>
                    </a:cubicBezTo>
                    <a:cubicBezTo>
                      <a:pt x="3152" y="2626"/>
                      <a:pt x="3057" y="2584"/>
                      <a:pt x="2963" y="2521"/>
                    </a:cubicBezTo>
                    <a:cubicBezTo>
                      <a:pt x="2396" y="2194"/>
                      <a:pt x="2522" y="1837"/>
                      <a:pt x="3078" y="1512"/>
                    </a:cubicBezTo>
                    <a:lnTo>
                      <a:pt x="3131" y="1480"/>
                    </a:lnTo>
                    <a:lnTo>
                      <a:pt x="2637" y="1102"/>
                    </a:lnTo>
                    <a:lnTo>
                      <a:pt x="2942" y="924"/>
                    </a:lnTo>
                    <a:lnTo>
                      <a:pt x="3456" y="1312"/>
                    </a:lnTo>
                    <a:cubicBezTo>
                      <a:pt x="3772" y="1165"/>
                      <a:pt x="4077" y="1060"/>
                      <a:pt x="4087" y="1050"/>
                    </a:cubicBezTo>
                    <a:lnTo>
                      <a:pt x="4486" y="1333"/>
                    </a:lnTo>
                    <a:cubicBezTo>
                      <a:pt x="4465" y="1333"/>
                      <a:pt x="4150" y="1491"/>
                      <a:pt x="3877" y="1627"/>
                    </a:cubicBezTo>
                    <a:lnTo>
                      <a:pt x="4465" y="2058"/>
                    </a:lnTo>
                    <a:cubicBezTo>
                      <a:pt x="4817" y="1951"/>
                      <a:pt x="5079" y="1900"/>
                      <a:pt x="5306" y="1900"/>
                    </a:cubicBezTo>
                    <a:cubicBezTo>
                      <a:pt x="5391" y="1900"/>
                      <a:pt x="5470" y="1907"/>
                      <a:pt x="5548" y="1921"/>
                    </a:cubicBezTo>
                    <a:lnTo>
                      <a:pt x="5548" y="72"/>
                    </a:lnTo>
                    <a:cubicBezTo>
                      <a:pt x="5215" y="25"/>
                      <a:pt x="4874" y="1"/>
                      <a:pt x="4532"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6" name="Google Shape;896;p50"/>
              <p:cNvSpPr/>
              <p:nvPr/>
            </p:nvSpPr>
            <p:spPr>
              <a:xfrm>
                <a:off x="2236617" y="1920485"/>
                <a:ext cx="698494" cy="734680"/>
              </a:xfrm>
              <a:custGeom>
                <a:rect b="b" l="l" r="r" t="t"/>
                <a:pathLst>
                  <a:path extrusionOk="0" h="16445" w="15635">
                    <a:moveTo>
                      <a:pt x="13975" y="1"/>
                    </a:moveTo>
                    <a:lnTo>
                      <a:pt x="379" y="7850"/>
                    </a:lnTo>
                    <a:cubicBezTo>
                      <a:pt x="137" y="7997"/>
                      <a:pt x="1" y="8196"/>
                      <a:pt x="1" y="8406"/>
                    </a:cubicBezTo>
                    <a:lnTo>
                      <a:pt x="1" y="8417"/>
                    </a:lnTo>
                    <a:lnTo>
                      <a:pt x="1" y="8627"/>
                    </a:lnTo>
                    <a:lnTo>
                      <a:pt x="1" y="10634"/>
                    </a:lnTo>
                    <a:cubicBezTo>
                      <a:pt x="1" y="10855"/>
                      <a:pt x="137" y="11044"/>
                      <a:pt x="379" y="11191"/>
                    </a:cubicBezTo>
                    <a:lnTo>
                      <a:pt x="9099" y="16255"/>
                    </a:lnTo>
                    <a:cubicBezTo>
                      <a:pt x="9320" y="16381"/>
                      <a:pt x="9614" y="16444"/>
                      <a:pt x="9908" y="16444"/>
                    </a:cubicBezTo>
                    <a:cubicBezTo>
                      <a:pt x="10202" y="16444"/>
                      <a:pt x="10496" y="16381"/>
                      <a:pt x="10728" y="16255"/>
                    </a:cubicBezTo>
                    <a:lnTo>
                      <a:pt x="15635" y="13418"/>
                    </a:lnTo>
                    <a:lnTo>
                      <a:pt x="15635" y="13250"/>
                    </a:lnTo>
                    <a:lnTo>
                      <a:pt x="15635" y="13071"/>
                    </a:lnTo>
                    <a:lnTo>
                      <a:pt x="10580" y="16003"/>
                    </a:lnTo>
                    <a:cubicBezTo>
                      <a:pt x="10397" y="16103"/>
                      <a:pt x="10153" y="16153"/>
                      <a:pt x="9910" y="16153"/>
                    </a:cubicBezTo>
                    <a:cubicBezTo>
                      <a:pt x="9667" y="16153"/>
                      <a:pt x="9425" y="16103"/>
                      <a:pt x="9247" y="16003"/>
                    </a:cubicBezTo>
                    <a:lnTo>
                      <a:pt x="526" y="10928"/>
                    </a:lnTo>
                    <a:cubicBezTo>
                      <a:pt x="379" y="10844"/>
                      <a:pt x="295" y="10739"/>
                      <a:pt x="295" y="10634"/>
                    </a:cubicBezTo>
                    <a:lnTo>
                      <a:pt x="295" y="8911"/>
                    </a:lnTo>
                    <a:cubicBezTo>
                      <a:pt x="316" y="8932"/>
                      <a:pt x="347" y="8953"/>
                      <a:pt x="368" y="8964"/>
                    </a:cubicBezTo>
                    <a:lnTo>
                      <a:pt x="9089" y="14028"/>
                    </a:lnTo>
                    <a:cubicBezTo>
                      <a:pt x="9320" y="14164"/>
                      <a:pt x="9614" y="14227"/>
                      <a:pt x="9898" y="14227"/>
                    </a:cubicBezTo>
                    <a:cubicBezTo>
                      <a:pt x="10192" y="14227"/>
                      <a:pt x="10486" y="14164"/>
                      <a:pt x="10718" y="14028"/>
                    </a:cubicBezTo>
                    <a:lnTo>
                      <a:pt x="15635" y="11191"/>
                    </a:lnTo>
                    <a:lnTo>
                      <a:pt x="15635" y="11023"/>
                    </a:lnTo>
                    <a:lnTo>
                      <a:pt x="15635" y="10855"/>
                    </a:lnTo>
                    <a:lnTo>
                      <a:pt x="10570" y="13776"/>
                    </a:lnTo>
                    <a:cubicBezTo>
                      <a:pt x="10392" y="13881"/>
                      <a:pt x="10147" y="13933"/>
                      <a:pt x="9903" y="13933"/>
                    </a:cubicBezTo>
                    <a:cubicBezTo>
                      <a:pt x="9659" y="13933"/>
                      <a:pt x="9414" y="13881"/>
                      <a:pt x="9236" y="13776"/>
                    </a:cubicBezTo>
                    <a:lnTo>
                      <a:pt x="515" y="8711"/>
                    </a:lnTo>
                    <a:cubicBezTo>
                      <a:pt x="431" y="8658"/>
                      <a:pt x="379" y="8606"/>
                      <a:pt x="337" y="8543"/>
                    </a:cubicBezTo>
                    <a:cubicBezTo>
                      <a:pt x="305" y="8501"/>
                      <a:pt x="295" y="8459"/>
                      <a:pt x="295" y="8406"/>
                    </a:cubicBezTo>
                    <a:cubicBezTo>
                      <a:pt x="295" y="8354"/>
                      <a:pt x="316" y="8301"/>
                      <a:pt x="358" y="8249"/>
                    </a:cubicBezTo>
                    <a:cubicBezTo>
                      <a:pt x="400" y="8196"/>
                      <a:pt x="452" y="8154"/>
                      <a:pt x="526" y="8102"/>
                    </a:cubicBezTo>
                    <a:lnTo>
                      <a:pt x="526" y="8112"/>
                    </a:lnTo>
                    <a:lnTo>
                      <a:pt x="14269" y="169"/>
                    </a:lnTo>
                    <a:lnTo>
                      <a:pt x="14122" y="85"/>
                    </a:lnTo>
                    <a:lnTo>
                      <a:pt x="13975"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7" name="Google Shape;897;p50"/>
              <p:cNvSpPr/>
              <p:nvPr/>
            </p:nvSpPr>
            <p:spPr>
              <a:xfrm>
                <a:off x="2392894" y="1957610"/>
                <a:ext cx="542220" cy="503800"/>
              </a:xfrm>
              <a:custGeom>
                <a:rect b="b" l="l" r="r" t="t"/>
                <a:pathLst>
                  <a:path extrusionOk="0" h="11277" w="12137">
                    <a:moveTo>
                      <a:pt x="5113" y="7452"/>
                    </a:moveTo>
                    <a:cubicBezTo>
                      <a:pt x="5507" y="7452"/>
                      <a:pt x="5901" y="7539"/>
                      <a:pt x="6200" y="7712"/>
                    </a:cubicBezTo>
                    <a:cubicBezTo>
                      <a:pt x="6799" y="8059"/>
                      <a:pt x="6799" y="8626"/>
                      <a:pt x="6190" y="8973"/>
                    </a:cubicBezTo>
                    <a:cubicBezTo>
                      <a:pt x="5890" y="9146"/>
                      <a:pt x="5496" y="9233"/>
                      <a:pt x="5102" y="9233"/>
                    </a:cubicBezTo>
                    <a:cubicBezTo>
                      <a:pt x="4708" y="9233"/>
                      <a:pt x="4314" y="9146"/>
                      <a:pt x="4015" y="8973"/>
                    </a:cubicBezTo>
                    <a:cubicBezTo>
                      <a:pt x="3416" y="8626"/>
                      <a:pt x="3426" y="8059"/>
                      <a:pt x="4025" y="7712"/>
                    </a:cubicBezTo>
                    <a:cubicBezTo>
                      <a:pt x="4325" y="7539"/>
                      <a:pt x="4719" y="7452"/>
                      <a:pt x="5113" y="7452"/>
                    </a:cubicBezTo>
                    <a:close/>
                    <a:moveTo>
                      <a:pt x="11705" y="0"/>
                    </a:moveTo>
                    <a:lnTo>
                      <a:pt x="180" y="6651"/>
                    </a:lnTo>
                    <a:cubicBezTo>
                      <a:pt x="75" y="6714"/>
                      <a:pt x="54" y="6798"/>
                      <a:pt x="117" y="6861"/>
                    </a:cubicBezTo>
                    <a:cubicBezTo>
                      <a:pt x="127" y="6872"/>
                      <a:pt x="127" y="6882"/>
                      <a:pt x="138" y="6893"/>
                    </a:cubicBezTo>
                    <a:cubicBezTo>
                      <a:pt x="180" y="6924"/>
                      <a:pt x="222" y="6956"/>
                      <a:pt x="253" y="6987"/>
                    </a:cubicBezTo>
                    <a:cubicBezTo>
                      <a:pt x="295" y="7029"/>
                      <a:pt x="337" y="7071"/>
                      <a:pt x="369" y="7124"/>
                    </a:cubicBezTo>
                    <a:cubicBezTo>
                      <a:pt x="652" y="7491"/>
                      <a:pt x="579" y="7933"/>
                      <a:pt x="138" y="8259"/>
                    </a:cubicBezTo>
                    <a:cubicBezTo>
                      <a:pt x="1" y="8374"/>
                      <a:pt x="43" y="8427"/>
                      <a:pt x="180" y="8511"/>
                    </a:cubicBezTo>
                    <a:lnTo>
                      <a:pt x="4813" y="11201"/>
                    </a:lnTo>
                    <a:cubicBezTo>
                      <a:pt x="4893" y="11249"/>
                      <a:pt x="4954" y="11277"/>
                      <a:pt x="5031" y="11277"/>
                    </a:cubicBezTo>
                    <a:cubicBezTo>
                      <a:pt x="5087" y="11277"/>
                      <a:pt x="5150" y="11263"/>
                      <a:pt x="5233" y="11232"/>
                    </a:cubicBezTo>
                    <a:cubicBezTo>
                      <a:pt x="5585" y="11074"/>
                      <a:pt x="6003" y="10995"/>
                      <a:pt x="6420" y="10995"/>
                    </a:cubicBezTo>
                    <a:cubicBezTo>
                      <a:pt x="6836" y="10995"/>
                      <a:pt x="7251" y="11074"/>
                      <a:pt x="7598" y="11232"/>
                    </a:cubicBezTo>
                    <a:cubicBezTo>
                      <a:pt x="7654" y="11254"/>
                      <a:pt x="7715" y="11265"/>
                      <a:pt x="7775" y="11265"/>
                    </a:cubicBezTo>
                    <a:cubicBezTo>
                      <a:pt x="7860" y="11265"/>
                      <a:pt x="7944" y="11243"/>
                      <a:pt x="8018" y="11201"/>
                    </a:cubicBezTo>
                    <a:lnTo>
                      <a:pt x="12137" y="8826"/>
                    </a:lnTo>
                    <a:lnTo>
                      <a:pt x="12137" y="7271"/>
                    </a:lnTo>
                    <a:cubicBezTo>
                      <a:pt x="11786" y="7323"/>
                      <a:pt x="11426" y="7350"/>
                      <a:pt x="11066" y="7350"/>
                    </a:cubicBezTo>
                    <a:cubicBezTo>
                      <a:pt x="9982" y="7350"/>
                      <a:pt x="8901" y="7111"/>
                      <a:pt x="8081" y="6630"/>
                    </a:cubicBezTo>
                    <a:cubicBezTo>
                      <a:pt x="7692" y="6409"/>
                      <a:pt x="7409" y="6157"/>
                      <a:pt x="7198" y="5884"/>
                    </a:cubicBezTo>
                    <a:cubicBezTo>
                      <a:pt x="7167" y="5831"/>
                      <a:pt x="7135" y="5789"/>
                      <a:pt x="7104" y="5747"/>
                    </a:cubicBezTo>
                    <a:cubicBezTo>
                      <a:pt x="7082" y="5705"/>
                      <a:pt x="7051" y="5653"/>
                      <a:pt x="7030" y="5611"/>
                    </a:cubicBezTo>
                    <a:cubicBezTo>
                      <a:pt x="6589" y="4770"/>
                      <a:pt x="6946" y="3825"/>
                      <a:pt x="8102" y="3162"/>
                    </a:cubicBezTo>
                    <a:cubicBezTo>
                      <a:pt x="8935" y="2682"/>
                      <a:pt x="10029" y="2440"/>
                      <a:pt x="11121" y="2440"/>
                    </a:cubicBezTo>
                    <a:cubicBezTo>
                      <a:pt x="11463" y="2440"/>
                      <a:pt x="11804" y="2464"/>
                      <a:pt x="12137" y="2511"/>
                    </a:cubicBezTo>
                    <a:lnTo>
                      <a:pt x="12137" y="1061"/>
                    </a:lnTo>
                    <a:cubicBezTo>
                      <a:pt x="12137" y="715"/>
                      <a:pt x="11969" y="305"/>
                      <a:pt x="11705"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8" name="Google Shape;898;p50"/>
              <p:cNvSpPr/>
              <p:nvPr/>
            </p:nvSpPr>
            <p:spPr>
              <a:xfrm>
                <a:off x="2545507" y="2290490"/>
                <a:ext cx="151180" cy="79611"/>
              </a:xfrm>
              <a:custGeom>
                <a:rect b="b" l="l" r="r" t="t"/>
                <a:pathLst>
                  <a:path extrusionOk="0" h="1782" w="3384">
                    <a:moveTo>
                      <a:pt x="1697" y="1"/>
                    </a:moveTo>
                    <a:cubicBezTo>
                      <a:pt x="1303" y="1"/>
                      <a:pt x="909" y="88"/>
                      <a:pt x="609" y="261"/>
                    </a:cubicBezTo>
                    <a:cubicBezTo>
                      <a:pt x="10" y="608"/>
                      <a:pt x="0" y="1175"/>
                      <a:pt x="599" y="1522"/>
                    </a:cubicBezTo>
                    <a:cubicBezTo>
                      <a:pt x="898" y="1695"/>
                      <a:pt x="1292" y="1782"/>
                      <a:pt x="1686" y="1782"/>
                    </a:cubicBezTo>
                    <a:cubicBezTo>
                      <a:pt x="2080" y="1782"/>
                      <a:pt x="2474" y="1695"/>
                      <a:pt x="2774" y="1522"/>
                    </a:cubicBezTo>
                    <a:cubicBezTo>
                      <a:pt x="3383" y="1175"/>
                      <a:pt x="3383" y="608"/>
                      <a:pt x="2784" y="261"/>
                    </a:cubicBezTo>
                    <a:cubicBezTo>
                      <a:pt x="2485" y="88"/>
                      <a:pt x="2091" y="1"/>
                      <a:pt x="169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9" name="Google Shape;899;p50"/>
              <p:cNvSpPr/>
              <p:nvPr/>
            </p:nvSpPr>
            <p:spPr>
              <a:xfrm>
                <a:off x="2794263" y="2107811"/>
                <a:ext cx="140860" cy="77020"/>
              </a:xfrm>
              <a:custGeom>
                <a:rect b="b" l="l" r="r" t="t"/>
                <a:pathLst>
                  <a:path extrusionOk="0" h="1724" w="3153">
                    <a:moveTo>
                      <a:pt x="1166" y="872"/>
                    </a:moveTo>
                    <a:lnTo>
                      <a:pt x="1671" y="1250"/>
                    </a:lnTo>
                    <a:cubicBezTo>
                      <a:pt x="1502" y="1294"/>
                      <a:pt x="1385" y="1315"/>
                      <a:pt x="1293" y="1315"/>
                    </a:cubicBezTo>
                    <a:cubicBezTo>
                      <a:pt x="1207" y="1315"/>
                      <a:pt x="1143" y="1297"/>
                      <a:pt x="1082" y="1261"/>
                    </a:cubicBezTo>
                    <a:cubicBezTo>
                      <a:pt x="914" y="1166"/>
                      <a:pt x="925" y="1030"/>
                      <a:pt x="1166" y="872"/>
                    </a:cubicBezTo>
                    <a:close/>
                    <a:moveTo>
                      <a:pt x="547" y="1"/>
                    </a:moveTo>
                    <a:lnTo>
                      <a:pt x="242" y="179"/>
                    </a:lnTo>
                    <a:lnTo>
                      <a:pt x="736" y="557"/>
                    </a:lnTo>
                    <a:lnTo>
                      <a:pt x="683" y="589"/>
                    </a:lnTo>
                    <a:cubicBezTo>
                      <a:pt x="127" y="914"/>
                      <a:pt x="1" y="1271"/>
                      <a:pt x="568" y="1598"/>
                    </a:cubicBezTo>
                    <a:cubicBezTo>
                      <a:pt x="662" y="1661"/>
                      <a:pt x="757" y="1703"/>
                      <a:pt x="862" y="1724"/>
                    </a:cubicBezTo>
                    <a:cubicBezTo>
                      <a:pt x="1619" y="1587"/>
                      <a:pt x="2385" y="1440"/>
                      <a:pt x="3153" y="1303"/>
                    </a:cubicBezTo>
                    <a:lnTo>
                      <a:pt x="3153" y="998"/>
                    </a:lnTo>
                    <a:cubicBezTo>
                      <a:pt x="3075" y="984"/>
                      <a:pt x="2996" y="977"/>
                      <a:pt x="2911" y="977"/>
                    </a:cubicBezTo>
                    <a:cubicBezTo>
                      <a:pt x="2684" y="977"/>
                      <a:pt x="2422" y="1028"/>
                      <a:pt x="2070" y="1135"/>
                    </a:cubicBezTo>
                    <a:lnTo>
                      <a:pt x="1482" y="704"/>
                    </a:lnTo>
                    <a:cubicBezTo>
                      <a:pt x="1755" y="568"/>
                      <a:pt x="2070" y="410"/>
                      <a:pt x="2091" y="410"/>
                    </a:cubicBezTo>
                    <a:lnTo>
                      <a:pt x="1692" y="127"/>
                    </a:lnTo>
                    <a:cubicBezTo>
                      <a:pt x="1682" y="137"/>
                      <a:pt x="1377" y="242"/>
                      <a:pt x="1061" y="389"/>
                    </a:cubicBezTo>
                    <a:lnTo>
                      <a:pt x="54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0" name="Google Shape;900;p50"/>
              <p:cNvSpPr/>
              <p:nvPr/>
            </p:nvSpPr>
            <p:spPr>
              <a:xfrm>
                <a:off x="2832774" y="2166023"/>
                <a:ext cx="107979" cy="61517"/>
              </a:xfrm>
              <a:custGeom>
                <a:rect b="b" l="l" r="r" t="t"/>
                <a:pathLst>
                  <a:path extrusionOk="0" h="1377" w="2417">
                    <a:moveTo>
                      <a:pt x="2291" y="0"/>
                    </a:moveTo>
                    <a:cubicBezTo>
                      <a:pt x="1523" y="137"/>
                      <a:pt x="757" y="284"/>
                      <a:pt x="0" y="421"/>
                    </a:cubicBezTo>
                    <a:cubicBezTo>
                      <a:pt x="125" y="459"/>
                      <a:pt x="255" y="481"/>
                      <a:pt x="395" y="481"/>
                    </a:cubicBezTo>
                    <a:cubicBezTo>
                      <a:pt x="444" y="481"/>
                      <a:pt x="495" y="478"/>
                      <a:pt x="547" y="473"/>
                    </a:cubicBezTo>
                    <a:cubicBezTo>
                      <a:pt x="704" y="463"/>
                      <a:pt x="872" y="431"/>
                      <a:pt x="1061" y="379"/>
                    </a:cubicBezTo>
                    <a:cubicBezTo>
                      <a:pt x="1145" y="368"/>
                      <a:pt x="1240" y="347"/>
                      <a:pt x="1324" y="326"/>
                    </a:cubicBezTo>
                    <a:lnTo>
                      <a:pt x="1481" y="452"/>
                    </a:lnTo>
                    <a:lnTo>
                      <a:pt x="1933" y="778"/>
                    </a:lnTo>
                    <a:cubicBezTo>
                      <a:pt x="1639" y="935"/>
                      <a:pt x="1282" y="1082"/>
                      <a:pt x="1261" y="1093"/>
                    </a:cubicBezTo>
                    <a:lnTo>
                      <a:pt x="1649" y="1376"/>
                    </a:lnTo>
                    <a:cubicBezTo>
                      <a:pt x="1660" y="1366"/>
                      <a:pt x="1975" y="1261"/>
                      <a:pt x="2291" y="1114"/>
                    </a:cubicBezTo>
                    <a:lnTo>
                      <a:pt x="2291" y="568"/>
                    </a:lnTo>
                    <a:cubicBezTo>
                      <a:pt x="2406" y="473"/>
                      <a:pt x="2417" y="379"/>
                      <a:pt x="2343" y="295"/>
                    </a:cubicBezTo>
                    <a:cubicBezTo>
                      <a:pt x="2322" y="274"/>
                      <a:pt x="2312" y="263"/>
                      <a:pt x="2291" y="253"/>
                    </a:cubicBezTo>
                    <a:lnTo>
                      <a:pt x="2291" y="147"/>
                    </a:lnTo>
                    <a:lnTo>
                      <a:pt x="2291"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1" name="Google Shape;901;p50"/>
              <p:cNvSpPr/>
              <p:nvPr/>
            </p:nvSpPr>
            <p:spPr>
              <a:xfrm>
                <a:off x="2835097" y="2146768"/>
                <a:ext cx="33819" cy="19791"/>
              </a:xfrm>
              <a:custGeom>
                <a:rect b="b" l="l" r="r" t="t"/>
                <a:pathLst>
                  <a:path extrusionOk="0" h="443" w="757">
                    <a:moveTo>
                      <a:pt x="252" y="0"/>
                    </a:moveTo>
                    <a:cubicBezTo>
                      <a:pt x="11" y="158"/>
                      <a:pt x="0" y="294"/>
                      <a:pt x="168" y="389"/>
                    </a:cubicBezTo>
                    <a:cubicBezTo>
                      <a:pt x="229" y="425"/>
                      <a:pt x="293" y="443"/>
                      <a:pt x="379" y="443"/>
                    </a:cubicBezTo>
                    <a:cubicBezTo>
                      <a:pt x="471" y="443"/>
                      <a:pt x="588" y="422"/>
                      <a:pt x="757" y="378"/>
                    </a:cubicBezTo>
                    <a:lnTo>
                      <a:pt x="252"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2" name="Google Shape;902;p50"/>
              <p:cNvSpPr/>
              <p:nvPr/>
            </p:nvSpPr>
            <p:spPr>
              <a:xfrm>
                <a:off x="2270884" y="2178220"/>
                <a:ext cx="664228" cy="323447"/>
              </a:xfrm>
              <a:custGeom>
                <a:rect b="b" l="l" r="r" t="t"/>
                <a:pathLst>
                  <a:path extrusionOk="0" h="7240" w="14868">
                    <a:moveTo>
                      <a:pt x="0" y="1"/>
                    </a:moveTo>
                    <a:lnTo>
                      <a:pt x="0" y="1608"/>
                    </a:lnTo>
                    <a:lnTo>
                      <a:pt x="0" y="1724"/>
                    </a:lnTo>
                    <a:cubicBezTo>
                      <a:pt x="0" y="1829"/>
                      <a:pt x="84" y="1934"/>
                      <a:pt x="231" y="2018"/>
                    </a:cubicBezTo>
                    <a:lnTo>
                      <a:pt x="8952" y="7082"/>
                    </a:lnTo>
                    <a:cubicBezTo>
                      <a:pt x="9131" y="7187"/>
                      <a:pt x="9372" y="7240"/>
                      <a:pt x="9615" y="7240"/>
                    </a:cubicBezTo>
                    <a:cubicBezTo>
                      <a:pt x="9858" y="7240"/>
                      <a:pt x="10103" y="7187"/>
                      <a:pt x="10287" y="7082"/>
                    </a:cubicBezTo>
                    <a:lnTo>
                      <a:pt x="14868" y="4434"/>
                    </a:lnTo>
                    <a:lnTo>
                      <a:pt x="14868" y="2553"/>
                    </a:lnTo>
                    <a:lnTo>
                      <a:pt x="10423" y="5117"/>
                    </a:lnTo>
                    <a:cubicBezTo>
                      <a:pt x="10203" y="5254"/>
                      <a:pt x="9908" y="5317"/>
                      <a:pt x="9603" y="5317"/>
                    </a:cubicBezTo>
                    <a:cubicBezTo>
                      <a:pt x="9309" y="5317"/>
                      <a:pt x="9015" y="5254"/>
                      <a:pt x="8795" y="5117"/>
                    </a:cubicBezTo>
                    <a:lnTo>
                      <a:pt x="74" y="53"/>
                    </a:lnTo>
                    <a:cubicBezTo>
                      <a:pt x="53" y="32"/>
                      <a:pt x="21" y="22"/>
                      <a:pt x="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3" name="Google Shape;903;p50"/>
              <p:cNvSpPr/>
              <p:nvPr/>
            </p:nvSpPr>
            <p:spPr>
              <a:xfrm>
                <a:off x="2856229" y="2006441"/>
                <a:ext cx="33819" cy="19746"/>
              </a:xfrm>
              <a:custGeom>
                <a:rect b="b" l="l" r="r" t="t"/>
                <a:pathLst>
                  <a:path extrusionOk="0" h="442" w="757">
                    <a:moveTo>
                      <a:pt x="253" y="0"/>
                    </a:moveTo>
                    <a:cubicBezTo>
                      <a:pt x="11" y="157"/>
                      <a:pt x="1" y="283"/>
                      <a:pt x="169" y="378"/>
                    </a:cubicBezTo>
                    <a:cubicBezTo>
                      <a:pt x="232" y="420"/>
                      <a:pt x="297" y="441"/>
                      <a:pt x="388" y="441"/>
                    </a:cubicBezTo>
                    <a:cubicBezTo>
                      <a:pt x="478" y="441"/>
                      <a:pt x="594" y="420"/>
                      <a:pt x="757" y="378"/>
                    </a:cubicBezTo>
                    <a:lnTo>
                      <a:pt x="25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4" name="Google Shape;904;p50"/>
              <p:cNvSpPr/>
              <p:nvPr/>
            </p:nvSpPr>
            <p:spPr>
              <a:xfrm>
                <a:off x="2708351" y="1928035"/>
                <a:ext cx="226770" cy="217523"/>
              </a:xfrm>
              <a:custGeom>
                <a:rect b="b" l="l" r="r" t="t"/>
                <a:pathLst>
                  <a:path extrusionOk="0" h="4869" w="5076">
                    <a:moveTo>
                      <a:pt x="3710" y="0"/>
                    </a:moveTo>
                    <a:cubicBezTo>
                      <a:pt x="2900" y="95"/>
                      <a:pt x="2134" y="315"/>
                      <a:pt x="1513" y="683"/>
                    </a:cubicBezTo>
                    <a:cubicBezTo>
                      <a:pt x="358" y="1345"/>
                      <a:pt x="0" y="2290"/>
                      <a:pt x="442" y="3131"/>
                    </a:cubicBezTo>
                    <a:cubicBezTo>
                      <a:pt x="463" y="3173"/>
                      <a:pt x="495" y="3215"/>
                      <a:pt x="516" y="3268"/>
                    </a:cubicBezTo>
                    <a:lnTo>
                      <a:pt x="610" y="3394"/>
                    </a:lnTo>
                    <a:cubicBezTo>
                      <a:pt x="820" y="3667"/>
                      <a:pt x="1104" y="3930"/>
                      <a:pt x="1492" y="4151"/>
                    </a:cubicBezTo>
                    <a:cubicBezTo>
                      <a:pt x="2317" y="4629"/>
                      <a:pt x="3396" y="4869"/>
                      <a:pt x="4477" y="4869"/>
                    </a:cubicBezTo>
                    <a:cubicBezTo>
                      <a:pt x="4677" y="4869"/>
                      <a:pt x="4877" y="4860"/>
                      <a:pt x="5076" y="4844"/>
                    </a:cubicBezTo>
                    <a:lnTo>
                      <a:pt x="5076" y="3499"/>
                    </a:lnTo>
                    <a:cubicBezTo>
                      <a:pt x="4981" y="3530"/>
                      <a:pt x="4908" y="3562"/>
                      <a:pt x="4897" y="3562"/>
                    </a:cubicBezTo>
                    <a:lnTo>
                      <a:pt x="4518" y="3278"/>
                    </a:lnTo>
                    <a:cubicBezTo>
                      <a:pt x="4539" y="3268"/>
                      <a:pt x="4813" y="3152"/>
                      <a:pt x="5076" y="3026"/>
                    </a:cubicBezTo>
                    <a:lnTo>
                      <a:pt x="5076" y="2879"/>
                    </a:lnTo>
                    <a:lnTo>
                      <a:pt x="4739" y="2638"/>
                    </a:lnTo>
                    <a:lnTo>
                      <a:pt x="4581" y="2512"/>
                    </a:lnTo>
                    <a:cubicBezTo>
                      <a:pt x="4497" y="2533"/>
                      <a:pt x="4413" y="2543"/>
                      <a:pt x="4319" y="2564"/>
                    </a:cubicBezTo>
                    <a:cubicBezTo>
                      <a:pt x="4130" y="2617"/>
                      <a:pt x="3962" y="2648"/>
                      <a:pt x="3804" y="2659"/>
                    </a:cubicBezTo>
                    <a:cubicBezTo>
                      <a:pt x="3753" y="2664"/>
                      <a:pt x="3702" y="2667"/>
                      <a:pt x="3654" y="2667"/>
                    </a:cubicBezTo>
                    <a:cubicBezTo>
                      <a:pt x="3513" y="2667"/>
                      <a:pt x="3382" y="2645"/>
                      <a:pt x="3258" y="2606"/>
                    </a:cubicBezTo>
                    <a:cubicBezTo>
                      <a:pt x="3152" y="2575"/>
                      <a:pt x="3058" y="2533"/>
                      <a:pt x="2963" y="2480"/>
                    </a:cubicBezTo>
                    <a:cubicBezTo>
                      <a:pt x="2396" y="2154"/>
                      <a:pt x="2522" y="1786"/>
                      <a:pt x="3079" y="1471"/>
                    </a:cubicBezTo>
                    <a:lnTo>
                      <a:pt x="3131" y="1440"/>
                    </a:lnTo>
                    <a:lnTo>
                      <a:pt x="2627" y="1062"/>
                    </a:lnTo>
                    <a:lnTo>
                      <a:pt x="2932" y="883"/>
                    </a:lnTo>
                    <a:lnTo>
                      <a:pt x="3458" y="1272"/>
                    </a:lnTo>
                    <a:cubicBezTo>
                      <a:pt x="3773" y="1125"/>
                      <a:pt x="4077" y="1009"/>
                      <a:pt x="4088" y="1009"/>
                    </a:cubicBezTo>
                    <a:lnTo>
                      <a:pt x="4487" y="1293"/>
                    </a:lnTo>
                    <a:cubicBezTo>
                      <a:pt x="4466" y="1293"/>
                      <a:pt x="4151" y="1450"/>
                      <a:pt x="3878" y="1587"/>
                    </a:cubicBezTo>
                    <a:lnTo>
                      <a:pt x="4466" y="2017"/>
                    </a:lnTo>
                    <a:cubicBezTo>
                      <a:pt x="4697" y="1944"/>
                      <a:pt x="4897" y="1902"/>
                      <a:pt x="5076" y="1870"/>
                    </a:cubicBezTo>
                    <a:lnTo>
                      <a:pt x="5076" y="1723"/>
                    </a:lnTo>
                    <a:cubicBezTo>
                      <a:pt x="5076" y="1219"/>
                      <a:pt x="4707" y="588"/>
                      <a:pt x="4266" y="326"/>
                    </a:cubicBezTo>
                    <a:lnTo>
                      <a:pt x="371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5" name="Google Shape;905;p50"/>
              <p:cNvSpPr/>
              <p:nvPr/>
            </p:nvSpPr>
            <p:spPr>
              <a:xfrm>
                <a:off x="2270884" y="1864193"/>
                <a:ext cx="664228" cy="538423"/>
              </a:xfrm>
              <a:custGeom>
                <a:rect b="b" l="l" r="r" t="t"/>
                <a:pathLst>
                  <a:path extrusionOk="0" h="12052" w="14868">
                    <a:moveTo>
                      <a:pt x="11011" y="0"/>
                    </a:moveTo>
                    <a:lnTo>
                      <a:pt x="231" y="6220"/>
                    </a:lnTo>
                    <a:cubicBezTo>
                      <a:pt x="158" y="6262"/>
                      <a:pt x="105" y="6315"/>
                      <a:pt x="63" y="6367"/>
                    </a:cubicBezTo>
                    <a:cubicBezTo>
                      <a:pt x="21" y="6409"/>
                      <a:pt x="0" y="6472"/>
                      <a:pt x="0" y="6514"/>
                    </a:cubicBezTo>
                    <a:lnTo>
                      <a:pt x="0" y="6525"/>
                    </a:lnTo>
                    <a:cubicBezTo>
                      <a:pt x="0" y="6567"/>
                      <a:pt x="11" y="6619"/>
                      <a:pt x="42" y="6661"/>
                    </a:cubicBezTo>
                    <a:cubicBezTo>
                      <a:pt x="74" y="6724"/>
                      <a:pt x="137" y="6777"/>
                      <a:pt x="221" y="6829"/>
                    </a:cubicBezTo>
                    <a:lnTo>
                      <a:pt x="8942" y="11894"/>
                    </a:lnTo>
                    <a:cubicBezTo>
                      <a:pt x="9120" y="11999"/>
                      <a:pt x="9365" y="12051"/>
                      <a:pt x="9609" y="12051"/>
                    </a:cubicBezTo>
                    <a:cubicBezTo>
                      <a:pt x="9853" y="12051"/>
                      <a:pt x="10097" y="11999"/>
                      <a:pt x="10276" y="11894"/>
                    </a:cubicBezTo>
                    <a:lnTo>
                      <a:pt x="14868" y="9246"/>
                    </a:lnTo>
                    <a:lnTo>
                      <a:pt x="14868" y="8038"/>
                    </a:lnTo>
                    <a:lnTo>
                      <a:pt x="11221" y="10150"/>
                    </a:lnTo>
                    <a:cubicBezTo>
                      <a:pt x="11153" y="10190"/>
                      <a:pt x="11076" y="10208"/>
                      <a:pt x="10997" y="10208"/>
                    </a:cubicBezTo>
                    <a:cubicBezTo>
                      <a:pt x="10931" y="10208"/>
                      <a:pt x="10864" y="10195"/>
                      <a:pt x="10801" y="10171"/>
                    </a:cubicBezTo>
                    <a:cubicBezTo>
                      <a:pt x="10454" y="10019"/>
                      <a:pt x="10039" y="9942"/>
                      <a:pt x="9623" y="9942"/>
                    </a:cubicBezTo>
                    <a:cubicBezTo>
                      <a:pt x="9207" y="9942"/>
                      <a:pt x="8789" y="10019"/>
                      <a:pt x="8438" y="10171"/>
                    </a:cubicBezTo>
                    <a:cubicBezTo>
                      <a:pt x="8353" y="10206"/>
                      <a:pt x="8290" y="10221"/>
                      <a:pt x="8234" y="10221"/>
                    </a:cubicBezTo>
                    <a:cubicBezTo>
                      <a:pt x="8158" y="10221"/>
                      <a:pt x="8096" y="10192"/>
                      <a:pt x="8017" y="10150"/>
                    </a:cubicBezTo>
                    <a:lnTo>
                      <a:pt x="3383" y="7450"/>
                    </a:lnTo>
                    <a:cubicBezTo>
                      <a:pt x="3247" y="7376"/>
                      <a:pt x="3205" y="7324"/>
                      <a:pt x="3341" y="7208"/>
                    </a:cubicBezTo>
                    <a:cubicBezTo>
                      <a:pt x="3773" y="6882"/>
                      <a:pt x="3857" y="6441"/>
                      <a:pt x="3573" y="6063"/>
                    </a:cubicBezTo>
                    <a:cubicBezTo>
                      <a:pt x="3541" y="6021"/>
                      <a:pt x="3499" y="5979"/>
                      <a:pt x="3457" y="5937"/>
                    </a:cubicBezTo>
                    <a:cubicBezTo>
                      <a:pt x="3425" y="5905"/>
                      <a:pt x="3383" y="5874"/>
                      <a:pt x="3341" y="5842"/>
                    </a:cubicBezTo>
                    <a:cubicBezTo>
                      <a:pt x="3331" y="5832"/>
                      <a:pt x="3331" y="5821"/>
                      <a:pt x="3320" y="5811"/>
                    </a:cubicBezTo>
                    <a:cubicBezTo>
                      <a:pt x="3257" y="5737"/>
                      <a:pt x="3278" y="5664"/>
                      <a:pt x="3383" y="5601"/>
                    </a:cubicBezTo>
                    <a:lnTo>
                      <a:pt x="12052" y="599"/>
                    </a:lnTo>
                    <a:lnTo>
                      <a:pt x="11011"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6" name="Google Shape;906;p50"/>
              <p:cNvSpPr/>
              <p:nvPr/>
            </p:nvSpPr>
            <p:spPr>
              <a:xfrm>
                <a:off x="2257749" y="1856643"/>
                <a:ext cx="677362" cy="658152"/>
              </a:xfrm>
              <a:custGeom>
                <a:rect b="b" l="l" r="r" t="t"/>
                <a:pathLst>
                  <a:path extrusionOk="0" h="14732" w="15162">
                    <a:moveTo>
                      <a:pt x="11011" y="1"/>
                    </a:moveTo>
                    <a:lnTo>
                      <a:pt x="378" y="6137"/>
                    </a:lnTo>
                    <a:cubicBezTo>
                      <a:pt x="126" y="6284"/>
                      <a:pt x="0" y="6473"/>
                      <a:pt x="0" y="6694"/>
                    </a:cubicBezTo>
                    <a:lnTo>
                      <a:pt x="0" y="6704"/>
                    </a:lnTo>
                    <a:lnTo>
                      <a:pt x="0" y="8806"/>
                    </a:lnTo>
                    <a:lnTo>
                      <a:pt x="0" y="8922"/>
                    </a:lnTo>
                    <a:cubicBezTo>
                      <a:pt x="0" y="9132"/>
                      <a:pt x="137" y="9331"/>
                      <a:pt x="378" y="9468"/>
                    </a:cubicBezTo>
                    <a:lnTo>
                      <a:pt x="9099" y="14542"/>
                    </a:lnTo>
                    <a:cubicBezTo>
                      <a:pt x="9320" y="14668"/>
                      <a:pt x="9614" y="14731"/>
                      <a:pt x="9908" y="14731"/>
                    </a:cubicBezTo>
                    <a:cubicBezTo>
                      <a:pt x="10202" y="14731"/>
                      <a:pt x="10497" y="14668"/>
                      <a:pt x="10728" y="14542"/>
                    </a:cubicBezTo>
                    <a:lnTo>
                      <a:pt x="15162" y="11979"/>
                    </a:lnTo>
                    <a:lnTo>
                      <a:pt x="15162" y="11801"/>
                    </a:lnTo>
                    <a:lnTo>
                      <a:pt x="15162" y="11632"/>
                    </a:lnTo>
                    <a:lnTo>
                      <a:pt x="10581" y="14280"/>
                    </a:lnTo>
                    <a:cubicBezTo>
                      <a:pt x="10397" y="14385"/>
                      <a:pt x="10152" y="14438"/>
                      <a:pt x="9909" y="14438"/>
                    </a:cubicBezTo>
                    <a:cubicBezTo>
                      <a:pt x="9666" y="14438"/>
                      <a:pt x="9425" y="14385"/>
                      <a:pt x="9246" y="14280"/>
                    </a:cubicBezTo>
                    <a:lnTo>
                      <a:pt x="525" y="9216"/>
                    </a:lnTo>
                    <a:cubicBezTo>
                      <a:pt x="378" y="9132"/>
                      <a:pt x="294" y="9027"/>
                      <a:pt x="294" y="8922"/>
                    </a:cubicBezTo>
                    <a:lnTo>
                      <a:pt x="294" y="8806"/>
                    </a:lnTo>
                    <a:lnTo>
                      <a:pt x="294" y="7199"/>
                    </a:lnTo>
                    <a:cubicBezTo>
                      <a:pt x="315" y="7220"/>
                      <a:pt x="347" y="7230"/>
                      <a:pt x="368" y="7251"/>
                    </a:cubicBezTo>
                    <a:lnTo>
                      <a:pt x="9089" y="12315"/>
                    </a:lnTo>
                    <a:cubicBezTo>
                      <a:pt x="9309" y="12452"/>
                      <a:pt x="9603" y="12515"/>
                      <a:pt x="9897" y="12515"/>
                    </a:cubicBezTo>
                    <a:cubicBezTo>
                      <a:pt x="10202" y="12515"/>
                      <a:pt x="10497" y="12452"/>
                      <a:pt x="10717" y="12315"/>
                    </a:cubicBezTo>
                    <a:lnTo>
                      <a:pt x="15162" y="9751"/>
                    </a:lnTo>
                    <a:lnTo>
                      <a:pt x="15162" y="9583"/>
                    </a:lnTo>
                    <a:lnTo>
                      <a:pt x="15162" y="9415"/>
                    </a:lnTo>
                    <a:lnTo>
                      <a:pt x="10570" y="12063"/>
                    </a:lnTo>
                    <a:cubicBezTo>
                      <a:pt x="10391" y="12168"/>
                      <a:pt x="10147" y="12220"/>
                      <a:pt x="9903" y="12220"/>
                    </a:cubicBezTo>
                    <a:cubicBezTo>
                      <a:pt x="9659" y="12220"/>
                      <a:pt x="9414" y="12168"/>
                      <a:pt x="9236" y="12063"/>
                    </a:cubicBezTo>
                    <a:lnTo>
                      <a:pt x="515" y="6998"/>
                    </a:lnTo>
                    <a:cubicBezTo>
                      <a:pt x="431" y="6946"/>
                      <a:pt x="368" y="6893"/>
                      <a:pt x="336" y="6830"/>
                    </a:cubicBezTo>
                    <a:cubicBezTo>
                      <a:pt x="305" y="6788"/>
                      <a:pt x="294" y="6736"/>
                      <a:pt x="294" y="6694"/>
                    </a:cubicBezTo>
                    <a:lnTo>
                      <a:pt x="294" y="6683"/>
                    </a:lnTo>
                    <a:cubicBezTo>
                      <a:pt x="294" y="6641"/>
                      <a:pt x="315" y="6578"/>
                      <a:pt x="357" y="6536"/>
                    </a:cubicBezTo>
                    <a:cubicBezTo>
                      <a:pt x="399" y="6484"/>
                      <a:pt x="452" y="6431"/>
                      <a:pt x="525" y="6389"/>
                    </a:cubicBezTo>
                    <a:lnTo>
                      <a:pt x="11305" y="169"/>
                    </a:lnTo>
                    <a:lnTo>
                      <a:pt x="11158" y="85"/>
                    </a:lnTo>
                    <a:lnTo>
                      <a:pt x="11011"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7" name="Google Shape;907;p50"/>
              <p:cNvSpPr/>
              <p:nvPr/>
            </p:nvSpPr>
            <p:spPr>
              <a:xfrm>
                <a:off x="2414070" y="1890954"/>
                <a:ext cx="521045" cy="429863"/>
              </a:xfrm>
              <a:custGeom>
                <a:rect b="b" l="l" r="r" t="t"/>
                <a:pathLst>
                  <a:path extrusionOk="0" h="9622" w="11663">
                    <a:moveTo>
                      <a:pt x="5111" y="5803"/>
                    </a:moveTo>
                    <a:cubicBezTo>
                      <a:pt x="5506" y="5803"/>
                      <a:pt x="5900" y="5889"/>
                      <a:pt x="6199" y="6062"/>
                    </a:cubicBezTo>
                    <a:cubicBezTo>
                      <a:pt x="6798" y="6410"/>
                      <a:pt x="6788" y="6977"/>
                      <a:pt x="6188" y="7323"/>
                    </a:cubicBezTo>
                    <a:cubicBezTo>
                      <a:pt x="5889" y="7497"/>
                      <a:pt x="5495" y="7584"/>
                      <a:pt x="5101" y="7584"/>
                    </a:cubicBezTo>
                    <a:cubicBezTo>
                      <a:pt x="4707" y="7584"/>
                      <a:pt x="4313" y="7497"/>
                      <a:pt x="4014" y="7323"/>
                    </a:cubicBezTo>
                    <a:cubicBezTo>
                      <a:pt x="3414" y="6977"/>
                      <a:pt x="3414" y="6410"/>
                      <a:pt x="4024" y="6062"/>
                    </a:cubicBezTo>
                    <a:cubicBezTo>
                      <a:pt x="4323" y="5889"/>
                      <a:pt x="4717" y="5803"/>
                      <a:pt x="5111" y="5803"/>
                    </a:cubicBezTo>
                    <a:close/>
                    <a:moveTo>
                      <a:pt x="8847" y="0"/>
                    </a:moveTo>
                    <a:lnTo>
                      <a:pt x="178" y="5002"/>
                    </a:lnTo>
                    <a:cubicBezTo>
                      <a:pt x="73" y="5065"/>
                      <a:pt x="52" y="5138"/>
                      <a:pt x="115" y="5212"/>
                    </a:cubicBezTo>
                    <a:cubicBezTo>
                      <a:pt x="126" y="5222"/>
                      <a:pt x="126" y="5233"/>
                      <a:pt x="136" y="5243"/>
                    </a:cubicBezTo>
                    <a:cubicBezTo>
                      <a:pt x="178" y="5275"/>
                      <a:pt x="220" y="5306"/>
                      <a:pt x="252" y="5338"/>
                    </a:cubicBezTo>
                    <a:cubicBezTo>
                      <a:pt x="294" y="5380"/>
                      <a:pt x="336" y="5422"/>
                      <a:pt x="368" y="5464"/>
                    </a:cubicBezTo>
                    <a:cubicBezTo>
                      <a:pt x="652" y="5842"/>
                      <a:pt x="568" y="6283"/>
                      <a:pt x="136" y="6609"/>
                    </a:cubicBezTo>
                    <a:cubicBezTo>
                      <a:pt x="0" y="6725"/>
                      <a:pt x="42" y="6777"/>
                      <a:pt x="178" y="6851"/>
                    </a:cubicBezTo>
                    <a:lnTo>
                      <a:pt x="4812" y="9551"/>
                    </a:lnTo>
                    <a:cubicBezTo>
                      <a:pt x="4891" y="9593"/>
                      <a:pt x="4953" y="9622"/>
                      <a:pt x="5029" y="9622"/>
                    </a:cubicBezTo>
                    <a:cubicBezTo>
                      <a:pt x="5085" y="9622"/>
                      <a:pt x="5148" y="9607"/>
                      <a:pt x="5233" y="9572"/>
                    </a:cubicBezTo>
                    <a:cubicBezTo>
                      <a:pt x="5584" y="9420"/>
                      <a:pt x="6002" y="9343"/>
                      <a:pt x="6418" y="9343"/>
                    </a:cubicBezTo>
                    <a:cubicBezTo>
                      <a:pt x="6834" y="9343"/>
                      <a:pt x="7249" y="9420"/>
                      <a:pt x="7596" y="9572"/>
                    </a:cubicBezTo>
                    <a:cubicBezTo>
                      <a:pt x="7659" y="9596"/>
                      <a:pt x="7726" y="9609"/>
                      <a:pt x="7792" y="9609"/>
                    </a:cubicBezTo>
                    <a:cubicBezTo>
                      <a:pt x="7871" y="9609"/>
                      <a:pt x="7948" y="9591"/>
                      <a:pt x="8016" y="9551"/>
                    </a:cubicBezTo>
                    <a:lnTo>
                      <a:pt x="11663" y="7439"/>
                    </a:lnTo>
                    <a:lnTo>
                      <a:pt x="11663" y="5674"/>
                    </a:lnTo>
                    <a:cubicBezTo>
                      <a:pt x="11464" y="5690"/>
                      <a:pt x="11264" y="5699"/>
                      <a:pt x="11064" y="5699"/>
                    </a:cubicBezTo>
                    <a:cubicBezTo>
                      <a:pt x="9983" y="5699"/>
                      <a:pt x="8904" y="5459"/>
                      <a:pt x="8079" y="4981"/>
                    </a:cubicBezTo>
                    <a:cubicBezTo>
                      <a:pt x="7691" y="4760"/>
                      <a:pt x="7407" y="4497"/>
                      <a:pt x="7197" y="4224"/>
                    </a:cubicBezTo>
                    <a:lnTo>
                      <a:pt x="7103" y="4098"/>
                    </a:lnTo>
                    <a:cubicBezTo>
                      <a:pt x="7082" y="4045"/>
                      <a:pt x="7050" y="4003"/>
                      <a:pt x="7029" y="3961"/>
                    </a:cubicBezTo>
                    <a:cubicBezTo>
                      <a:pt x="6587" y="3120"/>
                      <a:pt x="6945" y="2175"/>
                      <a:pt x="8100" y="1513"/>
                    </a:cubicBezTo>
                    <a:cubicBezTo>
                      <a:pt x="8721" y="1145"/>
                      <a:pt x="9487" y="925"/>
                      <a:pt x="10297" y="830"/>
                    </a:cubicBezTo>
                    <a:lnTo>
                      <a:pt x="8847"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8" name="Google Shape;908;p50"/>
              <p:cNvSpPr/>
              <p:nvPr/>
            </p:nvSpPr>
            <p:spPr>
              <a:xfrm>
                <a:off x="2566594" y="2150164"/>
                <a:ext cx="151180" cy="79611"/>
              </a:xfrm>
              <a:custGeom>
                <a:rect b="b" l="l" r="r" t="t"/>
                <a:pathLst>
                  <a:path extrusionOk="0" h="1782" w="3384">
                    <a:moveTo>
                      <a:pt x="1697" y="1"/>
                    </a:moveTo>
                    <a:cubicBezTo>
                      <a:pt x="1303" y="1"/>
                      <a:pt x="909" y="87"/>
                      <a:pt x="610" y="260"/>
                    </a:cubicBezTo>
                    <a:cubicBezTo>
                      <a:pt x="0" y="608"/>
                      <a:pt x="0" y="1175"/>
                      <a:pt x="600" y="1521"/>
                    </a:cubicBezTo>
                    <a:cubicBezTo>
                      <a:pt x="899" y="1695"/>
                      <a:pt x="1293" y="1782"/>
                      <a:pt x="1687" y="1782"/>
                    </a:cubicBezTo>
                    <a:cubicBezTo>
                      <a:pt x="2081" y="1782"/>
                      <a:pt x="2475" y="1695"/>
                      <a:pt x="2774" y="1521"/>
                    </a:cubicBezTo>
                    <a:cubicBezTo>
                      <a:pt x="3374" y="1175"/>
                      <a:pt x="3384" y="608"/>
                      <a:pt x="2785" y="260"/>
                    </a:cubicBezTo>
                    <a:cubicBezTo>
                      <a:pt x="2486" y="87"/>
                      <a:pt x="2092" y="1"/>
                      <a:pt x="169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9" name="Google Shape;909;p50"/>
              <p:cNvSpPr/>
              <p:nvPr/>
            </p:nvSpPr>
            <p:spPr>
              <a:xfrm>
                <a:off x="2935082" y="2056612"/>
                <a:ext cx="5182" cy="6612"/>
              </a:xfrm>
              <a:custGeom>
                <a:rect b="b" l="l" r="r" t="t"/>
                <a:pathLst>
                  <a:path extrusionOk="0" h="148" w="116">
                    <a:moveTo>
                      <a:pt x="1" y="1"/>
                    </a:moveTo>
                    <a:lnTo>
                      <a:pt x="1" y="148"/>
                    </a:lnTo>
                    <a:cubicBezTo>
                      <a:pt x="43" y="127"/>
                      <a:pt x="74" y="106"/>
                      <a:pt x="116" y="85"/>
                    </a:cubicBezTo>
                    <a:lnTo>
                      <a:pt x="1"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0" name="Google Shape;910;p50"/>
              <p:cNvSpPr/>
              <p:nvPr/>
            </p:nvSpPr>
            <p:spPr>
              <a:xfrm>
                <a:off x="2815395" y="1967439"/>
                <a:ext cx="124420" cy="89216"/>
              </a:xfrm>
              <a:custGeom>
                <a:rect b="b" l="l" r="r" t="t"/>
                <a:pathLst>
                  <a:path extrusionOk="0" h="1997" w="2785">
                    <a:moveTo>
                      <a:pt x="1167" y="873"/>
                    </a:moveTo>
                    <a:lnTo>
                      <a:pt x="1671" y="1251"/>
                    </a:lnTo>
                    <a:cubicBezTo>
                      <a:pt x="1508" y="1293"/>
                      <a:pt x="1392" y="1314"/>
                      <a:pt x="1302" y="1314"/>
                    </a:cubicBezTo>
                    <a:cubicBezTo>
                      <a:pt x="1211" y="1314"/>
                      <a:pt x="1146" y="1293"/>
                      <a:pt x="1083" y="1251"/>
                    </a:cubicBezTo>
                    <a:cubicBezTo>
                      <a:pt x="915" y="1156"/>
                      <a:pt x="925" y="1030"/>
                      <a:pt x="1167" y="873"/>
                    </a:cubicBezTo>
                    <a:close/>
                    <a:moveTo>
                      <a:pt x="536" y="1"/>
                    </a:moveTo>
                    <a:lnTo>
                      <a:pt x="231" y="180"/>
                    </a:lnTo>
                    <a:lnTo>
                      <a:pt x="735" y="558"/>
                    </a:lnTo>
                    <a:lnTo>
                      <a:pt x="683" y="589"/>
                    </a:lnTo>
                    <a:cubicBezTo>
                      <a:pt x="126" y="904"/>
                      <a:pt x="0" y="1272"/>
                      <a:pt x="567" y="1598"/>
                    </a:cubicBezTo>
                    <a:cubicBezTo>
                      <a:pt x="662" y="1651"/>
                      <a:pt x="756" y="1693"/>
                      <a:pt x="862" y="1724"/>
                    </a:cubicBezTo>
                    <a:cubicBezTo>
                      <a:pt x="986" y="1763"/>
                      <a:pt x="1117" y="1785"/>
                      <a:pt x="1258" y="1785"/>
                    </a:cubicBezTo>
                    <a:cubicBezTo>
                      <a:pt x="1306" y="1785"/>
                      <a:pt x="1357" y="1782"/>
                      <a:pt x="1408" y="1777"/>
                    </a:cubicBezTo>
                    <a:cubicBezTo>
                      <a:pt x="1566" y="1766"/>
                      <a:pt x="1734" y="1735"/>
                      <a:pt x="1923" y="1682"/>
                    </a:cubicBezTo>
                    <a:cubicBezTo>
                      <a:pt x="2017" y="1661"/>
                      <a:pt x="2101" y="1651"/>
                      <a:pt x="2185" y="1630"/>
                    </a:cubicBezTo>
                    <a:lnTo>
                      <a:pt x="2343" y="1756"/>
                    </a:lnTo>
                    <a:lnTo>
                      <a:pt x="2680" y="1997"/>
                    </a:lnTo>
                    <a:lnTo>
                      <a:pt x="2680" y="1693"/>
                    </a:lnTo>
                    <a:cubicBezTo>
                      <a:pt x="2711" y="1682"/>
                      <a:pt x="2753" y="1672"/>
                      <a:pt x="2785" y="1672"/>
                    </a:cubicBezTo>
                    <a:lnTo>
                      <a:pt x="2680" y="1588"/>
                    </a:lnTo>
                    <a:lnTo>
                      <a:pt x="2680" y="1546"/>
                    </a:lnTo>
                    <a:lnTo>
                      <a:pt x="2680" y="1461"/>
                    </a:lnTo>
                    <a:lnTo>
                      <a:pt x="2680" y="1387"/>
                    </a:lnTo>
                    <a:lnTo>
                      <a:pt x="2680" y="988"/>
                    </a:lnTo>
                    <a:cubicBezTo>
                      <a:pt x="2501" y="1020"/>
                      <a:pt x="2301" y="1062"/>
                      <a:pt x="2070" y="1135"/>
                    </a:cubicBezTo>
                    <a:lnTo>
                      <a:pt x="1482" y="705"/>
                    </a:lnTo>
                    <a:cubicBezTo>
                      <a:pt x="1755" y="568"/>
                      <a:pt x="2070" y="411"/>
                      <a:pt x="2091" y="411"/>
                    </a:cubicBezTo>
                    <a:lnTo>
                      <a:pt x="1692" y="127"/>
                    </a:lnTo>
                    <a:cubicBezTo>
                      <a:pt x="1681" y="127"/>
                      <a:pt x="1377" y="243"/>
                      <a:pt x="1062" y="390"/>
                    </a:cubicBezTo>
                    <a:lnTo>
                      <a:pt x="53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1" name="Google Shape;911;p50"/>
              <p:cNvSpPr/>
              <p:nvPr/>
            </p:nvSpPr>
            <p:spPr>
              <a:xfrm>
                <a:off x="2910197" y="2063180"/>
                <a:ext cx="24929" cy="24035"/>
              </a:xfrm>
              <a:custGeom>
                <a:rect b="b" l="l" r="r" t="t"/>
                <a:pathLst>
                  <a:path extrusionOk="0" h="538" w="558">
                    <a:moveTo>
                      <a:pt x="558" y="1"/>
                    </a:moveTo>
                    <a:cubicBezTo>
                      <a:pt x="295" y="127"/>
                      <a:pt x="21" y="243"/>
                      <a:pt x="0" y="253"/>
                    </a:cubicBezTo>
                    <a:lnTo>
                      <a:pt x="379" y="537"/>
                    </a:lnTo>
                    <a:cubicBezTo>
                      <a:pt x="390" y="537"/>
                      <a:pt x="463" y="505"/>
                      <a:pt x="558" y="474"/>
                    </a:cubicBezTo>
                    <a:lnTo>
                      <a:pt x="558"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2" name="Google Shape;912;p50"/>
              <p:cNvSpPr/>
              <p:nvPr/>
            </p:nvSpPr>
            <p:spPr>
              <a:xfrm>
                <a:off x="2206595" y="2065547"/>
                <a:ext cx="728515" cy="323492"/>
              </a:xfrm>
              <a:custGeom>
                <a:rect b="b" l="l" r="r" t="t"/>
                <a:pathLst>
                  <a:path extrusionOk="0" h="7241" w="16307">
                    <a:moveTo>
                      <a:pt x="0" y="1"/>
                    </a:moveTo>
                    <a:cubicBezTo>
                      <a:pt x="0" y="568"/>
                      <a:pt x="10" y="1146"/>
                      <a:pt x="10" y="1713"/>
                    </a:cubicBezTo>
                    <a:cubicBezTo>
                      <a:pt x="10" y="1818"/>
                      <a:pt x="94" y="1923"/>
                      <a:pt x="241" y="2018"/>
                    </a:cubicBezTo>
                    <a:lnTo>
                      <a:pt x="8952" y="7082"/>
                    </a:lnTo>
                    <a:cubicBezTo>
                      <a:pt x="9136" y="7188"/>
                      <a:pt x="9380" y="7240"/>
                      <a:pt x="9623" y="7240"/>
                    </a:cubicBezTo>
                    <a:cubicBezTo>
                      <a:pt x="9866" y="7240"/>
                      <a:pt x="10107" y="7188"/>
                      <a:pt x="10286" y="7082"/>
                    </a:cubicBezTo>
                    <a:lnTo>
                      <a:pt x="16307" y="3604"/>
                    </a:lnTo>
                    <a:lnTo>
                      <a:pt x="16307" y="1724"/>
                    </a:lnTo>
                    <a:lnTo>
                      <a:pt x="10433" y="5117"/>
                    </a:lnTo>
                    <a:cubicBezTo>
                      <a:pt x="10202" y="5243"/>
                      <a:pt x="9908" y="5306"/>
                      <a:pt x="9613" y="5306"/>
                    </a:cubicBezTo>
                    <a:cubicBezTo>
                      <a:pt x="9319" y="5306"/>
                      <a:pt x="9025" y="5243"/>
                      <a:pt x="8805" y="5117"/>
                    </a:cubicBezTo>
                    <a:lnTo>
                      <a:pt x="84" y="43"/>
                    </a:lnTo>
                    <a:cubicBezTo>
                      <a:pt x="52" y="32"/>
                      <a:pt x="31" y="11"/>
                      <a:pt x="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3" name="Google Shape;913;p50"/>
              <p:cNvSpPr/>
              <p:nvPr/>
            </p:nvSpPr>
            <p:spPr>
              <a:xfrm>
                <a:off x="2791895" y="1893769"/>
                <a:ext cx="34355" cy="19344"/>
              </a:xfrm>
              <a:custGeom>
                <a:rect b="b" l="l" r="r" t="t"/>
                <a:pathLst>
                  <a:path extrusionOk="0" h="433" w="769">
                    <a:moveTo>
                      <a:pt x="253" y="0"/>
                    </a:moveTo>
                    <a:cubicBezTo>
                      <a:pt x="22" y="148"/>
                      <a:pt x="1" y="284"/>
                      <a:pt x="169" y="379"/>
                    </a:cubicBezTo>
                    <a:cubicBezTo>
                      <a:pt x="235" y="414"/>
                      <a:pt x="298" y="432"/>
                      <a:pt x="384" y="432"/>
                    </a:cubicBezTo>
                    <a:cubicBezTo>
                      <a:pt x="476" y="432"/>
                      <a:pt x="594" y="411"/>
                      <a:pt x="768" y="368"/>
                    </a:cubicBezTo>
                    <a:lnTo>
                      <a:pt x="253"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4" name="Google Shape;914;p50"/>
              <p:cNvSpPr/>
              <p:nvPr/>
            </p:nvSpPr>
            <p:spPr>
              <a:xfrm>
                <a:off x="2206595" y="1789093"/>
                <a:ext cx="728515" cy="500405"/>
              </a:xfrm>
              <a:custGeom>
                <a:rect b="b" l="l" r="r" t="t"/>
                <a:pathLst>
                  <a:path extrusionOk="0" h="11201" w="16307">
                    <a:moveTo>
                      <a:pt x="9550" y="0"/>
                    </a:moveTo>
                    <a:lnTo>
                      <a:pt x="241" y="5379"/>
                    </a:lnTo>
                    <a:cubicBezTo>
                      <a:pt x="168" y="5422"/>
                      <a:pt x="105" y="5464"/>
                      <a:pt x="63" y="5516"/>
                    </a:cubicBezTo>
                    <a:cubicBezTo>
                      <a:pt x="31" y="5569"/>
                      <a:pt x="0" y="5622"/>
                      <a:pt x="0" y="5674"/>
                    </a:cubicBezTo>
                    <a:lnTo>
                      <a:pt x="0" y="5685"/>
                    </a:lnTo>
                    <a:cubicBezTo>
                      <a:pt x="0" y="5727"/>
                      <a:pt x="21" y="5769"/>
                      <a:pt x="42" y="5811"/>
                    </a:cubicBezTo>
                    <a:cubicBezTo>
                      <a:pt x="84" y="5874"/>
                      <a:pt x="147" y="5937"/>
                      <a:pt x="231" y="5979"/>
                    </a:cubicBezTo>
                    <a:lnTo>
                      <a:pt x="8952" y="11043"/>
                    </a:lnTo>
                    <a:cubicBezTo>
                      <a:pt x="9131" y="11148"/>
                      <a:pt x="9372" y="11201"/>
                      <a:pt x="9615" y="11201"/>
                    </a:cubicBezTo>
                    <a:cubicBezTo>
                      <a:pt x="9858" y="11201"/>
                      <a:pt x="10102" y="11148"/>
                      <a:pt x="10286" y="11043"/>
                    </a:cubicBezTo>
                    <a:lnTo>
                      <a:pt x="16307" y="7565"/>
                    </a:lnTo>
                    <a:lnTo>
                      <a:pt x="16307" y="6367"/>
                    </a:lnTo>
                    <a:lnTo>
                      <a:pt x="11221" y="9309"/>
                    </a:lnTo>
                    <a:cubicBezTo>
                      <a:pt x="11155" y="9345"/>
                      <a:pt x="11076" y="9364"/>
                      <a:pt x="10995" y="9364"/>
                    </a:cubicBezTo>
                    <a:cubicBezTo>
                      <a:pt x="10933" y="9364"/>
                      <a:pt x="10870" y="9353"/>
                      <a:pt x="10811" y="9330"/>
                    </a:cubicBezTo>
                    <a:cubicBezTo>
                      <a:pt x="10464" y="9172"/>
                      <a:pt x="10047" y="9094"/>
                      <a:pt x="9628" y="9094"/>
                    </a:cubicBezTo>
                    <a:cubicBezTo>
                      <a:pt x="9209" y="9094"/>
                      <a:pt x="8789" y="9172"/>
                      <a:pt x="8437" y="9330"/>
                    </a:cubicBezTo>
                    <a:cubicBezTo>
                      <a:pt x="8357" y="9361"/>
                      <a:pt x="8297" y="9375"/>
                      <a:pt x="8243" y="9375"/>
                    </a:cubicBezTo>
                    <a:cubicBezTo>
                      <a:pt x="8168" y="9375"/>
                      <a:pt x="8106" y="9348"/>
                      <a:pt x="8027" y="9299"/>
                    </a:cubicBezTo>
                    <a:lnTo>
                      <a:pt x="3393" y="6609"/>
                    </a:lnTo>
                    <a:cubicBezTo>
                      <a:pt x="3246" y="6525"/>
                      <a:pt x="3215" y="6483"/>
                      <a:pt x="3341" y="6367"/>
                    </a:cubicBezTo>
                    <a:cubicBezTo>
                      <a:pt x="3783" y="6031"/>
                      <a:pt x="3867" y="5590"/>
                      <a:pt x="3583" y="5222"/>
                    </a:cubicBezTo>
                    <a:cubicBezTo>
                      <a:pt x="3551" y="5180"/>
                      <a:pt x="3509" y="5127"/>
                      <a:pt x="3467" y="5085"/>
                    </a:cubicBezTo>
                    <a:cubicBezTo>
                      <a:pt x="3425" y="5054"/>
                      <a:pt x="3393" y="5022"/>
                      <a:pt x="3351" y="4991"/>
                    </a:cubicBezTo>
                    <a:cubicBezTo>
                      <a:pt x="3341" y="4980"/>
                      <a:pt x="3330" y="4970"/>
                      <a:pt x="3320" y="4970"/>
                    </a:cubicBezTo>
                    <a:cubicBezTo>
                      <a:pt x="3267" y="4896"/>
                      <a:pt x="3288" y="4812"/>
                      <a:pt x="3393" y="4749"/>
                    </a:cubicBezTo>
                    <a:lnTo>
                      <a:pt x="10580" y="599"/>
                    </a:lnTo>
                    <a:lnTo>
                      <a:pt x="9550" y="0"/>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5" name="Google Shape;915;p50"/>
              <p:cNvSpPr/>
              <p:nvPr/>
            </p:nvSpPr>
            <p:spPr>
              <a:xfrm>
                <a:off x="2644509" y="1840247"/>
                <a:ext cx="290611" cy="192147"/>
              </a:xfrm>
              <a:custGeom>
                <a:rect b="b" l="l" r="r" t="t"/>
                <a:pathLst>
                  <a:path extrusionOk="0" h="4301" w="6505">
                    <a:moveTo>
                      <a:pt x="1724" y="1"/>
                    </a:moveTo>
                    <a:cubicBezTo>
                      <a:pt x="1651" y="32"/>
                      <a:pt x="1577" y="74"/>
                      <a:pt x="1503" y="116"/>
                    </a:cubicBezTo>
                    <a:cubicBezTo>
                      <a:pt x="358" y="778"/>
                      <a:pt x="1" y="1724"/>
                      <a:pt x="432" y="2564"/>
                    </a:cubicBezTo>
                    <a:cubicBezTo>
                      <a:pt x="463" y="2616"/>
                      <a:pt x="484" y="2658"/>
                      <a:pt x="516" y="2700"/>
                    </a:cubicBezTo>
                    <a:cubicBezTo>
                      <a:pt x="547" y="2753"/>
                      <a:pt x="579" y="2795"/>
                      <a:pt x="610" y="2838"/>
                    </a:cubicBezTo>
                    <a:cubicBezTo>
                      <a:pt x="810" y="3111"/>
                      <a:pt x="1104" y="3363"/>
                      <a:pt x="1482" y="3583"/>
                    </a:cubicBezTo>
                    <a:cubicBezTo>
                      <a:pt x="2306" y="4062"/>
                      <a:pt x="3389" y="4300"/>
                      <a:pt x="4474" y="4300"/>
                    </a:cubicBezTo>
                    <a:cubicBezTo>
                      <a:pt x="5174" y="4300"/>
                      <a:pt x="5874" y="4201"/>
                      <a:pt x="6505" y="4003"/>
                    </a:cubicBezTo>
                    <a:lnTo>
                      <a:pt x="6505" y="3688"/>
                    </a:lnTo>
                    <a:cubicBezTo>
                      <a:pt x="6505" y="3436"/>
                      <a:pt x="6410" y="3153"/>
                      <a:pt x="6273" y="2901"/>
                    </a:cubicBezTo>
                    <a:lnTo>
                      <a:pt x="6021" y="3027"/>
                    </a:lnTo>
                    <a:lnTo>
                      <a:pt x="5601" y="2711"/>
                    </a:lnTo>
                    <a:cubicBezTo>
                      <a:pt x="5265" y="2869"/>
                      <a:pt x="4918" y="2995"/>
                      <a:pt x="4897" y="2995"/>
                    </a:cubicBezTo>
                    <a:lnTo>
                      <a:pt x="4518" y="2711"/>
                    </a:lnTo>
                    <a:cubicBezTo>
                      <a:pt x="4539" y="2711"/>
                      <a:pt x="4887" y="2553"/>
                      <a:pt x="5181" y="2406"/>
                    </a:cubicBezTo>
                    <a:lnTo>
                      <a:pt x="4740" y="2070"/>
                    </a:lnTo>
                    <a:lnTo>
                      <a:pt x="4581" y="1955"/>
                    </a:lnTo>
                    <a:cubicBezTo>
                      <a:pt x="4487" y="1965"/>
                      <a:pt x="4403" y="1986"/>
                      <a:pt x="4319" y="1997"/>
                    </a:cubicBezTo>
                    <a:cubicBezTo>
                      <a:pt x="4119" y="2049"/>
                      <a:pt x="3951" y="2081"/>
                      <a:pt x="3804" y="2091"/>
                    </a:cubicBezTo>
                    <a:cubicBezTo>
                      <a:pt x="3737" y="2098"/>
                      <a:pt x="3673" y="2101"/>
                      <a:pt x="3612" y="2101"/>
                    </a:cubicBezTo>
                    <a:cubicBezTo>
                      <a:pt x="3481" y="2101"/>
                      <a:pt x="3362" y="2085"/>
                      <a:pt x="3248" y="2049"/>
                    </a:cubicBezTo>
                    <a:cubicBezTo>
                      <a:pt x="3153" y="2018"/>
                      <a:pt x="3058" y="1976"/>
                      <a:pt x="2963" y="1913"/>
                    </a:cubicBezTo>
                    <a:cubicBezTo>
                      <a:pt x="2386" y="1587"/>
                      <a:pt x="2522" y="1230"/>
                      <a:pt x="3069" y="904"/>
                    </a:cubicBezTo>
                    <a:lnTo>
                      <a:pt x="3132" y="872"/>
                    </a:lnTo>
                    <a:lnTo>
                      <a:pt x="2753" y="599"/>
                    </a:lnTo>
                    <a:lnTo>
                      <a:pt x="1724" y="1"/>
                    </a:ln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6" name="Google Shape;916;p50"/>
              <p:cNvSpPr/>
              <p:nvPr/>
            </p:nvSpPr>
            <p:spPr>
              <a:xfrm>
                <a:off x="2193460" y="1781543"/>
                <a:ext cx="741650" cy="620580"/>
              </a:xfrm>
              <a:custGeom>
                <a:rect b="b" l="l" r="r" t="t"/>
                <a:pathLst>
                  <a:path extrusionOk="0" h="13891" w="16601">
                    <a:moveTo>
                      <a:pt x="9550" y="1"/>
                    </a:moveTo>
                    <a:lnTo>
                      <a:pt x="388" y="5286"/>
                    </a:lnTo>
                    <a:cubicBezTo>
                      <a:pt x="136" y="5433"/>
                      <a:pt x="0" y="5633"/>
                      <a:pt x="0" y="5854"/>
                    </a:cubicBezTo>
                    <a:cubicBezTo>
                      <a:pt x="0" y="6589"/>
                      <a:pt x="10" y="7335"/>
                      <a:pt x="10" y="8070"/>
                    </a:cubicBezTo>
                    <a:cubicBezTo>
                      <a:pt x="10" y="8291"/>
                      <a:pt x="136" y="8480"/>
                      <a:pt x="388" y="8627"/>
                    </a:cubicBezTo>
                    <a:lnTo>
                      <a:pt x="9099" y="13692"/>
                    </a:lnTo>
                    <a:cubicBezTo>
                      <a:pt x="9330" y="13818"/>
                      <a:pt x="9624" y="13891"/>
                      <a:pt x="9918" y="13891"/>
                    </a:cubicBezTo>
                    <a:cubicBezTo>
                      <a:pt x="10213" y="13891"/>
                      <a:pt x="10507" y="13818"/>
                      <a:pt x="10727" y="13692"/>
                    </a:cubicBezTo>
                    <a:lnTo>
                      <a:pt x="16601" y="10298"/>
                    </a:lnTo>
                    <a:lnTo>
                      <a:pt x="16601" y="10129"/>
                    </a:lnTo>
                    <a:lnTo>
                      <a:pt x="16601" y="9961"/>
                    </a:lnTo>
                    <a:lnTo>
                      <a:pt x="10580" y="13439"/>
                    </a:lnTo>
                    <a:cubicBezTo>
                      <a:pt x="10401" y="13545"/>
                      <a:pt x="10160" y="13597"/>
                      <a:pt x="9917" y="13597"/>
                    </a:cubicBezTo>
                    <a:cubicBezTo>
                      <a:pt x="9674" y="13597"/>
                      <a:pt x="9430" y="13545"/>
                      <a:pt x="9246" y="13439"/>
                    </a:cubicBezTo>
                    <a:lnTo>
                      <a:pt x="535" y="8375"/>
                    </a:lnTo>
                    <a:cubicBezTo>
                      <a:pt x="388" y="8280"/>
                      <a:pt x="304" y="8175"/>
                      <a:pt x="304" y="8070"/>
                    </a:cubicBezTo>
                    <a:cubicBezTo>
                      <a:pt x="304" y="7503"/>
                      <a:pt x="294" y="6925"/>
                      <a:pt x="294" y="6358"/>
                    </a:cubicBezTo>
                    <a:lnTo>
                      <a:pt x="294" y="6358"/>
                    </a:lnTo>
                    <a:cubicBezTo>
                      <a:pt x="325" y="6368"/>
                      <a:pt x="346" y="6389"/>
                      <a:pt x="378" y="6400"/>
                    </a:cubicBezTo>
                    <a:lnTo>
                      <a:pt x="9099" y="11474"/>
                    </a:lnTo>
                    <a:cubicBezTo>
                      <a:pt x="9319" y="11600"/>
                      <a:pt x="9613" y="11663"/>
                      <a:pt x="9907" y="11663"/>
                    </a:cubicBezTo>
                    <a:cubicBezTo>
                      <a:pt x="10202" y="11663"/>
                      <a:pt x="10496" y="11600"/>
                      <a:pt x="10727" y="11474"/>
                    </a:cubicBezTo>
                    <a:lnTo>
                      <a:pt x="16601" y="8081"/>
                    </a:lnTo>
                    <a:lnTo>
                      <a:pt x="16601" y="7913"/>
                    </a:lnTo>
                    <a:lnTo>
                      <a:pt x="16601" y="7734"/>
                    </a:lnTo>
                    <a:lnTo>
                      <a:pt x="10580" y="11212"/>
                    </a:lnTo>
                    <a:cubicBezTo>
                      <a:pt x="10396" y="11317"/>
                      <a:pt x="10152" y="11370"/>
                      <a:pt x="9909" y="11370"/>
                    </a:cubicBezTo>
                    <a:cubicBezTo>
                      <a:pt x="9666" y="11370"/>
                      <a:pt x="9425" y="11317"/>
                      <a:pt x="9246" y="11212"/>
                    </a:cubicBezTo>
                    <a:lnTo>
                      <a:pt x="525" y="6148"/>
                    </a:lnTo>
                    <a:cubicBezTo>
                      <a:pt x="441" y="6106"/>
                      <a:pt x="378" y="6043"/>
                      <a:pt x="336" y="5980"/>
                    </a:cubicBezTo>
                    <a:cubicBezTo>
                      <a:pt x="315" y="5938"/>
                      <a:pt x="294" y="5896"/>
                      <a:pt x="294" y="5854"/>
                    </a:cubicBezTo>
                    <a:lnTo>
                      <a:pt x="294" y="5843"/>
                    </a:lnTo>
                    <a:cubicBezTo>
                      <a:pt x="294" y="5791"/>
                      <a:pt x="325" y="5738"/>
                      <a:pt x="357" y="5685"/>
                    </a:cubicBezTo>
                    <a:cubicBezTo>
                      <a:pt x="399" y="5633"/>
                      <a:pt x="462" y="5591"/>
                      <a:pt x="535" y="5548"/>
                    </a:cubicBezTo>
                    <a:lnTo>
                      <a:pt x="9844" y="169"/>
                    </a:lnTo>
                    <a:lnTo>
                      <a:pt x="9697" y="85"/>
                    </a:lnTo>
                    <a:lnTo>
                      <a:pt x="9550"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7" name="Google Shape;917;p50"/>
              <p:cNvSpPr/>
              <p:nvPr/>
            </p:nvSpPr>
            <p:spPr>
              <a:xfrm>
                <a:off x="2350228" y="1815854"/>
                <a:ext cx="584885" cy="392112"/>
              </a:xfrm>
              <a:custGeom>
                <a:rect b="b" l="l" r="r" t="t"/>
                <a:pathLst>
                  <a:path extrusionOk="0" h="8777" w="13092">
                    <a:moveTo>
                      <a:pt x="5105" y="4962"/>
                    </a:moveTo>
                    <a:cubicBezTo>
                      <a:pt x="5498" y="4962"/>
                      <a:pt x="5889" y="5049"/>
                      <a:pt x="6188" y="5222"/>
                    </a:cubicBezTo>
                    <a:cubicBezTo>
                      <a:pt x="6788" y="5569"/>
                      <a:pt x="6788" y="6125"/>
                      <a:pt x="6188" y="6472"/>
                    </a:cubicBezTo>
                    <a:cubicBezTo>
                      <a:pt x="5884" y="6651"/>
                      <a:pt x="5490" y="6740"/>
                      <a:pt x="5097" y="6740"/>
                    </a:cubicBezTo>
                    <a:cubicBezTo>
                      <a:pt x="4704" y="6740"/>
                      <a:pt x="4313" y="6651"/>
                      <a:pt x="4014" y="6472"/>
                    </a:cubicBezTo>
                    <a:cubicBezTo>
                      <a:pt x="3415" y="6125"/>
                      <a:pt x="3415" y="5569"/>
                      <a:pt x="4014" y="5222"/>
                    </a:cubicBezTo>
                    <a:cubicBezTo>
                      <a:pt x="4319" y="5049"/>
                      <a:pt x="4713" y="4962"/>
                      <a:pt x="5105" y="4962"/>
                    </a:cubicBezTo>
                    <a:close/>
                    <a:moveTo>
                      <a:pt x="7365" y="0"/>
                    </a:moveTo>
                    <a:lnTo>
                      <a:pt x="178" y="4150"/>
                    </a:lnTo>
                    <a:cubicBezTo>
                      <a:pt x="73" y="4213"/>
                      <a:pt x="52" y="4297"/>
                      <a:pt x="105" y="4371"/>
                    </a:cubicBezTo>
                    <a:cubicBezTo>
                      <a:pt x="115" y="4371"/>
                      <a:pt x="126" y="4381"/>
                      <a:pt x="136" y="4392"/>
                    </a:cubicBezTo>
                    <a:cubicBezTo>
                      <a:pt x="178" y="4423"/>
                      <a:pt x="210" y="4455"/>
                      <a:pt x="252" y="4486"/>
                    </a:cubicBezTo>
                    <a:cubicBezTo>
                      <a:pt x="294" y="4528"/>
                      <a:pt x="336" y="4581"/>
                      <a:pt x="368" y="4623"/>
                    </a:cubicBezTo>
                    <a:cubicBezTo>
                      <a:pt x="652" y="4991"/>
                      <a:pt x="568" y="5432"/>
                      <a:pt x="126" y="5768"/>
                    </a:cubicBezTo>
                    <a:cubicBezTo>
                      <a:pt x="0" y="5884"/>
                      <a:pt x="31" y="5926"/>
                      <a:pt x="178" y="6010"/>
                    </a:cubicBezTo>
                    <a:lnTo>
                      <a:pt x="4812" y="8700"/>
                    </a:lnTo>
                    <a:cubicBezTo>
                      <a:pt x="4891" y="8749"/>
                      <a:pt x="4953" y="8776"/>
                      <a:pt x="5028" y="8776"/>
                    </a:cubicBezTo>
                    <a:cubicBezTo>
                      <a:pt x="5082" y="8776"/>
                      <a:pt x="5142" y="8762"/>
                      <a:pt x="5222" y="8731"/>
                    </a:cubicBezTo>
                    <a:cubicBezTo>
                      <a:pt x="5574" y="8573"/>
                      <a:pt x="5994" y="8495"/>
                      <a:pt x="6413" y="8495"/>
                    </a:cubicBezTo>
                    <a:cubicBezTo>
                      <a:pt x="6832" y="8495"/>
                      <a:pt x="7249" y="8573"/>
                      <a:pt x="7596" y="8731"/>
                    </a:cubicBezTo>
                    <a:cubicBezTo>
                      <a:pt x="7655" y="8754"/>
                      <a:pt x="7718" y="8765"/>
                      <a:pt x="7780" y="8765"/>
                    </a:cubicBezTo>
                    <a:cubicBezTo>
                      <a:pt x="7861" y="8765"/>
                      <a:pt x="7940" y="8746"/>
                      <a:pt x="8006" y="8710"/>
                    </a:cubicBezTo>
                    <a:lnTo>
                      <a:pt x="13092" y="5768"/>
                    </a:lnTo>
                    <a:lnTo>
                      <a:pt x="13092" y="4549"/>
                    </a:lnTo>
                    <a:cubicBezTo>
                      <a:pt x="12461" y="4747"/>
                      <a:pt x="11761" y="4846"/>
                      <a:pt x="11061" y="4846"/>
                    </a:cubicBezTo>
                    <a:cubicBezTo>
                      <a:pt x="9976" y="4846"/>
                      <a:pt x="8893" y="4608"/>
                      <a:pt x="8069" y="4129"/>
                    </a:cubicBezTo>
                    <a:cubicBezTo>
                      <a:pt x="7691" y="3909"/>
                      <a:pt x="7397" y="3657"/>
                      <a:pt x="7197" y="3384"/>
                    </a:cubicBezTo>
                    <a:cubicBezTo>
                      <a:pt x="7166" y="3341"/>
                      <a:pt x="7134" y="3299"/>
                      <a:pt x="7103" y="3246"/>
                    </a:cubicBezTo>
                    <a:cubicBezTo>
                      <a:pt x="7071" y="3204"/>
                      <a:pt x="7050" y="3162"/>
                      <a:pt x="7019" y="3110"/>
                    </a:cubicBezTo>
                    <a:cubicBezTo>
                      <a:pt x="6588" y="2270"/>
                      <a:pt x="6945" y="1324"/>
                      <a:pt x="8090" y="662"/>
                    </a:cubicBezTo>
                    <a:cubicBezTo>
                      <a:pt x="8164" y="620"/>
                      <a:pt x="8238" y="578"/>
                      <a:pt x="8311" y="547"/>
                    </a:cubicBezTo>
                    <a:lnTo>
                      <a:pt x="7365"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8" name="Google Shape;918;p50"/>
              <p:cNvSpPr/>
              <p:nvPr/>
            </p:nvSpPr>
            <p:spPr>
              <a:xfrm>
                <a:off x="2502752" y="2037536"/>
                <a:ext cx="150733" cy="79477"/>
              </a:xfrm>
              <a:custGeom>
                <a:rect b="b" l="l" r="r" t="t"/>
                <a:pathLst>
                  <a:path extrusionOk="0" h="1779" w="3374">
                    <a:moveTo>
                      <a:pt x="1691" y="0"/>
                    </a:moveTo>
                    <a:cubicBezTo>
                      <a:pt x="1299" y="0"/>
                      <a:pt x="905" y="87"/>
                      <a:pt x="600" y="260"/>
                    </a:cubicBezTo>
                    <a:cubicBezTo>
                      <a:pt x="1" y="607"/>
                      <a:pt x="1" y="1163"/>
                      <a:pt x="600" y="1510"/>
                    </a:cubicBezTo>
                    <a:cubicBezTo>
                      <a:pt x="899" y="1689"/>
                      <a:pt x="1290" y="1778"/>
                      <a:pt x="1683" y="1778"/>
                    </a:cubicBezTo>
                    <a:cubicBezTo>
                      <a:pt x="2076" y="1778"/>
                      <a:pt x="2470" y="1689"/>
                      <a:pt x="2774" y="1510"/>
                    </a:cubicBezTo>
                    <a:cubicBezTo>
                      <a:pt x="3374" y="1163"/>
                      <a:pt x="3374" y="607"/>
                      <a:pt x="2774" y="260"/>
                    </a:cubicBezTo>
                    <a:cubicBezTo>
                      <a:pt x="2475" y="87"/>
                      <a:pt x="2084" y="0"/>
                      <a:pt x="1691"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9" name="Google Shape;919;p50"/>
              <p:cNvSpPr/>
              <p:nvPr/>
            </p:nvSpPr>
            <p:spPr>
              <a:xfrm>
                <a:off x="2751106" y="1867008"/>
                <a:ext cx="177449" cy="108471"/>
              </a:xfrm>
              <a:custGeom>
                <a:rect b="b" l="l" r="r" t="t"/>
                <a:pathLst>
                  <a:path extrusionOk="0" h="2428" w="3972">
                    <a:moveTo>
                      <a:pt x="1166" y="599"/>
                    </a:moveTo>
                    <a:lnTo>
                      <a:pt x="1681" y="967"/>
                    </a:lnTo>
                    <a:cubicBezTo>
                      <a:pt x="1507" y="1010"/>
                      <a:pt x="1389" y="1031"/>
                      <a:pt x="1297" y="1031"/>
                    </a:cubicBezTo>
                    <a:cubicBezTo>
                      <a:pt x="1211" y="1031"/>
                      <a:pt x="1148" y="1013"/>
                      <a:pt x="1082" y="978"/>
                    </a:cubicBezTo>
                    <a:cubicBezTo>
                      <a:pt x="914" y="883"/>
                      <a:pt x="935" y="747"/>
                      <a:pt x="1166" y="599"/>
                    </a:cubicBezTo>
                    <a:close/>
                    <a:moveTo>
                      <a:pt x="367" y="0"/>
                    </a:moveTo>
                    <a:lnTo>
                      <a:pt x="746" y="273"/>
                    </a:lnTo>
                    <a:lnTo>
                      <a:pt x="683" y="305"/>
                    </a:lnTo>
                    <a:cubicBezTo>
                      <a:pt x="136" y="631"/>
                      <a:pt x="0" y="988"/>
                      <a:pt x="577" y="1314"/>
                    </a:cubicBezTo>
                    <a:cubicBezTo>
                      <a:pt x="672" y="1377"/>
                      <a:pt x="767" y="1419"/>
                      <a:pt x="862" y="1450"/>
                    </a:cubicBezTo>
                    <a:cubicBezTo>
                      <a:pt x="976" y="1486"/>
                      <a:pt x="1095" y="1502"/>
                      <a:pt x="1226" y="1502"/>
                    </a:cubicBezTo>
                    <a:cubicBezTo>
                      <a:pt x="1287" y="1502"/>
                      <a:pt x="1351" y="1499"/>
                      <a:pt x="1418" y="1492"/>
                    </a:cubicBezTo>
                    <a:cubicBezTo>
                      <a:pt x="1565" y="1482"/>
                      <a:pt x="1733" y="1450"/>
                      <a:pt x="1933" y="1398"/>
                    </a:cubicBezTo>
                    <a:cubicBezTo>
                      <a:pt x="2017" y="1387"/>
                      <a:pt x="2101" y="1366"/>
                      <a:pt x="2195" y="1356"/>
                    </a:cubicBezTo>
                    <a:lnTo>
                      <a:pt x="2354" y="1471"/>
                    </a:lnTo>
                    <a:lnTo>
                      <a:pt x="2795" y="1807"/>
                    </a:lnTo>
                    <a:cubicBezTo>
                      <a:pt x="2501" y="1954"/>
                      <a:pt x="2153" y="2112"/>
                      <a:pt x="2132" y="2112"/>
                    </a:cubicBezTo>
                    <a:lnTo>
                      <a:pt x="2511" y="2396"/>
                    </a:lnTo>
                    <a:cubicBezTo>
                      <a:pt x="2532" y="2396"/>
                      <a:pt x="2879" y="2270"/>
                      <a:pt x="3215" y="2112"/>
                    </a:cubicBezTo>
                    <a:lnTo>
                      <a:pt x="3635" y="2428"/>
                    </a:lnTo>
                    <a:lnTo>
                      <a:pt x="3887" y="2302"/>
                    </a:lnTo>
                    <a:lnTo>
                      <a:pt x="3972" y="2260"/>
                    </a:lnTo>
                    <a:lnTo>
                      <a:pt x="3740" y="2091"/>
                    </a:lnTo>
                    <a:cubicBezTo>
                      <a:pt x="3698" y="2028"/>
                      <a:pt x="3645" y="1975"/>
                      <a:pt x="3593" y="1912"/>
                    </a:cubicBezTo>
                    <a:cubicBezTo>
                      <a:pt x="3498" y="1828"/>
                      <a:pt x="3404" y="1755"/>
                      <a:pt x="3309" y="1692"/>
                    </a:cubicBezTo>
                    <a:lnTo>
                      <a:pt x="3152" y="1597"/>
                    </a:lnTo>
                    <a:lnTo>
                      <a:pt x="2826" y="1419"/>
                    </a:lnTo>
                    <a:lnTo>
                      <a:pt x="2795" y="1387"/>
                    </a:lnTo>
                    <a:lnTo>
                      <a:pt x="2637" y="1272"/>
                    </a:lnTo>
                    <a:cubicBezTo>
                      <a:pt x="2616" y="1272"/>
                      <a:pt x="2606" y="1272"/>
                      <a:pt x="2595" y="1282"/>
                    </a:cubicBezTo>
                    <a:lnTo>
                      <a:pt x="2396" y="1167"/>
                    </a:lnTo>
                    <a:lnTo>
                      <a:pt x="367"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0" name="Google Shape;920;p50"/>
              <p:cNvSpPr/>
              <p:nvPr/>
            </p:nvSpPr>
            <p:spPr>
              <a:xfrm>
                <a:off x="2750123" y="1854767"/>
                <a:ext cx="13224" cy="7103"/>
              </a:xfrm>
              <a:custGeom>
                <a:rect b="b" l="l" r="r" t="t"/>
                <a:pathLst>
                  <a:path extrusionOk="0" h="159" w="296">
                    <a:moveTo>
                      <a:pt x="211" y="1"/>
                    </a:moveTo>
                    <a:cubicBezTo>
                      <a:pt x="137" y="22"/>
                      <a:pt x="74" y="33"/>
                      <a:pt x="1" y="43"/>
                    </a:cubicBezTo>
                    <a:lnTo>
                      <a:pt x="200" y="159"/>
                    </a:lnTo>
                    <a:cubicBezTo>
                      <a:pt x="232" y="148"/>
                      <a:pt x="263" y="148"/>
                      <a:pt x="295" y="138"/>
                    </a:cubicBezTo>
                    <a:cubicBezTo>
                      <a:pt x="263" y="96"/>
                      <a:pt x="242" y="54"/>
                      <a:pt x="21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1" name="Google Shape;921;p50"/>
              <p:cNvSpPr/>
              <p:nvPr/>
            </p:nvSpPr>
            <p:spPr>
              <a:xfrm>
                <a:off x="2759058" y="1860887"/>
                <a:ext cx="8042" cy="5718"/>
              </a:xfrm>
              <a:custGeom>
                <a:rect b="b" l="l" r="r" t="t"/>
                <a:pathLst>
                  <a:path extrusionOk="0" h="128" w="180">
                    <a:moveTo>
                      <a:pt x="95" y="1"/>
                    </a:moveTo>
                    <a:cubicBezTo>
                      <a:pt x="63" y="11"/>
                      <a:pt x="32" y="11"/>
                      <a:pt x="0" y="22"/>
                    </a:cubicBezTo>
                    <a:lnTo>
                      <a:pt x="179" y="127"/>
                    </a:lnTo>
                    <a:cubicBezTo>
                      <a:pt x="147" y="85"/>
                      <a:pt x="116" y="43"/>
                      <a:pt x="95"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2" name="Google Shape;922;p50"/>
              <p:cNvSpPr/>
              <p:nvPr/>
            </p:nvSpPr>
            <p:spPr>
              <a:xfrm>
                <a:off x="2767502" y="1867008"/>
                <a:ext cx="99089" cy="56827"/>
              </a:xfrm>
              <a:custGeom>
                <a:rect b="b" l="l" r="r" t="t"/>
                <a:pathLst>
                  <a:path extrusionOk="0" h="1272" w="2218">
                    <a:moveTo>
                      <a:pt x="0" y="0"/>
                    </a:moveTo>
                    <a:cubicBezTo>
                      <a:pt x="200" y="273"/>
                      <a:pt x="495" y="525"/>
                      <a:pt x="873" y="747"/>
                    </a:cubicBezTo>
                    <a:cubicBezTo>
                      <a:pt x="1272" y="978"/>
                      <a:pt x="1723" y="1156"/>
                      <a:pt x="2218" y="1272"/>
                    </a:cubicBezTo>
                    <a:lnTo>
                      <a:pt x="11"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3" name="Google Shape;923;p50"/>
              <p:cNvSpPr/>
              <p:nvPr/>
            </p:nvSpPr>
            <p:spPr>
              <a:xfrm>
                <a:off x="2767055" y="1866561"/>
                <a:ext cx="983" cy="491"/>
              </a:xfrm>
              <a:custGeom>
                <a:rect b="b" l="l" r="r" t="t"/>
                <a:pathLst>
                  <a:path extrusionOk="0" h="11" w="22">
                    <a:moveTo>
                      <a:pt x="0" y="0"/>
                    </a:moveTo>
                    <a:cubicBezTo>
                      <a:pt x="0" y="0"/>
                      <a:pt x="0" y="10"/>
                      <a:pt x="10" y="10"/>
                    </a:cubicBezTo>
                    <a:lnTo>
                      <a:pt x="21" y="10"/>
                    </a:lnTo>
                    <a:lnTo>
                      <a:pt x="0"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924" name="Google Shape;924;p50"/>
            <p:cNvGrpSpPr/>
            <p:nvPr/>
          </p:nvGrpSpPr>
          <p:grpSpPr>
            <a:xfrm>
              <a:off x="945636" y="2773584"/>
              <a:ext cx="1174369" cy="1009243"/>
              <a:chOff x="1455055" y="2629044"/>
              <a:chExt cx="1395068" cy="1198910"/>
            </a:xfrm>
          </p:grpSpPr>
          <p:sp>
            <p:nvSpPr>
              <p:cNvPr id="925" name="Google Shape;925;p50"/>
              <p:cNvSpPr/>
              <p:nvPr/>
            </p:nvSpPr>
            <p:spPr>
              <a:xfrm>
                <a:off x="1502501" y="3235743"/>
                <a:ext cx="1290839" cy="592212"/>
              </a:xfrm>
              <a:custGeom>
                <a:rect b="b" l="l" r="r" t="t"/>
                <a:pathLst>
                  <a:path extrusionOk="0" h="13256" w="28894">
                    <a:moveTo>
                      <a:pt x="0" y="5370"/>
                    </a:moveTo>
                    <a:cubicBezTo>
                      <a:pt x="0" y="5370"/>
                      <a:pt x="0" y="5370"/>
                      <a:pt x="0" y="5370"/>
                    </a:cubicBezTo>
                    <a:lnTo>
                      <a:pt x="0" y="5370"/>
                    </a:lnTo>
                    <a:cubicBezTo>
                      <a:pt x="0" y="5370"/>
                      <a:pt x="0" y="5370"/>
                      <a:pt x="0" y="5370"/>
                    </a:cubicBezTo>
                    <a:close/>
                    <a:moveTo>
                      <a:pt x="28883" y="1"/>
                    </a:moveTo>
                    <a:cubicBezTo>
                      <a:pt x="28883" y="146"/>
                      <a:pt x="775" y="5373"/>
                      <a:pt x="16" y="5373"/>
                    </a:cubicBezTo>
                    <a:cubicBezTo>
                      <a:pt x="5" y="5373"/>
                      <a:pt x="0" y="5372"/>
                      <a:pt x="0" y="5370"/>
                    </a:cubicBezTo>
                    <a:lnTo>
                      <a:pt x="0" y="5370"/>
                    </a:lnTo>
                    <a:cubicBezTo>
                      <a:pt x="10" y="6106"/>
                      <a:pt x="10" y="6851"/>
                      <a:pt x="10" y="7587"/>
                    </a:cubicBezTo>
                    <a:cubicBezTo>
                      <a:pt x="10" y="7745"/>
                      <a:pt x="115" y="7902"/>
                      <a:pt x="315" y="8018"/>
                    </a:cubicBezTo>
                    <a:lnTo>
                      <a:pt x="9036" y="13082"/>
                    </a:lnTo>
                    <a:cubicBezTo>
                      <a:pt x="9236" y="13198"/>
                      <a:pt x="9503" y="13256"/>
                      <a:pt x="9773" y="13256"/>
                    </a:cubicBezTo>
                    <a:cubicBezTo>
                      <a:pt x="10042" y="13256"/>
                      <a:pt x="10312" y="13198"/>
                      <a:pt x="10517" y="13082"/>
                    </a:cubicBezTo>
                    <a:lnTo>
                      <a:pt x="28578" y="2649"/>
                    </a:lnTo>
                    <a:cubicBezTo>
                      <a:pt x="28789" y="2533"/>
                      <a:pt x="28894" y="2375"/>
                      <a:pt x="28894" y="2218"/>
                    </a:cubicBezTo>
                    <a:cubicBezTo>
                      <a:pt x="28883" y="1472"/>
                      <a:pt x="28883" y="736"/>
                      <a:pt x="28883" y="1"/>
                    </a:cubicBezTo>
                    <a:close/>
                  </a:path>
                </a:pathLst>
              </a:custGeom>
              <a:solidFill>
                <a:schemeClr val="dk2"/>
              </a:solidFill>
              <a:ln cap="flat" cmpd="sng" w="73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6" name="Google Shape;926;p50"/>
              <p:cNvSpPr/>
              <p:nvPr/>
            </p:nvSpPr>
            <p:spPr>
              <a:xfrm>
                <a:off x="1498256" y="2982163"/>
                <a:ext cx="1299283" cy="746609"/>
              </a:xfrm>
              <a:custGeom>
                <a:rect b="b" l="l" r="r" t="t"/>
                <a:pathLst>
                  <a:path extrusionOk="0" h="16712" w="29083">
                    <a:moveTo>
                      <a:pt x="19216" y="1"/>
                    </a:moveTo>
                    <a:cubicBezTo>
                      <a:pt x="18947" y="1"/>
                      <a:pt x="18676" y="61"/>
                      <a:pt x="18471" y="182"/>
                    </a:cubicBezTo>
                    <a:lnTo>
                      <a:pt x="410" y="10615"/>
                    </a:lnTo>
                    <a:cubicBezTo>
                      <a:pt x="0" y="10846"/>
                      <a:pt x="0" y="11235"/>
                      <a:pt x="399" y="11466"/>
                    </a:cubicBezTo>
                    <a:lnTo>
                      <a:pt x="9120" y="16531"/>
                    </a:lnTo>
                    <a:cubicBezTo>
                      <a:pt x="9325" y="16651"/>
                      <a:pt x="9593" y="16712"/>
                      <a:pt x="9861" y="16712"/>
                    </a:cubicBezTo>
                    <a:cubicBezTo>
                      <a:pt x="10129" y="16712"/>
                      <a:pt x="10397" y="16651"/>
                      <a:pt x="10602" y="16531"/>
                    </a:cubicBezTo>
                    <a:lnTo>
                      <a:pt x="28673" y="6108"/>
                    </a:lnTo>
                    <a:cubicBezTo>
                      <a:pt x="29073" y="5866"/>
                      <a:pt x="29083" y="5478"/>
                      <a:pt x="28673" y="5246"/>
                    </a:cubicBezTo>
                    <a:lnTo>
                      <a:pt x="19953" y="182"/>
                    </a:lnTo>
                    <a:cubicBezTo>
                      <a:pt x="19753" y="61"/>
                      <a:pt x="19485" y="1"/>
                      <a:pt x="19216" y="1"/>
                    </a:cubicBezTo>
                    <a:close/>
                  </a:path>
                </a:pathLst>
              </a:custGeom>
              <a:solidFill>
                <a:schemeClr val="lt1"/>
              </a:solidFill>
              <a:ln cap="flat" cmpd="sng" w="73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7" name="Google Shape;927;p50"/>
              <p:cNvSpPr/>
              <p:nvPr/>
            </p:nvSpPr>
            <p:spPr>
              <a:xfrm>
                <a:off x="1805225" y="3470113"/>
                <a:ext cx="151180" cy="79521"/>
              </a:xfrm>
              <a:custGeom>
                <a:rect b="b" l="l" r="r" t="t"/>
                <a:pathLst>
                  <a:path extrusionOk="0" h="1780" w="3384">
                    <a:moveTo>
                      <a:pt x="1698" y="1"/>
                    </a:moveTo>
                    <a:cubicBezTo>
                      <a:pt x="1304" y="1"/>
                      <a:pt x="910" y="87"/>
                      <a:pt x="610" y="260"/>
                    </a:cubicBezTo>
                    <a:cubicBezTo>
                      <a:pt x="1" y="608"/>
                      <a:pt x="1" y="1164"/>
                      <a:pt x="600" y="1511"/>
                    </a:cubicBezTo>
                    <a:cubicBezTo>
                      <a:pt x="899" y="1690"/>
                      <a:pt x="1293" y="1779"/>
                      <a:pt x="1687" y="1779"/>
                    </a:cubicBezTo>
                    <a:cubicBezTo>
                      <a:pt x="2081" y="1779"/>
                      <a:pt x="2475" y="1690"/>
                      <a:pt x="2774" y="1511"/>
                    </a:cubicBezTo>
                    <a:cubicBezTo>
                      <a:pt x="3374" y="1164"/>
                      <a:pt x="3384" y="608"/>
                      <a:pt x="2785" y="260"/>
                    </a:cubicBezTo>
                    <a:cubicBezTo>
                      <a:pt x="2486" y="87"/>
                      <a:pt x="2092" y="1"/>
                      <a:pt x="169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8" name="Google Shape;928;p50"/>
              <p:cNvSpPr/>
              <p:nvPr/>
            </p:nvSpPr>
            <p:spPr>
              <a:xfrm>
                <a:off x="2054026" y="3287388"/>
                <a:ext cx="187769" cy="120712"/>
              </a:xfrm>
              <a:custGeom>
                <a:rect b="b" l="l" r="r" t="t"/>
                <a:pathLst>
                  <a:path extrusionOk="0" h="2702" w="4203">
                    <a:moveTo>
                      <a:pt x="1167" y="873"/>
                    </a:moveTo>
                    <a:lnTo>
                      <a:pt x="1671" y="1240"/>
                    </a:lnTo>
                    <a:cubicBezTo>
                      <a:pt x="1497" y="1284"/>
                      <a:pt x="1379" y="1305"/>
                      <a:pt x="1287" y="1305"/>
                    </a:cubicBezTo>
                    <a:cubicBezTo>
                      <a:pt x="1202" y="1305"/>
                      <a:pt x="1138" y="1287"/>
                      <a:pt x="1072" y="1251"/>
                    </a:cubicBezTo>
                    <a:cubicBezTo>
                      <a:pt x="915" y="1156"/>
                      <a:pt x="925" y="1020"/>
                      <a:pt x="1167" y="873"/>
                    </a:cubicBezTo>
                    <a:close/>
                    <a:moveTo>
                      <a:pt x="2845" y="1441"/>
                    </a:moveTo>
                    <a:cubicBezTo>
                      <a:pt x="2946" y="1441"/>
                      <a:pt x="3019" y="1462"/>
                      <a:pt x="3089" y="1503"/>
                    </a:cubicBezTo>
                    <a:cubicBezTo>
                      <a:pt x="3278" y="1619"/>
                      <a:pt x="3310" y="1745"/>
                      <a:pt x="3110" y="1903"/>
                    </a:cubicBezTo>
                    <a:lnTo>
                      <a:pt x="2543" y="1482"/>
                    </a:lnTo>
                    <a:cubicBezTo>
                      <a:pt x="2669" y="1454"/>
                      <a:pt x="2766" y="1441"/>
                      <a:pt x="2845" y="1441"/>
                    </a:cubicBezTo>
                    <a:close/>
                    <a:moveTo>
                      <a:pt x="536" y="1"/>
                    </a:moveTo>
                    <a:lnTo>
                      <a:pt x="231" y="169"/>
                    </a:lnTo>
                    <a:lnTo>
                      <a:pt x="736" y="547"/>
                    </a:lnTo>
                    <a:lnTo>
                      <a:pt x="683" y="579"/>
                    </a:lnTo>
                    <a:cubicBezTo>
                      <a:pt x="126" y="904"/>
                      <a:pt x="0" y="1261"/>
                      <a:pt x="567" y="1588"/>
                    </a:cubicBezTo>
                    <a:cubicBezTo>
                      <a:pt x="782" y="1716"/>
                      <a:pt x="1000" y="1779"/>
                      <a:pt x="1259" y="1779"/>
                    </a:cubicBezTo>
                    <a:cubicBezTo>
                      <a:pt x="1508" y="1779"/>
                      <a:pt x="1795" y="1722"/>
                      <a:pt x="2154" y="1609"/>
                    </a:cubicBezTo>
                    <a:lnTo>
                      <a:pt x="2795" y="2081"/>
                    </a:lnTo>
                    <a:cubicBezTo>
                      <a:pt x="2501" y="2228"/>
                      <a:pt x="2144" y="2386"/>
                      <a:pt x="2122" y="2386"/>
                    </a:cubicBezTo>
                    <a:lnTo>
                      <a:pt x="2501" y="2669"/>
                    </a:lnTo>
                    <a:cubicBezTo>
                      <a:pt x="2522" y="2669"/>
                      <a:pt x="2869" y="2543"/>
                      <a:pt x="3205" y="2386"/>
                    </a:cubicBezTo>
                    <a:lnTo>
                      <a:pt x="3625" y="2701"/>
                    </a:lnTo>
                    <a:lnTo>
                      <a:pt x="3962" y="2533"/>
                    </a:lnTo>
                    <a:lnTo>
                      <a:pt x="3541" y="2218"/>
                    </a:lnTo>
                    <a:cubicBezTo>
                      <a:pt x="4077" y="1903"/>
                      <a:pt x="4203" y="1503"/>
                      <a:pt x="3604" y="1167"/>
                    </a:cubicBezTo>
                    <a:cubicBezTo>
                      <a:pt x="3371" y="1031"/>
                      <a:pt x="3168" y="966"/>
                      <a:pt x="2923" y="966"/>
                    </a:cubicBezTo>
                    <a:cubicBezTo>
                      <a:pt x="2693" y="966"/>
                      <a:pt x="2425" y="1023"/>
                      <a:pt x="2059" y="1135"/>
                    </a:cubicBezTo>
                    <a:lnTo>
                      <a:pt x="1482" y="694"/>
                    </a:lnTo>
                    <a:cubicBezTo>
                      <a:pt x="1755" y="558"/>
                      <a:pt x="2070" y="411"/>
                      <a:pt x="2080" y="400"/>
                    </a:cubicBezTo>
                    <a:lnTo>
                      <a:pt x="1692" y="117"/>
                    </a:lnTo>
                    <a:cubicBezTo>
                      <a:pt x="1671" y="127"/>
                      <a:pt x="1377" y="243"/>
                      <a:pt x="1062" y="390"/>
                    </a:cubicBezTo>
                    <a:lnTo>
                      <a:pt x="536"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9" name="Google Shape;929;p50"/>
              <p:cNvSpPr/>
              <p:nvPr/>
            </p:nvSpPr>
            <p:spPr>
              <a:xfrm>
                <a:off x="1523588" y="3094924"/>
                <a:ext cx="1290839" cy="592659"/>
              </a:xfrm>
              <a:custGeom>
                <a:rect b="b" l="l" r="r" t="t"/>
                <a:pathLst>
                  <a:path extrusionOk="0" h="13266" w="28894">
                    <a:moveTo>
                      <a:pt x="1" y="5380"/>
                    </a:moveTo>
                    <a:cubicBezTo>
                      <a:pt x="1" y="5380"/>
                      <a:pt x="1" y="5380"/>
                      <a:pt x="1" y="5380"/>
                    </a:cubicBezTo>
                    <a:lnTo>
                      <a:pt x="1" y="5380"/>
                    </a:lnTo>
                    <a:cubicBezTo>
                      <a:pt x="1" y="5380"/>
                      <a:pt x="1" y="5380"/>
                      <a:pt x="1" y="5380"/>
                    </a:cubicBezTo>
                    <a:close/>
                    <a:moveTo>
                      <a:pt x="28884" y="1"/>
                    </a:moveTo>
                    <a:cubicBezTo>
                      <a:pt x="28884" y="157"/>
                      <a:pt x="776" y="5383"/>
                      <a:pt x="16" y="5383"/>
                    </a:cubicBezTo>
                    <a:cubicBezTo>
                      <a:pt x="6" y="5383"/>
                      <a:pt x="1" y="5382"/>
                      <a:pt x="1" y="5380"/>
                    </a:cubicBezTo>
                    <a:lnTo>
                      <a:pt x="1" y="5380"/>
                    </a:lnTo>
                    <a:cubicBezTo>
                      <a:pt x="11" y="6116"/>
                      <a:pt x="11" y="6862"/>
                      <a:pt x="11" y="7598"/>
                    </a:cubicBezTo>
                    <a:cubicBezTo>
                      <a:pt x="11" y="7755"/>
                      <a:pt x="117" y="7902"/>
                      <a:pt x="316" y="8018"/>
                    </a:cubicBezTo>
                    <a:lnTo>
                      <a:pt x="9026" y="13092"/>
                    </a:lnTo>
                    <a:cubicBezTo>
                      <a:pt x="9231" y="13208"/>
                      <a:pt x="9501" y="13266"/>
                      <a:pt x="9772" y="13266"/>
                    </a:cubicBezTo>
                    <a:cubicBezTo>
                      <a:pt x="10042" y="13266"/>
                      <a:pt x="10313" y="13208"/>
                      <a:pt x="10518" y="13092"/>
                    </a:cubicBezTo>
                    <a:lnTo>
                      <a:pt x="28579" y="2659"/>
                    </a:lnTo>
                    <a:cubicBezTo>
                      <a:pt x="28789" y="2533"/>
                      <a:pt x="28894" y="2386"/>
                      <a:pt x="28884" y="2228"/>
                    </a:cubicBezTo>
                    <a:lnTo>
                      <a:pt x="28884" y="1"/>
                    </a:lnTo>
                    <a:close/>
                  </a:path>
                </a:pathLst>
              </a:custGeom>
              <a:solidFill>
                <a:schemeClr val="dk2"/>
              </a:solidFill>
              <a:ln cap="flat" cmpd="sng" w="73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0" name="Google Shape;930;p50"/>
              <p:cNvSpPr/>
              <p:nvPr/>
            </p:nvSpPr>
            <p:spPr>
              <a:xfrm>
                <a:off x="1519388" y="2841836"/>
                <a:ext cx="1299283" cy="746609"/>
              </a:xfrm>
              <a:custGeom>
                <a:rect b="b" l="l" r="r" t="t"/>
                <a:pathLst>
                  <a:path extrusionOk="0" h="16712" w="29083">
                    <a:moveTo>
                      <a:pt x="19215" y="0"/>
                    </a:moveTo>
                    <a:cubicBezTo>
                      <a:pt x="18946" y="0"/>
                      <a:pt x="18676" y="61"/>
                      <a:pt x="18471" y="181"/>
                    </a:cubicBezTo>
                    <a:lnTo>
                      <a:pt x="410" y="10604"/>
                    </a:lnTo>
                    <a:cubicBezTo>
                      <a:pt x="0" y="10846"/>
                      <a:pt x="0" y="11234"/>
                      <a:pt x="400" y="11466"/>
                    </a:cubicBezTo>
                    <a:lnTo>
                      <a:pt x="9120" y="16530"/>
                    </a:lnTo>
                    <a:cubicBezTo>
                      <a:pt x="9320" y="16651"/>
                      <a:pt x="9588" y="16711"/>
                      <a:pt x="9857" y="16711"/>
                    </a:cubicBezTo>
                    <a:cubicBezTo>
                      <a:pt x="10126" y="16711"/>
                      <a:pt x="10397" y="16651"/>
                      <a:pt x="10601" y="16530"/>
                    </a:cubicBezTo>
                    <a:lnTo>
                      <a:pt x="28673" y="6097"/>
                    </a:lnTo>
                    <a:cubicBezTo>
                      <a:pt x="29072" y="5866"/>
                      <a:pt x="29083" y="5477"/>
                      <a:pt x="28673" y="5246"/>
                    </a:cubicBezTo>
                    <a:lnTo>
                      <a:pt x="19952" y="181"/>
                    </a:lnTo>
                    <a:cubicBezTo>
                      <a:pt x="19753" y="61"/>
                      <a:pt x="19485" y="0"/>
                      <a:pt x="19215" y="0"/>
                    </a:cubicBezTo>
                    <a:close/>
                  </a:path>
                </a:pathLst>
              </a:custGeom>
              <a:solidFill>
                <a:schemeClr val="lt1"/>
              </a:solidFill>
              <a:ln cap="flat" cmpd="sng" w="73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1" name="Google Shape;931;p50"/>
              <p:cNvSpPr/>
              <p:nvPr/>
            </p:nvSpPr>
            <p:spPr>
              <a:xfrm>
                <a:off x="1826357" y="3329294"/>
                <a:ext cx="150733" cy="79611"/>
              </a:xfrm>
              <a:custGeom>
                <a:rect b="b" l="l" r="r" t="t"/>
                <a:pathLst>
                  <a:path extrusionOk="0" h="1782" w="3374">
                    <a:moveTo>
                      <a:pt x="1697" y="1"/>
                    </a:moveTo>
                    <a:cubicBezTo>
                      <a:pt x="1303" y="1"/>
                      <a:pt x="909" y="87"/>
                      <a:pt x="610" y="260"/>
                    </a:cubicBezTo>
                    <a:cubicBezTo>
                      <a:pt x="1" y="607"/>
                      <a:pt x="1" y="1175"/>
                      <a:pt x="599" y="1521"/>
                    </a:cubicBezTo>
                    <a:cubicBezTo>
                      <a:pt x="899" y="1695"/>
                      <a:pt x="1293" y="1782"/>
                      <a:pt x="1687" y="1782"/>
                    </a:cubicBezTo>
                    <a:cubicBezTo>
                      <a:pt x="2081" y="1782"/>
                      <a:pt x="2475" y="1695"/>
                      <a:pt x="2775" y="1521"/>
                    </a:cubicBezTo>
                    <a:cubicBezTo>
                      <a:pt x="3373" y="1175"/>
                      <a:pt x="3373" y="607"/>
                      <a:pt x="2785" y="260"/>
                    </a:cubicBezTo>
                    <a:cubicBezTo>
                      <a:pt x="2485" y="87"/>
                      <a:pt x="2091" y="1"/>
                      <a:pt x="1697"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2" name="Google Shape;932;p50"/>
              <p:cNvSpPr/>
              <p:nvPr/>
            </p:nvSpPr>
            <p:spPr>
              <a:xfrm>
                <a:off x="2074666" y="3146570"/>
                <a:ext cx="188305" cy="121159"/>
              </a:xfrm>
              <a:custGeom>
                <a:rect b="b" l="l" r="r" t="t"/>
                <a:pathLst>
                  <a:path extrusionOk="0" h="2712" w="4215">
                    <a:moveTo>
                      <a:pt x="1177" y="873"/>
                    </a:moveTo>
                    <a:lnTo>
                      <a:pt x="1682" y="1251"/>
                    </a:lnTo>
                    <a:cubicBezTo>
                      <a:pt x="1508" y="1295"/>
                      <a:pt x="1390" y="1316"/>
                      <a:pt x="1299" y="1316"/>
                    </a:cubicBezTo>
                    <a:cubicBezTo>
                      <a:pt x="1212" y="1316"/>
                      <a:pt x="1149" y="1297"/>
                      <a:pt x="1083" y="1261"/>
                    </a:cubicBezTo>
                    <a:cubicBezTo>
                      <a:pt x="925" y="1167"/>
                      <a:pt x="936" y="1030"/>
                      <a:pt x="1177" y="873"/>
                    </a:cubicBezTo>
                    <a:close/>
                    <a:moveTo>
                      <a:pt x="2855" y="1451"/>
                    </a:moveTo>
                    <a:cubicBezTo>
                      <a:pt x="2956" y="1451"/>
                      <a:pt x="3030" y="1473"/>
                      <a:pt x="3100" y="1514"/>
                    </a:cubicBezTo>
                    <a:cubicBezTo>
                      <a:pt x="3289" y="1619"/>
                      <a:pt x="3321" y="1756"/>
                      <a:pt x="3121" y="1903"/>
                    </a:cubicBezTo>
                    <a:lnTo>
                      <a:pt x="2554" y="1493"/>
                    </a:lnTo>
                    <a:cubicBezTo>
                      <a:pt x="2679" y="1465"/>
                      <a:pt x="2776" y="1451"/>
                      <a:pt x="2855" y="1451"/>
                    </a:cubicBezTo>
                    <a:close/>
                    <a:moveTo>
                      <a:pt x="547" y="1"/>
                    </a:moveTo>
                    <a:lnTo>
                      <a:pt x="243" y="180"/>
                    </a:lnTo>
                    <a:lnTo>
                      <a:pt x="747" y="558"/>
                    </a:lnTo>
                    <a:lnTo>
                      <a:pt x="694" y="589"/>
                    </a:lnTo>
                    <a:cubicBezTo>
                      <a:pt x="137" y="915"/>
                      <a:pt x="0" y="1272"/>
                      <a:pt x="579" y="1598"/>
                    </a:cubicBezTo>
                    <a:cubicBezTo>
                      <a:pt x="793" y="1726"/>
                      <a:pt x="1011" y="1789"/>
                      <a:pt x="1270" y="1789"/>
                    </a:cubicBezTo>
                    <a:cubicBezTo>
                      <a:pt x="1518" y="1789"/>
                      <a:pt x="1805" y="1732"/>
                      <a:pt x="2165" y="1619"/>
                    </a:cubicBezTo>
                    <a:lnTo>
                      <a:pt x="2795" y="2081"/>
                    </a:lnTo>
                    <a:cubicBezTo>
                      <a:pt x="2512" y="2239"/>
                      <a:pt x="2155" y="2386"/>
                      <a:pt x="2134" y="2396"/>
                    </a:cubicBezTo>
                    <a:lnTo>
                      <a:pt x="2512" y="2680"/>
                    </a:lnTo>
                    <a:cubicBezTo>
                      <a:pt x="2533" y="2669"/>
                      <a:pt x="2879" y="2554"/>
                      <a:pt x="3215" y="2396"/>
                    </a:cubicBezTo>
                    <a:lnTo>
                      <a:pt x="3636" y="2711"/>
                    </a:lnTo>
                    <a:lnTo>
                      <a:pt x="3972" y="2543"/>
                    </a:lnTo>
                    <a:lnTo>
                      <a:pt x="3552" y="2228"/>
                    </a:lnTo>
                    <a:cubicBezTo>
                      <a:pt x="4088" y="1913"/>
                      <a:pt x="4214" y="1514"/>
                      <a:pt x="3615" y="1167"/>
                    </a:cubicBezTo>
                    <a:cubicBezTo>
                      <a:pt x="3381" y="1037"/>
                      <a:pt x="3179" y="974"/>
                      <a:pt x="2933" y="974"/>
                    </a:cubicBezTo>
                    <a:cubicBezTo>
                      <a:pt x="2703" y="974"/>
                      <a:pt x="2436" y="1029"/>
                      <a:pt x="2071" y="1135"/>
                    </a:cubicBezTo>
                    <a:lnTo>
                      <a:pt x="1492" y="705"/>
                    </a:lnTo>
                    <a:cubicBezTo>
                      <a:pt x="1755" y="568"/>
                      <a:pt x="2081" y="411"/>
                      <a:pt x="2092" y="411"/>
                    </a:cubicBezTo>
                    <a:lnTo>
                      <a:pt x="1703" y="127"/>
                    </a:lnTo>
                    <a:cubicBezTo>
                      <a:pt x="1682" y="138"/>
                      <a:pt x="1387" y="243"/>
                      <a:pt x="1072" y="390"/>
                    </a:cubicBezTo>
                    <a:lnTo>
                      <a:pt x="54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3" name="Google Shape;933;p50"/>
              <p:cNvSpPr/>
              <p:nvPr/>
            </p:nvSpPr>
            <p:spPr>
              <a:xfrm>
                <a:off x="1459746" y="2982297"/>
                <a:ext cx="1290393" cy="592525"/>
              </a:xfrm>
              <a:custGeom>
                <a:rect b="b" l="l" r="r" t="t"/>
                <a:pathLst>
                  <a:path extrusionOk="0" h="13263" w="28884">
                    <a:moveTo>
                      <a:pt x="28873" y="0"/>
                    </a:moveTo>
                    <a:cubicBezTo>
                      <a:pt x="28873" y="156"/>
                      <a:pt x="828" y="5373"/>
                      <a:pt x="18" y="5373"/>
                    </a:cubicBezTo>
                    <a:cubicBezTo>
                      <a:pt x="7" y="5373"/>
                      <a:pt x="1" y="5372"/>
                      <a:pt x="1" y="5370"/>
                    </a:cubicBezTo>
                    <a:lnTo>
                      <a:pt x="1" y="5370"/>
                    </a:lnTo>
                    <a:cubicBezTo>
                      <a:pt x="1" y="6115"/>
                      <a:pt x="1" y="6851"/>
                      <a:pt x="12" y="7586"/>
                    </a:cubicBezTo>
                    <a:cubicBezTo>
                      <a:pt x="12" y="7744"/>
                      <a:pt x="106" y="7901"/>
                      <a:pt x="306" y="8017"/>
                    </a:cubicBezTo>
                    <a:lnTo>
                      <a:pt x="9026" y="13082"/>
                    </a:lnTo>
                    <a:cubicBezTo>
                      <a:pt x="9231" y="13202"/>
                      <a:pt x="9499" y="13262"/>
                      <a:pt x="9767" y="13262"/>
                    </a:cubicBezTo>
                    <a:cubicBezTo>
                      <a:pt x="10035" y="13262"/>
                      <a:pt x="10303" y="13202"/>
                      <a:pt x="10507" y="13082"/>
                    </a:cubicBezTo>
                    <a:lnTo>
                      <a:pt x="28579" y="2648"/>
                    </a:lnTo>
                    <a:cubicBezTo>
                      <a:pt x="28779" y="2533"/>
                      <a:pt x="28884" y="2375"/>
                      <a:pt x="28884" y="2218"/>
                    </a:cubicBezTo>
                    <a:cubicBezTo>
                      <a:pt x="28884" y="1482"/>
                      <a:pt x="28884" y="736"/>
                      <a:pt x="28873" y="0"/>
                    </a:cubicBezTo>
                    <a:close/>
                  </a:path>
                </a:pathLst>
              </a:custGeom>
              <a:solidFill>
                <a:schemeClr val="dk2"/>
              </a:solidFill>
              <a:ln cap="flat" cmpd="sng" w="73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4" name="Google Shape;934;p50"/>
              <p:cNvSpPr/>
              <p:nvPr/>
            </p:nvSpPr>
            <p:spPr>
              <a:xfrm>
                <a:off x="1455055" y="2729074"/>
                <a:ext cx="1299328" cy="746341"/>
              </a:xfrm>
              <a:custGeom>
                <a:rect b="b" l="l" r="r" t="t"/>
                <a:pathLst>
                  <a:path extrusionOk="0" h="16706" w="29084">
                    <a:moveTo>
                      <a:pt x="19223" y="0"/>
                    </a:moveTo>
                    <a:cubicBezTo>
                      <a:pt x="18955" y="0"/>
                      <a:pt x="18687" y="58"/>
                      <a:pt x="18482" y="174"/>
                    </a:cubicBezTo>
                    <a:lnTo>
                      <a:pt x="411" y="10606"/>
                    </a:lnTo>
                    <a:cubicBezTo>
                      <a:pt x="1" y="10838"/>
                      <a:pt x="1" y="11227"/>
                      <a:pt x="411" y="11468"/>
                    </a:cubicBezTo>
                    <a:lnTo>
                      <a:pt x="9120" y="16532"/>
                    </a:lnTo>
                    <a:cubicBezTo>
                      <a:pt x="9325" y="16648"/>
                      <a:pt x="9596" y="16706"/>
                      <a:pt x="9867" y="16706"/>
                    </a:cubicBezTo>
                    <a:cubicBezTo>
                      <a:pt x="10137" y="16706"/>
                      <a:pt x="10408" y="16648"/>
                      <a:pt x="10612" y="16532"/>
                    </a:cubicBezTo>
                    <a:lnTo>
                      <a:pt x="28674" y="6099"/>
                    </a:lnTo>
                    <a:cubicBezTo>
                      <a:pt x="29083" y="5857"/>
                      <a:pt x="29083" y="5479"/>
                      <a:pt x="28684" y="5238"/>
                    </a:cubicBezTo>
                    <a:lnTo>
                      <a:pt x="19963" y="174"/>
                    </a:lnTo>
                    <a:cubicBezTo>
                      <a:pt x="19759" y="58"/>
                      <a:pt x="19491" y="0"/>
                      <a:pt x="19223" y="0"/>
                    </a:cubicBezTo>
                    <a:close/>
                  </a:path>
                </a:pathLst>
              </a:custGeom>
              <a:solidFill>
                <a:schemeClr val="lt1"/>
              </a:solidFill>
              <a:ln cap="flat" cmpd="sng" w="73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5" name="Google Shape;935;p50"/>
              <p:cNvSpPr/>
              <p:nvPr/>
            </p:nvSpPr>
            <p:spPr>
              <a:xfrm>
                <a:off x="1762515" y="3216622"/>
                <a:ext cx="150733" cy="79611"/>
              </a:xfrm>
              <a:custGeom>
                <a:rect b="b" l="l" r="r" t="t"/>
                <a:pathLst>
                  <a:path extrusionOk="0" h="1782" w="3374">
                    <a:moveTo>
                      <a:pt x="1691" y="1"/>
                    </a:moveTo>
                    <a:cubicBezTo>
                      <a:pt x="1298" y="1"/>
                      <a:pt x="904" y="88"/>
                      <a:pt x="599" y="261"/>
                    </a:cubicBezTo>
                    <a:cubicBezTo>
                      <a:pt x="1" y="608"/>
                      <a:pt x="1" y="1175"/>
                      <a:pt x="599" y="1522"/>
                    </a:cubicBezTo>
                    <a:cubicBezTo>
                      <a:pt x="894" y="1695"/>
                      <a:pt x="1285" y="1782"/>
                      <a:pt x="1678" y="1782"/>
                    </a:cubicBezTo>
                    <a:cubicBezTo>
                      <a:pt x="2070" y="1782"/>
                      <a:pt x="2465" y="1695"/>
                      <a:pt x="2764" y="1522"/>
                    </a:cubicBezTo>
                    <a:cubicBezTo>
                      <a:pt x="3373" y="1175"/>
                      <a:pt x="3373" y="608"/>
                      <a:pt x="2775" y="261"/>
                    </a:cubicBezTo>
                    <a:cubicBezTo>
                      <a:pt x="2475" y="88"/>
                      <a:pt x="2084" y="1"/>
                      <a:pt x="1691"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6" name="Google Shape;936;p50"/>
              <p:cNvSpPr/>
              <p:nvPr/>
            </p:nvSpPr>
            <p:spPr>
              <a:xfrm>
                <a:off x="2296215" y="2908224"/>
                <a:ext cx="151180" cy="79611"/>
              </a:xfrm>
              <a:custGeom>
                <a:rect b="b" l="l" r="r" t="t"/>
                <a:pathLst>
                  <a:path extrusionOk="0" h="1782" w="3384">
                    <a:moveTo>
                      <a:pt x="1698" y="1"/>
                    </a:moveTo>
                    <a:cubicBezTo>
                      <a:pt x="1304" y="1"/>
                      <a:pt x="910" y="88"/>
                      <a:pt x="610" y="261"/>
                    </a:cubicBezTo>
                    <a:cubicBezTo>
                      <a:pt x="12" y="608"/>
                      <a:pt x="1" y="1175"/>
                      <a:pt x="600" y="1522"/>
                    </a:cubicBezTo>
                    <a:cubicBezTo>
                      <a:pt x="899" y="1695"/>
                      <a:pt x="1293" y="1782"/>
                      <a:pt x="1687" y="1782"/>
                    </a:cubicBezTo>
                    <a:cubicBezTo>
                      <a:pt x="2081" y="1782"/>
                      <a:pt x="2475" y="1695"/>
                      <a:pt x="2774" y="1522"/>
                    </a:cubicBezTo>
                    <a:cubicBezTo>
                      <a:pt x="3384" y="1175"/>
                      <a:pt x="3384" y="608"/>
                      <a:pt x="2785" y="261"/>
                    </a:cubicBezTo>
                    <a:cubicBezTo>
                      <a:pt x="2486" y="88"/>
                      <a:pt x="2092" y="1"/>
                      <a:pt x="169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7" name="Google Shape;937;p50"/>
              <p:cNvSpPr/>
              <p:nvPr/>
            </p:nvSpPr>
            <p:spPr>
              <a:xfrm>
                <a:off x="2010824" y="3033897"/>
                <a:ext cx="187814" cy="120712"/>
              </a:xfrm>
              <a:custGeom>
                <a:rect b="b" l="l" r="r" t="t"/>
                <a:pathLst>
                  <a:path extrusionOk="0" h="2702" w="4204">
                    <a:moveTo>
                      <a:pt x="1167" y="873"/>
                    </a:moveTo>
                    <a:lnTo>
                      <a:pt x="1682" y="1241"/>
                    </a:lnTo>
                    <a:cubicBezTo>
                      <a:pt x="1508" y="1290"/>
                      <a:pt x="1391" y="1313"/>
                      <a:pt x="1299" y="1313"/>
                    </a:cubicBezTo>
                    <a:cubicBezTo>
                      <a:pt x="1213" y="1313"/>
                      <a:pt x="1149" y="1292"/>
                      <a:pt x="1083" y="1252"/>
                    </a:cubicBezTo>
                    <a:cubicBezTo>
                      <a:pt x="915" y="1157"/>
                      <a:pt x="925" y="1021"/>
                      <a:pt x="1167" y="873"/>
                    </a:cubicBezTo>
                    <a:close/>
                    <a:moveTo>
                      <a:pt x="2860" y="1443"/>
                    </a:moveTo>
                    <a:cubicBezTo>
                      <a:pt x="2954" y="1443"/>
                      <a:pt x="3027" y="1464"/>
                      <a:pt x="3100" y="1504"/>
                    </a:cubicBezTo>
                    <a:cubicBezTo>
                      <a:pt x="3290" y="1619"/>
                      <a:pt x="3321" y="1756"/>
                      <a:pt x="3111" y="1903"/>
                    </a:cubicBezTo>
                    <a:lnTo>
                      <a:pt x="2554" y="1493"/>
                    </a:lnTo>
                    <a:cubicBezTo>
                      <a:pt x="2681" y="1459"/>
                      <a:pt x="2778" y="1443"/>
                      <a:pt x="2860" y="1443"/>
                    </a:cubicBezTo>
                    <a:close/>
                    <a:moveTo>
                      <a:pt x="547" y="1"/>
                    </a:moveTo>
                    <a:lnTo>
                      <a:pt x="243" y="180"/>
                    </a:lnTo>
                    <a:lnTo>
                      <a:pt x="736" y="547"/>
                    </a:lnTo>
                    <a:lnTo>
                      <a:pt x="684" y="579"/>
                    </a:lnTo>
                    <a:cubicBezTo>
                      <a:pt x="127" y="905"/>
                      <a:pt x="1" y="1262"/>
                      <a:pt x="568" y="1598"/>
                    </a:cubicBezTo>
                    <a:cubicBezTo>
                      <a:pt x="786" y="1720"/>
                      <a:pt x="1004" y="1781"/>
                      <a:pt x="1261" y="1781"/>
                    </a:cubicBezTo>
                    <a:cubicBezTo>
                      <a:pt x="1512" y="1781"/>
                      <a:pt x="1801" y="1723"/>
                      <a:pt x="2165" y="1609"/>
                    </a:cubicBezTo>
                    <a:lnTo>
                      <a:pt x="2795" y="2081"/>
                    </a:lnTo>
                    <a:cubicBezTo>
                      <a:pt x="2501" y="2228"/>
                      <a:pt x="2155" y="2386"/>
                      <a:pt x="2134" y="2396"/>
                    </a:cubicBezTo>
                    <a:lnTo>
                      <a:pt x="2512" y="2681"/>
                    </a:lnTo>
                    <a:cubicBezTo>
                      <a:pt x="2533" y="2670"/>
                      <a:pt x="2869" y="2544"/>
                      <a:pt x="3216" y="2386"/>
                    </a:cubicBezTo>
                    <a:lnTo>
                      <a:pt x="3636" y="2702"/>
                    </a:lnTo>
                    <a:lnTo>
                      <a:pt x="3972" y="2544"/>
                    </a:lnTo>
                    <a:lnTo>
                      <a:pt x="3542" y="2218"/>
                    </a:lnTo>
                    <a:cubicBezTo>
                      <a:pt x="4077" y="1903"/>
                      <a:pt x="4203" y="1514"/>
                      <a:pt x="3605" y="1168"/>
                    </a:cubicBezTo>
                    <a:cubicBezTo>
                      <a:pt x="3377" y="1032"/>
                      <a:pt x="3174" y="966"/>
                      <a:pt x="2929" y="966"/>
                    </a:cubicBezTo>
                    <a:cubicBezTo>
                      <a:pt x="2699" y="966"/>
                      <a:pt x="2431" y="1024"/>
                      <a:pt x="2071" y="1136"/>
                    </a:cubicBezTo>
                    <a:lnTo>
                      <a:pt x="1482" y="694"/>
                    </a:lnTo>
                    <a:cubicBezTo>
                      <a:pt x="1756" y="558"/>
                      <a:pt x="2071" y="411"/>
                      <a:pt x="2092" y="400"/>
                    </a:cubicBezTo>
                    <a:lnTo>
                      <a:pt x="1693" y="117"/>
                    </a:lnTo>
                    <a:cubicBezTo>
                      <a:pt x="1682" y="127"/>
                      <a:pt x="1377" y="243"/>
                      <a:pt x="1072" y="390"/>
                    </a:cubicBezTo>
                    <a:lnTo>
                      <a:pt x="547" y="1"/>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8" name="Google Shape;938;p50"/>
              <p:cNvSpPr/>
              <p:nvPr/>
            </p:nvSpPr>
            <p:spPr>
              <a:xfrm>
                <a:off x="1555531" y="2882312"/>
                <a:ext cx="1290393" cy="592525"/>
              </a:xfrm>
              <a:custGeom>
                <a:rect b="b" l="l" r="r" t="t"/>
                <a:pathLst>
                  <a:path extrusionOk="0" h="13263" w="28884">
                    <a:moveTo>
                      <a:pt x="28872" y="1"/>
                    </a:moveTo>
                    <a:cubicBezTo>
                      <a:pt x="28872" y="156"/>
                      <a:pt x="831" y="5373"/>
                      <a:pt x="18" y="5373"/>
                    </a:cubicBezTo>
                    <a:cubicBezTo>
                      <a:pt x="6" y="5373"/>
                      <a:pt x="0" y="5371"/>
                      <a:pt x="0" y="5369"/>
                    </a:cubicBezTo>
                    <a:lnTo>
                      <a:pt x="0" y="5369"/>
                    </a:lnTo>
                    <a:cubicBezTo>
                      <a:pt x="0" y="6116"/>
                      <a:pt x="0" y="6851"/>
                      <a:pt x="11" y="7597"/>
                    </a:cubicBezTo>
                    <a:cubicBezTo>
                      <a:pt x="11" y="7744"/>
                      <a:pt x="105" y="7902"/>
                      <a:pt x="305" y="8017"/>
                    </a:cubicBezTo>
                    <a:lnTo>
                      <a:pt x="9026" y="13081"/>
                    </a:lnTo>
                    <a:cubicBezTo>
                      <a:pt x="9230" y="13202"/>
                      <a:pt x="9498" y="13263"/>
                      <a:pt x="9766" y="13263"/>
                    </a:cubicBezTo>
                    <a:cubicBezTo>
                      <a:pt x="10034" y="13263"/>
                      <a:pt x="10302" y="13202"/>
                      <a:pt x="10507" y="13081"/>
                    </a:cubicBezTo>
                    <a:lnTo>
                      <a:pt x="28578" y="2648"/>
                    </a:lnTo>
                    <a:cubicBezTo>
                      <a:pt x="28778" y="2532"/>
                      <a:pt x="28883" y="2375"/>
                      <a:pt x="28883" y="2217"/>
                    </a:cubicBezTo>
                    <a:cubicBezTo>
                      <a:pt x="28883" y="1482"/>
                      <a:pt x="28883" y="736"/>
                      <a:pt x="28872" y="1"/>
                    </a:cubicBezTo>
                    <a:close/>
                  </a:path>
                </a:pathLst>
              </a:custGeom>
              <a:solidFill>
                <a:schemeClr val="dk2"/>
              </a:solidFill>
              <a:ln cap="flat" cmpd="sng" w="73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9" name="Google Shape;939;p50"/>
              <p:cNvSpPr/>
              <p:nvPr/>
            </p:nvSpPr>
            <p:spPr>
              <a:xfrm>
                <a:off x="1550795" y="2629044"/>
                <a:ext cx="1299328" cy="746430"/>
              </a:xfrm>
              <a:custGeom>
                <a:rect b="b" l="l" r="r" t="t"/>
                <a:pathLst>
                  <a:path extrusionOk="0" h="16708" w="29084">
                    <a:moveTo>
                      <a:pt x="19223" y="1"/>
                    </a:moveTo>
                    <a:cubicBezTo>
                      <a:pt x="18955" y="1"/>
                      <a:pt x="18687" y="59"/>
                      <a:pt x="18483" y="174"/>
                    </a:cubicBezTo>
                    <a:lnTo>
                      <a:pt x="411" y="10608"/>
                    </a:lnTo>
                    <a:cubicBezTo>
                      <a:pt x="1" y="10839"/>
                      <a:pt x="1" y="11227"/>
                      <a:pt x="411" y="11469"/>
                    </a:cubicBezTo>
                    <a:lnTo>
                      <a:pt x="9121" y="16534"/>
                    </a:lnTo>
                    <a:cubicBezTo>
                      <a:pt x="9326" y="16649"/>
                      <a:pt x="9597" y="16707"/>
                      <a:pt x="9867" y="16707"/>
                    </a:cubicBezTo>
                    <a:cubicBezTo>
                      <a:pt x="10138" y="16707"/>
                      <a:pt x="10408" y="16649"/>
                      <a:pt x="10613" y="16534"/>
                    </a:cubicBezTo>
                    <a:lnTo>
                      <a:pt x="28674" y="6100"/>
                    </a:lnTo>
                    <a:cubicBezTo>
                      <a:pt x="29084" y="5859"/>
                      <a:pt x="29084" y="5481"/>
                      <a:pt x="28684" y="5238"/>
                    </a:cubicBezTo>
                    <a:lnTo>
                      <a:pt x="19964" y="174"/>
                    </a:lnTo>
                    <a:cubicBezTo>
                      <a:pt x="19759" y="59"/>
                      <a:pt x="19491" y="1"/>
                      <a:pt x="19223" y="1"/>
                    </a:cubicBezTo>
                    <a:close/>
                  </a:path>
                </a:pathLst>
              </a:custGeom>
              <a:solidFill>
                <a:schemeClr val="lt1"/>
              </a:solidFill>
              <a:ln cap="flat" cmpd="sng" w="73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0" name="Google Shape;940;p50"/>
              <p:cNvSpPr/>
              <p:nvPr/>
            </p:nvSpPr>
            <p:spPr>
              <a:xfrm>
                <a:off x="1705285" y="2717369"/>
                <a:ext cx="990445" cy="569740"/>
              </a:xfrm>
              <a:custGeom>
                <a:rect b="b" l="l" r="r" t="t"/>
                <a:pathLst>
                  <a:path extrusionOk="0" h="12753" w="22170">
                    <a:moveTo>
                      <a:pt x="11099" y="3921"/>
                    </a:moveTo>
                    <a:cubicBezTo>
                      <a:pt x="12182" y="3921"/>
                      <a:pt x="13265" y="4160"/>
                      <a:pt x="14089" y="4638"/>
                    </a:cubicBezTo>
                    <a:cubicBezTo>
                      <a:pt x="15739" y="5594"/>
                      <a:pt x="15728" y="7149"/>
                      <a:pt x="14068" y="8116"/>
                    </a:cubicBezTo>
                    <a:cubicBezTo>
                      <a:pt x="13238" y="8594"/>
                      <a:pt x="12153" y="8833"/>
                      <a:pt x="11070" y="8833"/>
                    </a:cubicBezTo>
                    <a:cubicBezTo>
                      <a:pt x="9986" y="8833"/>
                      <a:pt x="8904" y="8594"/>
                      <a:pt x="8079" y="8116"/>
                    </a:cubicBezTo>
                    <a:cubicBezTo>
                      <a:pt x="6430" y="7149"/>
                      <a:pt x="6440" y="5594"/>
                      <a:pt x="8100" y="4638"/>
                    </a:cubicBezTo>
                    <a:cubicBezTo>
                      <a:pt x="8930" y="4160"/>
                      <a:pt x="10015" y="3921"/>
                      <a:pt x="11099" y="3921"/>
                    </a:cubicBezTo>
                    <a:close/>
                    <a:moveTo>
                      <a:pt x="17143" y="1"/>
                    </a:moveTo>
                    <a:cubicBezTo>
                      <a:pt x="17087" y="1"/>
                      <a:pt x="17022" y="15"/>
                      <a:pt x="16937" y="46"/>
                    </a:cubicBezTo>
                    <a:cubicBezTo>
                      <a:pt x="16585" y="199"/>
                      <a:pt x="16167" y="275"/>
                      <a:pt x="15751" y="275"/>
                    </a:cubicBezTo>
                    <a:cubicBezTo>
                      <a:pt x="15334" y="275"/>
                      <a:pt x="14919" y="199"/>
                      <a:pt x="14572" y="46"/>
                    </a:cubicBezTo>
                    <a:cubicBezTo>
                      <a:pt x="14510" y="23"/>
                      <a:pt x="14443" y="10"/>
                      <a:pt x="14378" y="10"/>
                    </a:cubicBezTo>
                    <a:cubicBezTo>
                      <a:pt x="14301" y="10"/>
                      <a:pt x="14226" y="28"/>
                      <a:pt x="14163" y="67"/>
                    </a:cubicBezTo>
                    <a:lnTo>
                      <a:pt x="189" y="8137"/>
                    </a:lnTo>
                    <a:cubicBezTo>
                      <a:pt x="63" y="8200"/>
                      <a:pt x="52" y="8295"/>
                      <a:pt x="147" y="8368"/>
                    </a:cubicBezTo>
                    <a:cubicBezTo>
                      <a:pt x="672" y="8778"/>
                      <a:pt x="672" y="9334"/>
                      <a:pt x="136" y="9745"/>
                    </a:cubicBezTo>
                    <a:cubicBezTo>
                      <a:pt x="0" y="9860"/>
                      <a:pt x="42" y="9902"/>
                      <a:pt x="178" y="9986"/>
                    </a:cubicBezTo>
                    <a:lnTo>
                      <a:pt x="4812" y="12686"/>
                    </a:lnTo>
                    <a:cubicBezTo>
                      <a:pt x="4896" y="12728"/>
                      <a:pt x="4956" y="12753"/>
                      <a:pt x="5029" y="12753"/>
                    </a:cubicBezTo>
                    <a:cubicBezTo>
                      <a:pt x="5084" y="12753"/>
                      <a:pt x="5146" y="12739"/>
                      <a:pt x="5232" y="12707"/>
                    </a:cubicBezTo>
                    <a:cubicBezTo>
                      <a:pt x="5584" y="12555"/>
                      <a:pt x="6002" y="12479"/>
                      <a:pt x="6419" y="12479"/>
                    </a:cubicBezTo>
                    <a:cubicBezTo>
                      <a:pt x="6837" y="12479"/>
                      <a:pt x="7255" y="12555"/>
                      <a:pt x="7607" y="12707"/>
                    </a:cubicBezTo>
                    <a:cubicBezTo>
                      <a:pt x="7666" y="12730"/>
                      <a:pt x="7727" y="12741"/>
                      <a:pt x="7787" y="12741"/>
                    </a:cubicBezTo>
                    <a:cubicBezTo>
                      <a:pt x="7866" y="12741"/>
                      <a:pt x="7945" y="12722"/>
                      <a:pt x="8016" y="12686"/>
                    </a:cubicBezTo>
                    <a:lnTo>
                      <a:pt x="21990" y="4617"/>
                    </a:lnTo>
                    <a:cubicBezTo>
                      <a:pt x="22106" y="4543"/>
                      <a:pt x="22127" y="4459"/>
                      <a:pt x="22032" y="4375"/>
                    </a:cubicBezTo>
                    <a:cubicBezTo>
                      <a:pt x="21497" y="3976"/>
                      <a:pt x="21507" y="3409"/>
                      <a:pt x="22032" y="3009"/>
                    </a:cubicBezTo>
                    <a:cubicBezTo>
                      <a:pt x="22169" y="2894"/>
                      <a:pt x="22127" y="2841"/>
                      <a:pt x="21990" y="2768"/>
                    </a:cubicBezTo>
                    <a:lnTo>
                      <a:pt x="17357" y="67"/>
                    </a:lnTo>
                    <a:cubicBezTo>
                      <a:pt x="17279" y="26"/>
                      <a:pt x="17218" y="1"/>
                      <a:pt x="17143"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1" name="Google Shape;941;p50"/>
              <p:cNvSpPr/>
              <p:nvPr/>
            </p:nvSpPr>
            <p:spPr>
              <a:xfrm>
                <a:off x="1858300" y="3116637"/>
                <a:ext cx="150689" cy="79611"/>
              </a:xfrm>
              <a:custGeom>
                <a:rect b="b" l="l" r="r" t="t"/>
                <a:pathLst>
                  <a:path extrusionOk="0" h="1782" w="3373">
                    <a:moveTo>
                      <a:pt x="1690" y="1"/>
                    </a:moveTo>
                    <a:cubicBezTo>
                      <a:pt x="1297" y="1"/>
                      <a:pt x="903" y="88"/>
                      <a:pt x="599" y="261"/>
                    </a:cubicBezTo>
                    <a:cubicBezTo>
                      <a:pt x="0" y="608"/>
                      <a:pt x="0" y="1175"/>
                      <a:pt x="589" y="1522"/>
                    </a:cubicBezTo>
                    <a:cubicBezTo>
                      <a:pt x="888" y="1695"/>
                      <a:pt x="1282" y="1782"/>
                      <a:pt x="1676" y="1782"/>
                    </a:cubicBezTo>
                    <a:cubicBezTo>
                      <a:pt x="2070" y="1782"/>
                      <a:pt x="2464" y="1695"/>
                      <a:pt x="2763" y="1522"/>
                    </a:cubicBezTo>
                    <a:cubicBezTo>
                      <a:pt x="3372" y="1175"/>
                      <a:pt x="3372" y="608"/>
                      <a:pt x="2774" y="261"/>
                    </a:cubicBezTo>
                    <a:cubicBezTo>
                      <a:pt x="2474" y="88"/>
                      <a:pt x="2083" y="1"/>
                      <a:pt x="169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2" name="Google Shape;942;p50"/>
              <p:cNvSpPr/>
              <p:nvPr/>
            </p:nvSpPr>
            <p:spPr>
              <a:xfrm>
                <a:off x="2391956" y="2808284"/>
                <a:ext cx="151225" cy="79611"/>
              </a:xfrm>
              <a:custGeom>
                <a:rect b="b" l="l" r="r" t="t"/>
                <a:pathLst>
                  <a:path extrusionOk="0" h="1782" w="3385">
                    <a:moveTo>
                      <a:pt x="1698" y="0"/>
                    </a:moveTo>
                    <a:cubicBezTo>
                      <a:pt x="1304" y="0"/>
                      <a:pt x="910" y="87"/>
                      <a:pt x="610" y="260"/>
                    </a:cubicBezTo>
                    <a:cubicBezTo>
                      <a:pt x="12" y="607"/>
                      <a:pt x="1" y="1174"/>
                      <a:pt x="600" y="1521"/>
                    </a:cubicBezTo>
                    <a:cubicBezTo>
                      <a:pt x="899" y="1694"/>
                      <a:pt x="1293" y="1781"/>
                      <a:pt x="1687" y="1781"/>
                    </a:cubicBezTo>
                    <a:cubicBezTo>
                      <a:pt x="2081" y="1781"/>
                      <a:pt x="2476" y="1694"/>
                      <a:pt x="2775" y="1521"/>
                    </a:cubicBezTo>
                    <a:cubicBezTo>
                      <a:pt x="3384" y="1174"/>
                      <a:pt x="3384" y="607"/>
                      <a:pt x="2786" y="260"/>
                    </a:cubicBezTo>
                    <a:cubicBezTo>
                      <a:pt x="2486" y="87"/>
                      <a:pt x="2092" y="0"/>
                      <a:pt x="169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3" name="Google Shape;943;p50"/>
              <p:cNvSpPr/>
              <p:nvPr/>
            </p:nvSpPr>
            <p:spPr>
              <a:xfrm>
                <a:off x="2106565" y="2933957"/>
                <a:ext cx="187814" cy="120667"/>
              </a:xfrm>
              <a:custGeom>
                <a:rect b="b" l="l" r="r" t="t"/>
                <a:pathLst>
                  <a:path extrusionOk="0" h="2701" w="4204">
                    <a:moveTo>
                      <a:pt x="1168" y="872"/>
                    </a:moveTo>
                    <a:lnTo>
                      <a:pt x="1682" y="1250"/>
                    </a:lnTo>
                    <a:cubicBezTo>
                      <a:pt x="1514" y="1292"/>
                      <a:pt x="1398" y="1313"/>
                      <a:pt x="1308" y="1313"/>
                    </a:cubicBezTo>
                    <a:cubicBezTo>
                      <a:pt x="1217" y="1313"/>
                      <a:pt x="1152" y="1292"/>
                      <a:pt x="1083" y="1250"/>
                    </a:cubicBezTo>
                    <a:cubicBezTo>
                      <a:pt x="915" y="1156"/>
                      <a:pt x="936" y="1030"/>
                      <a:pt x="1168" y="872"/>
                    </a:cubicBezTo>
                    <a:close/>
                    <a:moveTo>
                      <a:pt x="2860" y="1442"/>
                    </a:moveTo>
                    <a:cubicBezTo>
                      <a:pt x="2954" y="1442"/>
                      <a:pt x="3027" y="1463"/>
                      <a:pt x="3101" y="1502"/>
                    </a:cubicBezTo>
                    <a:cubicBezTo>
                      <a:pt x="3290" y="1618"/>
                      <a:pt x="3321" y="1755"/>
                      <a:pt x="3111" y="1902"/>
                    </a:cubicBezTo>
                    <a:lnTo>
                      <a:pt x="2554" y="1492"/>
                    </a:lnTo>
                    <a:cubicBezTo>
                      <a:pt x="2681" y="1458"/>
                      <a:pt x="2779" y="1442"/>
                      <a:pt x="2860" y="1442"/>
                    </a:cubicBezTo>
                    <a:close/>
                    <a:moveTo>
                      <a:pt x="547" y="0"/>
                    </a:moveTo>
                    <a:lnTo>
                      <a:pt x="243" y="179"/>
                    </a:lnTo>
                    <a:lnTo>
                      <a:pt x="736" y="547"/>
                    </a:lnTo>
                    <a:lnTo>
                      <a:pt x="684" y="578"/>
                    </a:lnTo>
                    <a:cubicBezTo>
                      <a:pt x="127" y="904"/>
                      <a:pt x="1" y="1261"/>
                      <a:pt x="568" y="1597"/>
                    </a:cubicBezTo>
                    <a:cubicBezTo>
                      <a:pt x="786" y="1719"/>
                      <a:pt x="1004" y="1780"/>
                      <a:pt x="1261" y="1780"/>
                    </a:cubicBezTo>
                    <a:cubicBezTo>
                      <a:pt x="1512" y="1780"/>
                      <a:pt x="1801" y="1722"/>
                      <a:pt x="2165" y="1608"/>
                    </a:cubicBezTo>
                    <a:lnTo>
                      <a:pt x="2796" y="2081"/>
                    </a:lnTo>
                    <a:cubicBezTo>
                      <a:pt x="2501" y="2228"/>
                      <a:pt x="2155" y="2385"/>
                      <a:pt x="2134" y="2396"/>
                    </a:cubicBezTo>
                    <a:lnTo>
                      <a:pt x="2512" y="2679"/>
                    </a:lnTo>
                    <a:cubicBezTo>
                      <a:pt x="2533" y="2669"/>
                      <a:pt x="2870" y="2543"/>
                      <a:pt x="3216" y="2385"/>
                    </a:cubicBezTo>
                    <a:lnTo>
                      <a:pt x="3636" y="2700"/>
                    </a:lnTo>
                    <a:lnTo>
                      <a:pt x="3972" y="2543"/>
                    </a:lnTo>
                    <a:lnTo>
                      <a:pt x="3542" y="2217"/>
                    </a:lnTo>
                    <a:cubicBezTo>
                      <a:pt x="4077" y="1913"/>
                      <a:pt x="4204" y="1513"/>
                      <a:pt x="3605" y="1166"/>
                    </a:cubicBezTo>
                    <a:cubicBezTo>
                      <a:pt x="3380" y="1032"/>
                      <a:pt x="3179" y="969"/>
                      <a:pt x="2937" y="969"/>
                    </a:cubicBezTo>
                    <a:cubicBezTo>
                      <a:pt x="2705" y="969"/>
                      <a:pt x="2436" y="1027"/>
                      <a:pt x="2071" y="1135"/>
                    </a:cubicBezTo>
                    <a:lnTo>
                      <a:pt x="1483" y="694"/>
                    </a:lnTo>
                    <a:cubicBezTo>
                      <a:pt x="1756" y="557"/>
                      <a:pt x="2071" y="410"/>
                      <a:pt x="2092" y="400"/>
                    </a:cubicBezTo>
                    <a:lnTo>
                      <a:pt x="1693" y="126"/>
                    </a:lnTo>
                    <a:cubicBezTo>
                      <a:pt x="1682" y="126"/>
                      <a:pt x="1378" y="242"/>
                      <a:pt x="1073" y="389"/>
                    </a:cubicBezTo>
                    <a:lnTo>
                      <a:pt x="547" y="0"/>
                    </a:ln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44" name="Google Shape;944;p50"/>
            <p:cNvSpPr/>
            <p:nvPr/>
          </p:nvSpPr>
          <p:spPr>
            <a:xfrm>
              <a:off x="1441496" y="1780403"/>
              <a:ext cx="750382" cy="1294901"/>
            </a:xfrm>
            <a:custGeom>
              <a:rect b="b" l="l" r="r" t="t"/>
              <a:pathLst>
                <a:path extrusionOk="0" fill="none" h="34432" w="19953">
                  <a:moveTo>
                    <a:pt x="1" y="0"/>
                  </a:moveTo>
                  <a:lnTo>
                    <a:pt x="19133" y="11043"/>
                  </a:lnTo>
                  <a:cubicBezTo>
                    <a:pt x="19574" y="11305"/>
                    <a:pt x="19943" y="11936"/>
                    <a:pt x="19943" y="12440"/>
                  </a:cubicBezTo>
                  <a:lnTo>
                    <a:pt x="19953" y="34431"/>
                  </a:lnTo>
                </a:path>
              </a:pathLst>
            </a:custGeom>
            <a:noFill/>
            <a:ln cap="flat" cmpd="sng" w="73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945" name="Google Shape;945;p50"/>
            <p:cNvGrpSpPr/>
            <p:nvPr/>
          </p:nvGrpSpPr>
          <p:grpSpPr>
            <a:xfrm>
              <a:off x="1791664" y="3016450"/>
              <a:ext cx="938089" cy="1008684"/>
              <a:chOff x="2342231" y="2896027"/>
              <a:chExt cx="1114384" cy="1198247"/>
            </a:xfrm>
          </p:grpSpPr>
          <p:sp>
            <p:nvSpPr>
              <p:cNvPr id="946" name="Google Shape;946;p50"/>
              <p:cNvSpPr/>
              <p:nvPr/>
            </p:nvSpPr>
            <p:spPr>
              <a:xfrm>
                <a:off x="2845909" y="3457335"/>
                <a:ext cx="582071" cy="238833"/>
              </a:xfrm>
              <a:custGeom>
                <a:rect b="b" l="l" r="r" t="t"/>
                <a:pathLst>
                  <a:path extrusionOk="0" h="5346" w="13029">
                    <a:moveTo>
                      <a:pt x="0" y="0"/>
                    </a:moveTo>
                    <a:lnTo>
                      <a:pt x="0" y="1555"/>
                    </a:lnTo>
                    <a:cubicBezTo>
                      <a:pt x="0" y="2522"/>
                      <a:pt x="641" y="3499"/>
                      <a:pt x="1923" y="4235"/>
                    </a:cubicBezTo>
                    <a:cubicBezTo>
                      <a:pt x="3199" y="4975"/>
                      <a:pt x="4867" y="5345"/>
                      <a:pt x="6534" y="5345"/>
                    </a:cubicBezTo>
                    <a:cubicBezTo>
                      <a:pt x="8201" y="5345"/>
                      <a:pt x="9866" y="4975"/>
                      <a:pt x="11137" y="4235"/>
                    </a:cubicBezTo>
                    <a:cubicBezTo>
                      <a:pt x="12398" y="3509"/>
                      <a:pt x="13029" y="2543"/>
                      <a:pt x="13029" y="1587"/>
                    </a:cubicBezTo>
                    <a:lnTo>
                      <a:pt x="13029" y="42"/>
                    </a:lnTo>
                    <a:cubicBezTo>
                      <a:pt x="10958" y="42"/>
                      <a:pt x="2249" y="0"/>
                      <a:pt x="0" y="0"/>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7" name="Google Shape;947;p50"/>
              <p:cNvSpPr/>
              <p:nvPr/>
            </p:nvSpPr>
            <p:spPr>
              <a:xfrm>
                <a:off x="2817271" y="3289756"/>
                <a:ext cx="639344" cy="337028"/>
              </a:xfrm>
              <a:custGeom>
                <a:rect b="b" l="l" r="r" t="t"/>
                <a:pathLst>
                  <a:path extrusionOk="0" h="7544" w="14311">
                    <a:moveTo>
                      <a:pt x="7142" y="0"/>
                    </a:moveTo>
                    <a:cubicBezTo>
                      <a:pt x="5474" y="0"/>
                      <a:pt x="3809" y="368"/>
                      <a:pt x="2543" y="1103"/>
                    </a:cubicBezTo>
                    <a:cubicBezTo>
                      <a:pt x="0" y="2574"/>
                      <a:pt x="21" y="4970"/>
                      <a:pt x="2575" y="6441"/>
                    </a:cubicBezTo>
                    <a:cubicBezTo>
                      <a:pt x="3846" y="7176"/>
                      <a:pt x="5514" y="7544"/>
                      <a:pt x="7180" y="7544"/>
                    </a:cubicBezTo>
                    <a:cubicBezTo>
                      <a:pt x="8847" y="7544"/>
                      <a:pt x="10512" y="7176"/>
                      <a:pt x="11778" y="6441"/>
                    </a:cubicBezTo>
                    <a:cubicBezTo>
                      <a:pt x="14310" y="4970"/>
                      <a:pt x="14300" y="2574"/>
                      <a:pt x="11757" y="1103"/>
                    </a:cubicBezTo>
                    <a:cubicBezTo>
                      <a:pt x="10481" y="368"/>
                      <a:pt x="8810" y="0"/>
                      <a:pt x="7142" y="0"/>
                    </a:cubicBezTo>
                    <a:close/>
                  </a:path>
                </a:pathLst>
              </a:custGeom>
              <a:solidFill>
                <a:schemeClr val="lt1"/>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8" name="Google Shape;948;p50"/>
              <p:cNvSpPr/>
              <p:nvPr/>
            </p:nvSpPr>
            <p:spPr>
              <a:xfrm>
                <a:off x="2908812" y="3329160"/>
                <a:ext cx="456713" cy="142781"/>
              </a:xfrm>
              <a:custGeom>
                <a:rect b="b" l="l" r="r" t="t"/>
                <a:pathLst>
                  <a:path extrusionOk="0" h="3196" w="10223">
                    <a:moveTo>
                      <a:pt x="5093" y="1"/>
                    </a:moveTo>
                    <a:cubicBezTo>
                      <a:pt x="3817" y="1"/>
                      <a:pt x="2543" y="284"/>
                      <a:pt x="1576" y="852"/>
                    </a:cubicBezTo>
                    <a:cubicBezTo>
                      <a:pt x="473" y="1482"/>
                      <a:pt x="0" y="2344"/>
                      <a:pt x="147" y="3174"/>
                    </a:cubicBezTo>
                    <a:cubicBezTo>
                      <a:pt x="263" y="2544"/>
                      <a:pt x="736" y="1923"/>
                      <a:pt x="1576" y="1440"/>
                    </a:cubicBezTo>
                    <a:cubicBezTo>
                      <a:pt x="2543" y="878"/>
                      <a:pt x="3817" y="597"/>
                      <a:pt x="5093" y="597"/>
                    </a:cubicBezTo>
                    <a:cubicBezTo>
                      <a:pt x="6370" y="597"/>
                      <a:pt x="7649" y="878"/>
                      <a:pt x="8626" y="1440"/>
                    </a:cubicBezTo>
                    <a:cubicBezTo>
                      <a:pt x="9477" y="1934"/>
                      <a:pt x="9961" y="2554"/>
                      <a:pt x="10066" y="3195"/>
                    </a:cubicBezTo>
                    <a:cubicBezTo>
                      <a:pt x="10223" y="2355"/>
                      <a:pt x="9740" y="1493"/>
                      <a:pt x="8626" y="852"/>
                    </a:cubicBezTo>
                    <a:cubicBezTo>
                      <a:pt x="7649" y="284"/>
                      <a:pt x="6370" y="1"/>
                      <a:pt x="5093" y="1"/>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9" name="Google Shape;949;p50"/>
              <p:cNvSpPr/>
              <p:nvPr/>
            </p:nvSpPr>
            <p:spPr>
              <a:xfrm>
                <a:off x="2915380" y="3355832"/>
                <a:ext cx="443131" cy="231551"/>
              </a:xfrm>
              <a:custGeom>
                <a:rect b="b" l="l" r="r" t="t"/>
                <a:pathLst>
                  <a:path extrusionOk="0" h="5183" w="9919">
                    <a:moveTo>
                      <a:pt x="4946" y="0"/>
                    </a:moveTo>
                    <a:cubicBezTo>
                      <a:pt x="3670" y="0"/>
                      <a:pt x="2396" y="281"/>
                      <a:pt x="1429" y="843"/>
                    </a:cubicBezTo>
                    <a:cubicBezTo>
                      <a:pt x="589" y="1326"/>
                      <a:pt x="116" y="1947"/>
                      <a:pt x="0" y="2577"/>
                    </a:cubicBezTo>
                    <a:cubicBezTo>
                      <a:pt x="116" y="3218"/>
                      <a:pt x="599" y="3848"/>
                      <a:pt x="1450" y="4331"/>
                    </a:cubicBezTo>
                    <a:cubicBezTo>
                      <a:pt x="2427" y="4899"/>
                      <a:pt x="3704" y="5182"/>
                      <a:pt x="4979" y="5182"/>
                    </a:cubicBezTo>
                    <a:cubicBezTo>
                      <a:pt x="6254" y="5182"/>
                      <a:pt x="7528" y="4899"/>
                      <a:pt x="8500" y="4331"/>
                    </a:cubicBezTo>
                    <a:cubicBezTo>
                      <a:pt x="9340" y="3848"/>
                      <a:pt x="9814" y="3229"/>
                      <a:pt x="9919" y="2598"/>
                    </a:cubicBezTo>
                    <a:cubicBezTo>
                      <a:pt x="9814" y="1957"/>
                      <a:pt x="9330" y="1337"/>
                      <a:pt x="8479" y="843"/>
                    </a:cubicBezTo>
                    <a:cubicBezTo>
                      <a:pt x="7502" y="281"/>
                      <a:pt x="6223" y="0"/>
                      <a:pt x="494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0" name="Google Shape;950;p50"/>
              <p:cNvSpPr/>
              <p:nvPr/>
            </p:nvSpPr>
            <p:spPr>
              <a:xfrm>
                <a:off x="2908812" y="3316472"/>
                <a:ext cx="456713" cy="283597"/>
              </a:xfrm>
              <a:custGeom>
                <a:rect b="b" l="l" r="r" t="t"/>
                <a:pathLst>
                  <a:path extrusionOk="0" fill="none" h="6348" w="10223">
                    <a:moveTo>
                      <a:pt x="10066" y="3479"/>
                    </a:moveTo>
                    <a:cubicBezTo>
                      <a:pt x="10223" y="2639"/>
                      <a:pt x="9740" y="1777"/>
                      <a:pt x="8626" y="1136"/>
                    </a:cubicBezTo>
                    <a:cubicBezTo>
                      <a:pt x="6672" y="1"/>
                      <a:pt x="3510" y="1"/>
                      <a:pt x="1576" y="1136"/>
                    </a:cubicBezTo>
                    <a:cubicBezTo>
                      <a:pt x="473" y="1766"/>
                      <a:pt x="0" y="2628"/>
                      <a:pt x="147" y="3458"/>
                    </a:cubicBezTo>
                    <a:cubicBezTo>
                      <a:pt x="263" y="4099"/>
                      <a:pt x="746" y="4729"/>
                      <a:pt x="1597" y="5212"/>
                    </a:cubicBezTo>
                    <a:cubicBezTo>
                      <a:pt x="3552" y="6347"/>
                      <a:pt x="6704" y="6347"/>
                      <a:pt x="8647" y="5212"/>
                    </a:cubicBezTo>
                    <a:cubicBezTo>
                      <a:pt x="9487" y="4729"/>
                      <a:pt x="9961" y="4110"/>
                      <a:pt x="10066" y="3479"/>
                    </a:cubicBezTo>
                    <a:close/>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1" name="Google Shape;951;p50"/>
              <p:cNvSpPr/>
              <p:nvPr/>
            </p:nvSpPr>
            <p:spPr>
              <a:xfrm>
                <a:off x="2915380" y="3343278"/>
                <a:ext cx="443578" cy="129111"/>
              </a:xfrm>
              <a:custGeom>
                <a:rect b="b" l="l" r="r" t="t"/>
                <a:pathLst>
                  <a:path extrusionOk="0" fill="none" h="2890" w="9929">
                    <a:moveTo>
                      <a:pt x="9929" y="2889"/>
                    </a:moveTo>
                    <a:cubicBezTo>
                      <a:pt x="9929" y="2889"/>
                      <a:pt x="9929" y="2879"/>
                      <a:pt x="9919" y="2879"/>
                    </a:cubicBezTo>
                    <a:cubicBezTo>
                      <a:pt x="9814" y="2238"/>
                      <a:pt x="9330" y="1618"/>
                      <a:pt x="8479" y="1124"/>
                    </a:cubicBezTo>
                    <a:cubicBezTo>
                      <a:pt x="6525" y="0"/>
                      <a:pt x="3363" y="0"/>
                      <a:pt x="1429" y="1124"/>
                    </a:cubicBezTo>
                    <a:cubicBezTo>
                      <a:pt x="589" y="1607"/>
                      <a:pt x="116" y="2228"/>
                      <a:pt x="0" y="2858"/>
                    </a:cubicBezTo>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2" name="Google Shape;952;p50"/>
              <p:cNvSpPr/>
              <p:nvPr/>
            </p:nvSpPr>
            <p:spPr>
              <a:xfrm>
                <a:off x="3028946" y="3402875"/>
                <a:ext cx="216450" cy="124420"/>
              </a:xfrm>
              <a:custGeom>
                <a:rect b="b" l="l" r="r" t="t"/>
                <a:pathLst>
                  <a:path extrusionOk="0" h="2785" w="4845">
                    <a:moveTo>
                      <a:pt x="4246" y="0"/>
                    </a:moveTo>
                    <a:lnTo>
                      <a:pt x="3625" y="357"/>
                    </a:lnTo>
                    <a:cubicBezTo>
                      <a:pt x="3322" y="239"/>
                      <a:pt x="3016" y="179"/>
                      <a:pt x="2729" y="179"/>
                    </a:cubicBezTo>
                    <a:cubicBezTo>
                      <a:pt x="2429" y="179"/>
                      <a:pt x="2149" y="245"/>
                      <a:pt x="1913" y="378"/>
                    </a:cubicBezTo>
                    <a:cubicBezTo>
                      <a:pt x="863" y="988"/>
                      <a:pt x="2754" y="1713"/>
                      <a:pt x="2228" y="2018"/>
                    </a:cubicBezTo>
                    <a:cubicBezTo>
                      <a:pt x="2164" y="2058"/>
                      <a:pt x="2089" y="2077"/>
                      <a:pt x="2007" y="2077"/>
                    </a:cubicBezTo>
                    <a:cubicBezTo>
                      <a:pt x="1876" y="2077"/>
                      <a:pt x="1730" y="2028"/>
                      <a:pt x="1587" y="1944"/>
                    </a:cubicBezTo>
                    <a:cubicBezTo>
                      <a:pt x="1272" y="1765"/>
                      <a:pt x="989" y="1398"/>
                      <a:pt x="947" y="1062"/>
                    </a:cubicBezTo>
                    <a:lnTo>
                      <a:pt x="74" y="1230"/>
                    </a:lnTo>
                    <a:cubicBezTo>
                      <a:pt x="127" y="1524"/>
                      <a:pt x="337" y="1828"/>
                      <a:pt x="652" y="2081"/>
                    </a:cubicBezTo>
                    <a:lnTo>
                      <a:pt x="1" y="2470"/>
                    </a:lnTo>
                    <a:lnTo>
                      <a:pt x="557" y="2785"/>
                    </a:lnTo>
                    <a:lnTo>
                      <a:pt x="1199" y="2417"/>
                    </a:lnTo>
                    <a:cubicBezTo>
                      <a:pt x="1536" y="2571"/>
                      <a:pt x="1904" y="2661"/>
                      <a:pt x="2255" y="2661"/>
                    </a:cubicBezTo>
                    <a:cubicBezTo>
                      <a:pt x="2548" y="2661"/>
                      <a:pt x="2829" y="2598"/>
                      <a:pt x="3069" y="2459"/>
                    </a:cubicBezTo>
                    <a:cubicBezTo>
                      <a:pt x="4141" y="1839"/>
                      <a:pt x="2270" y="1093"/>
                      <a:pt x="2785" y="799"/>
                    </a:cubicBezTo>
                    <a:cubicBezTo>
                      <a:pt x="2837" y="767"/>
                      <a:pt x="2901" y="751"/>
                      <a:pt x="2970" y="751"/>
                    </a:cubicBezTo>
                    <a:cubicBezTo>
                      <a:pt x="3081" y="751"/>
                      <a:pt x="3208" y="791"/>
                      <a:pt x="3331" y="862"/>
                    </a:cubicBezTo>
                    <a:cubicBezTo>
                      <a:pt x="3573" y="999"/>
                      <a:pt x="3836" y="1303"/>
                      <a:pt x="3973" y="1587"/>
                    </a:cubicBezTo>
                    <a:lnTo>
                      <a:pt x="4844" y="1419"/>
                    </a:lnTo>
                    <a:cubicBezTo>
                      <a:pt x="4760" y="1167"/>
                      <a:pt x="4529" y="904"/>
                      <a:pt x="4204" y="673"/>
                    </a:cubicBezTo>
                    <a:lnTo>
                      <a:pt x="4813" y="315"/>
                    </a:lnTo>
                    <a:lnTo>
                      <a:pt x="424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3" name="Google Shape;953;p50"/>
              <p:cNvSpPr/>
              <p:nvPr/>
            </p:nvSpPr>
            <p:spPr>
              <a:xfrm>
                <a:off x="2845909" y="3359227"/>
                <a:ext cx="582071" cy="238475"/>
              </a:xfrm>
              <a:custGeom>
                <a:rect b="b" l="l" r="r" t="t"/>
                <a:pathLst>
                  <a:path extrusionOk="0" h="5338" w="13029">
                    <a:moveTo>
                      <a:pt x="0" y="1"/>
                    </a:moveTo>
                    <a:lnTo>
                      <a:pt x="0" y="1545"/>
                    </a:lnTo>
                    <a:cubicBezTo>
                      <a:pt x="0" y="2522"/>
                      <a:pt x="641" y="3489"/>
                      <a:pt x="1923" y="4234"/>
                    </a:cubicBezTo>
                    <a:cubicBezTo>
                      <a:pt x="3199" y="4970"/>
                      <a:pt x="4867" y="5338"/>
                      <a:pt x="6534" y="5338"/>
                    </a:cubicBezTo>
                    <a:cubicBezTo>
                      <a:pt x="8201" y="5338"/>
                      <a:pt x="9866" y="4970"/>
                      <a:pt x="11137" y="4234"/>
                    </a:cubicBezTo>
                    <a:cubicBezTo>
                      <a:pt x="12398" y="3499"/>
                      <a:pt x="13029" y="2543"/>
                      <a:pt x="13029" y="1577"/>
                    </a:cubicBezTo>
                    <a:lnTo>
                      <a:pt x="13029" y="32"/>
                    </a:lnTo>
                    <a:cubicBezTo>
                      <a:pt x="10958" y="32"/>
                      <a:pt x="2249" y="1"/>
                      <a:pt x="0" y="1"/>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4" name="Google Shape;954;p50"/>
              <p:cNvSpPr/>
              <p:nvPr/>
            </p:nvSpPr>
            <p:spPr>
              <a:xfrm>
                <a:off x="2817271" y="3191290"/>
                <a:ext cx="639344" cy="337296"/>
              </a:xfrm>
              <a:custGeom>
                <a:rect b="b" l="l" r="r" t="t"/>
                <a:pathLst>
                  <a:path extrusionOk="0" h="7550" w="14311">
                    <a:moveTo>
                      <a:pt x="7142" y="0"/>
                    </a:moveTo>
                    <a:cubicBezTo>
                      <a:pt x="5474" y="0"/>
                      <a:pt x="3809" y="371"/>
                      <a:pt x="2543" y="1112"/>
                    </a:cubicBezTo>
                    <a:cubicBezTo>
                      <a:pt x="0" y="2583"/>
                      <a:pt x="21" y="4967"/>
                      <a:pt x="2575" y="6438"/>
                    </a:cubicBezTo>
                    <a:cubicBezTo>
                      <a:pt x="3846" y="7179"/>
                      <a:pt x="5514" y="7550"/>
                      <a:pt x="7180" y="7550"/>
                    </a:cubicBezTo>
                    <a:cubicBezTo>
                      <a:pt x="8847" y="7550"/>
                      <a:pt x="10512" y="7179"/>
                      <a:pt x="11778" y="6438"/>
                    </a:cubicBezTo>
                    <a:cubicBezTo>
                      <a:pt x="14310" y="4967"/>
                      <a:pt x="14300" y="2583"/>
                      <a:pt x="11757" y="1112"/>
                    </a:cubicBezTo>
                    <a:cubicBezTo>
                      <a:pt x="10481" y="371"/>
                      <a:pt x="8810" y="0"/>
                      <a:pt x="7142" y="0"/>
                    </a:cubicBezTo>
                    <a:close/>
                  </a:path>
                </a:pathLst>
              </a:custGeom>
              <a:solidFill>
                <a:schemeClr val="lt1"/>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5" name="Google Shape;955;p50"/>
              <p:cNvSpPr/>
              <p:nvPr/>
            </p:nvSpPr>
            <p:spPr>
              <a:xfrm>
                <a:off x="2908812" y="3230963"/>
                <a:ext cx="456713" cy="142379"/>
              </a:xfrm>
              <a:custGeom>
                <a:rect b="b" l="l" r="r" t="t"/>
                <a:pathLst>
                  <a:path extrusionOk="0" h="3187" w="10223">
                    <a:moveTo>
                      <a:pt x="5093" y="0"/>
                    </a:moveTo>
                    <a:cubicBezTo>
                      <a:pt x="3817" y="0"/>
                      <a:pt x="2543" y="281"/>
                      <a:pt x="1576" y="843"/>
                    </a:cubicBezTo>
                    <a:cubicBezTo>
                      <a:pt x="473" y="1485"/>
                      <a:pt x="0" y="2346"/>
                      <a:pt x="147" y="3176"/>
                    </a:cubicBezTo>
                    <a:cubicBezTo>
                      <a:pt x="263" y="2535"/>
                      <a:pt x="736" y="1926"/>
                      <a:pt x="1576" y="1443"/>
                    </a:cubicBezTo>
                    <a:cubicBezTo>
                      <a:pt x="2543" y="875"/>
                      <a:pt x="3817" y="592"/>
                      <a:pt x="5093" y="592"/>
                    </a:cubicBezTo>
                    <a:cubicBezTo>
                      <a:pt x="6370" y="592"/>
                      <a:pt x="7649" y="875"/>
                      <a:pt x="8626" y="1443"/>
                    </a:cubicBezTo>
                    <a:cubicBezTo>
                      <a:pt x="9477" y="1926"/>
                      <a:pt x="9961" y="2556"/>
                      <a:pt x="10066" y="3187"/>
                    </a:cubicBezTo>
                    <a:cubicBezTo>
                      <a:pt x="10223" y="2356"/>
                      <a:pt x="9740" y="1485"/>
                      <a:pt x="8626" y="843"/>
                    </a:cubicBezTo>
                    <a:cubicBezTo>
                      <a:pt x="7649" y="281"/>
                      <a:pt x="6370" y="0"/>
                      <a:pt x="5093"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6" name="Google Shape;956;p50"/>
              <p:cNvSpPr/>
              <p:nvPr/>
            </p:nvSpPr>
            <p:spPr>
              <a:xfrm>
                <a:off x="2915380" y="3257366"/>
                <a:ext cx="443131" cy="231551"/>
              </a:xfrm>
              <a:custGeom>
                <a:rect b="b" l="l" r="r" t="t"/>
                <a:pathLst>
                  <a:path extrusionOk="0" h="5183" w="9919">
                    <a:moveTo>
                      <a:pt x="4946" y="1"/>
                    </a:moveTo>
                    <a:cubicBezTo>
                      <a:pt x="3670" y="1"/>
                      <a:pt x="2396" y="284"/>
                      <a:pt x="1429" y="852"/>
                    </a:cubicBezTo>
                    <a:cubicBezTo>
                      <a:pt x="589" y="1335"/>
                      <a:pt x="116" y="1944"/>
                      <a:pt x="0" y="2585"/>
                    </a:cubicBezTo>
                    <a:cubicBezTo>
                      <a:pt x="116" y="3226"/>
                      <a:pt x="599" y="3846"/>
                      <a:pt x="1450" y="4340"/>
                    </a:cubicBezTo>
                    <a:cubicBezTo>
                      <a:pt x="2427" y="4902"/>
                      <a:pt x="3704" y="5183"/>
                      <a:pt x="4979" y="5183"/>
                    </a:cubicBezTo>
                    <a:cubicBezTo>
                      <a:pt x="6254" y="5183"/>
                      <a:pt x="7528" y="4902"/>
                      <a:pt x="8500" y="4340"/>
                    </a:cubicBezTo>
                    <a:cubicBezTo>
                      <a:pt x="9340" y="3857"/>
                      <a:pt x="9814" y="3236"/>
                      <a:pt x="9919" y="2596"/>
                    </a:cubicBezTo>
                    <a:cubicBezTo>
                      <a:pt x="9814" y="1965"/>
                      <a:pt x="9330" y="1335"/>
                      <a:pt x="8479" y="852"/>
                    </a:cubicBezTo>
                    <a:cubicBezTo>
                      <a:pt x="7502" y="284"/>
                      <a:pt x="6223" y="1"/>
                      <a:pt x="4946"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7" name="Google Shape;957;p50"/>
              <p:cNvSpPr/>
              <p:nvPr/>
            </p:nvSpPr>
            <p:spPr>
              <a:xfrm>
                <a:off x="2908812" y="3218409"/>
                <a:ext cx="456713" cy="283061"/>
              </a:xfrm>
              <a:custGeom>
                <a:rect b="b" l="l" r="r" t="t"/>
                <a:pathLst>
                  <a:path extrusionOk="0" fill="none" h="6336" w="10223">
                    <a:moveTo>
                      <a:pt x="10066" y="3468"/>
                    </a:moveTo>
                    <a:cubicBezTo>
                      <a:pt x="10223" y="2637"/>
                      <a:pt x="9740" y="1766"/>
                      <a:pt x="8626" y="1124"/>
                    </a:cubicBezTo>
                    <a:cubicBezTo>
                      <a:pt x="6672" y="1"/>
                      <a:pt x="3510" y="1"/>
                      <a:pt x="1576" y="1124"/>
                    </a:cubicBezTo>
                    <a:cubicBezTo>
                      <a:pt x="473" y="1766"/>
                      <a:pt x="0" y="2627"/>
                      <a:pt x="147" y="3457"/>
                    </a:cubicBezTo>
                    <a:cubicBezTo>
                      <a:pt x="263" y="4098"/>
                      <a:pt x="746" y="4718"/>
                      <a:pt x="1597" y="5212"/>
                    </a:cubicBezTo>
                    <a:cubicBezTo>
                      <a:pt x="3552" y="6336"/>
                      <a:pt x="6704" y="6336"/>
                      <a:pt x="8647" y="5212"/>
                    </a:cubicBezTo>
                    <a:cubicBezTo>
                      <a:pt x="9487" y="4729"/>
                      <a:pt x="9961" y="4108"/>
                      <a:pt x="10066" y="3468"/>
                    </a:cubicBezTo>
                    <a:close/>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8" name="Google Shape;958;p50"/>
              <p:cNvSpPr/>
              <p:nvPr/>
            </p:nvSpPr>
            <p:spPr>
              <a:xfrm>
                <a:off x="2915380" y="3244678"/>
                <a:ext cx="443578" cy="129111"/>
              </a:xfrm>
              <a:custGeom>
                <a:rect b="b" l="l" r="r" t="t"/>
                <a:pathLst>
                  <a:path extrusionOk="0" fill="none" h="2890" w="9929">
                    <a:moveTo>
                      <a:pt x="9929" y="2890"/>
                    </a:moveTo>
                    <a:lnTo>
                      <a:pt x="9919" y="2880"/>
                    </a:lnTo>
                    <a:cubicBezTo>
                      <a:pt x="9814" y="2249"/>
                      <a:pt x="9330" y="1619"/>
                      <a:pt x="8479" y="1136"/>
                    </a:cubicBezTo>
                    <a:cubicBezTo>
                      <a:pt x="6525" y="1"/>
                      <a:pt x="3363" y="1"/>
                      <a:pt x="1429" y="1136"/>
                    </a:cubicBezTo>
                    <a:cubicBezTo>
                      <a:pt x="589" y="1619"/>
                      <a:pt x="116" y="2228"/>
                      <a:pt x="0" y="2869"/>
                    </a:cubicBezTo>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9" name="Google Shape;959;p50"/>
              <p:cNvSpPr/>
              <p:nvPr/>
            </p:nvSpPr>
            <p:spPr>
              <a:xfrm>
                <a:off x="3028946" y="3304276"/>
                <a:ext cx="216450" cy="124911"/>
              </a:xfrm>
              <a:custGeom>
                <a:rect b="b" l="l" r="r" t="t"/>
                <a:pathLst>
                  <a:path extrusionOk="0" h="2796" w="4845">
                    <a:moveTo>
                      <a:pt x="4246" y="1"/>
                    </a:moveTo>
                    <a:lnTo>
                      <a:pt x="3625" y="369"/>
                    </a:lnTo>
                    <a:cubicBezTo>
                      <a:pt x="3316" y="248"/>
                      <a:pt x="3003" y="185"/>
                      <a:pt x="2710" y="185"/>
                    </a:cubicBezTo>
                    <a:cubicBezTo>
                      <a:pt x="2418" y="185"/>
                      <a:pt x="2144" y="248"/>
                      <a:pt x="1913" y="379"/>
                    </a:cubicBezTo>
                    <a:cubicBezTo>
                      <a:pt x="863" y="988"/>
                      <a:pt x="2754" y="1724"/>
                      <a:pt x="2228" y="2029"/>
                    </a:cubicBezTo>
                    <a:cubicBezTo>
                      <a:pt x="2163" y="2066"/>
                      <a:pt x="2087" y="2083"/>
                      <a:pt x="2005" y="2083"/>
                    </a:cubicBezTo>
                    <a:cubicBezTo>
                      <a:pt x="1874" y="2083"/>
                      <a:pt x="1729" y="2039"/>
                      <a:pt x="1587" y="1955"/>
                    </a:cubicBezTo>
                    <a:cubicBezTo>
                      <a:pt x="1272" y="1777"/>
                      <a:pt x="989" y="1399"/>
                      <a:pt x="947" y="1073"/>
                    </a:cubicBezTo>
                    <a:lnTo>
                      <a:pt x="74" y="1241"/>
                    </a:lnTo>
                    <a:cubicBezTo>
                      <a:pt x="127" y="1525"/>
                      <a:pt x="337" y="1829"/>
                      <a:pt x="652" y="2092"/>
                    </a:cubicBezTo>
                    <a:lnTo>
                      <a:pt x="1" y="2470"/>
                    </a:lnTo>
                    <a:lnTo>
                      <a:pt x="557" y="2796"/>
                    </a:lnTo>
                    <a:lnTo>
                      <a:pt x="1199" y="2417"/>
                    </a:lnTo>
                    <a:cubicBezTo>
                      <a:pt x="1533" y="2576"/>
                      <a:pt x="1898" y="2665"/>
                      <a:pt x="2245" y="2665"/>
                    </a:cubicBezTo>
                    <a:cubicBezTo>
                      <a:pt x="2542" y="2665"/>
                      <a:pt x="2827" y="2600"/>
                      <a:pt x="3069" y="2459"/>
                    </a:cubicBezTo>
                    <a:cubicBezTo>
                      <a:pt x="4141" y="1840"/>
                      <a:pt x="2270" y="1104"/>
                      <a:pt x="2785" y="799"/>
                    </a:cubicBezTo>
                    <a:cubicBezTo>
                      <a:pt x="2837" y="767"/>
                      <a:pt x="2901" y="752"/>
                      <a:pt x="2970" y="752"/>
                    </a:cubicBezTo>
                    <a:cubicBezTo>
                      <a:pt x="3081" y="752"/>
                      <a:pt x="3208" y="791"/>
                      <a:pt x="3331" y="862"/>
                    </a:cubicBezTo>
                    <a:cubicBezTo>
                      <a:pt x="3573" y="1009"/>
                      <a:pt x="3836" y="1304"/>
                      <a:pt x="3973" y="1598"/>
                    </a:cubicBezTo>
                    <a:lnTo>
                      <a:pt x="4844" y="1420"/>
                    </a:lnTo>
                    <a:cubicBezTo>
                      <a:pt x="4760" y="1178"/>
                      <a:pt x="4529" y="904"/>
                      <a:pt x="4204" y="673"/>
                    </a:cubicBezTo>
                    <a:lnTo>
                      <a:pt x="4813" y="327"/>
                    </a:lnTo>
                    <a:lnTo>
                      <a:pt x="424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0" name="Google Shape;960;p50"/>
              <p:cNvSpPr/>
              <p:nvPr/>
            </p:nvSpPr>
            <p:spPr>
              <a:xfrm>
                <a:off x="2845909" y="3260672"/>
                <a:ext cx="582071" cy="238475"/>
              </a:xfrm>
              <a:custGeom>
                <a:rect b="b" l="l" r="r" t="t"/>
                <a:pathLst>
                  <a:path extrusionOk="0" h="5338" w="13029">
                    <a:moveTo>
                      <a:pt x="0" y="0"/>
                    </a:moveTo>
                    <a:lnTo>
                      <a:pt x="0" y="1544"/>
                    </a:lnTo>
                    <a:cubicBezTo>
                      <a:pt x="0" y="2522"/>
                      <a:pt x="641" y="3498"/>
                      <a:pt x="1923" y="4234"/>
                    </a:cubicBezTo>
                    <a:cubicBezTo>
                      <a:pt x="3199" y="4969"/>
                      <a:pt x="4867" y="5337"/>
                      <a:pt x="6534" y="5337"/>
                    </a:cubicBezTo>
                    <a:cubicBezTo>
                      <a:pt x="8201" y="5337"/>
                      <a:pt x="9866" y="4969"/>
                      <a:pt x="11137" y="4234"/>
                    </a:cubicBezTo>
                    <a:cubicBezTo>
                      <a:pt x="12398" y="3498"/>
                      <a:pt x="13029" y="2543"/>
                      <a:pt x="13029" y="1586"/>
                    </a:cubicBezTo>
                    <a:lnTo>
                      <a:pt x="13029" y="31"/>
                    </a:lnTo>
                    <a:cubicBezTo>
                      <a:pt x="10958" y="31"/>
                      <a:pt x="2249" y="0"/>
                      <a:pt x="0" y="0"/>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1" name="Google Shape;961;p50"/>
              <p:cNvSpPr/>
              <p:nvPr/>
            </p:nvSpPr>
            <p:spPr>
              <a:xfrm>
                <a:off x="2817271" y="3093093"/>
                <a:ext cx="639344" cy="337073"/>
              </a:xfrm>
              <a:custGeom>
                <a:rect b="b" l="l" r="r" t="t"/>
                <a:pathLst>
                  <a:path extrusionOk="0" h="7545" w="14311">
                    <a:moveTo>
                      <a:pt x="7142" y="0"/>
                    </a:moveTo>
                    <a:cubicBezTo>
                      <a:pt x="5474" y="0"/>
                      <a:pt x="3809" y="368"/>
                      <a:pt x="2543" y="1103"/>
                    </a:cubicBezTo>
                    <a:cubicBezTo>
                      <a:pt x="0" y="2574"/>
                      <a:pt x="21" y="4970"/>
                      <a:pt x="2575" y="6441"/>
                    </a:cubicBezTo>
                    <a:cubicBezTo>
                      <a:pt x="3846" y="7176"/>
                      <a:pt x="5514" y="7544"/>
                      <a:pt x="7180" y="7544"/>
                    </a:cubicBezTo>
                    <a:cubicBezTo>
                      <a:pt x="8847" y="7544"/>
                      <a:pt x="10512" y="7176"/>
                      <a:pt x="11778" y="6441"/>
                    </a:cubicBezTo>
                    <a:cubicBezTo>
                      <a:pt x="14310" y="4959"/>
                      <a:pt x="14300" y="2574"/>
                      <a:pt x="11757" y="1103"/>
                    </a:cubicBezTo>
                    <a:cubicBezTo>
                      <a:pt x="10481" y="368"/>
                      <a:pt x="8810" y="0"/>
                      <a:pt x="7142" y="0"/>
                    </a:cubicBezTo>
                    <a:close/>
                  </a:path>
                </a:pathLst>
              </a:custGeom>
              <a:solidFill>
                <a:schemeClr val="lt1"/>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2" name="Google Shape;962;p50"/>
              <p:cNvSpPr/>
              <p:nvPr/>
            </p:nvSpPr>
            <p:spPr>
              <a:xfrm>
                <a:off x="2908812" y="3132408"/>
                <a:ext cx="456713" cy="142826"/>
              </a:xfrm>
              <a:custGeom>
                <a:rect b="b" l="l" r="r" t="t"/>
                <a:pathLst>
                  <a:path extrusionOk="0" h="3197" w="10223">
                    <a:moveTo>
                      <a:pt x="5093" y="0"/>
                    </a:moveTo>
                    <a:cubicBezTo>
                      <a:pt x="3817" y="0"/>
                      <a:pt x="2543" y="281"/>
                      <a:pt x="1576" y="843"/>
                    </a:cubicBezTo>
                    <a:cubicBezTo>
                      <a:pt x="473" y="1484"/>
                      <a:pt x="0" y="2346"/>
                      <a:pt x="147" y="3175"/>
                    </a:cubicBezTo>
                    <a:cubicBezTo>
                      <a:pt x="263" y="2545"/>
                      <a:pt x="736" y="1926"/>
                      <a:pt x="1576" y="1442"/>
                    </a:cubicBezTo>
                    <a:cubicBezTo>
                      <a:pt x="2543" y="880"/>
                      <a:pt x="3817" y="599"/>
                      <a:pt x="5093" y="599"/>
                    </a:cubicBezTo>
                    <a:cubicBezTo>
                      <a:pt x="6370" y="599"/>
                      <a:pt x="7649" y="880"/>
                      <a:pt x="8626" y="1442"/>
                    </a:cubicBezTo>
                    <a:cubicBezTo>
                      <a:pt x="9477" y="1936"/>
                      <a:pt x="9961" y="2556"/>
                      <a:pt x="10066" y="3196"/>
                    </a:cubicBezTo>
                    <a:cubicBezTo>
                      <a:pt x="10223" y="2356"/>
                      <a:pt x="9740" y="1484"/>
                      <a:pt x="8626" y="843"/>
                    </a:cubicBezTo>
                    <a:cubicBezTo>
                      <a:pt x="7649" y="281"/>
                      <a:pt x="6370" y="0"/>
                      <a:pt x="5093"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3" name="Google Shape;963;p50"/>
              <p:cNvSpPr/>
              <p:nvPr/>
            </p:nvSpPr>
            <p:spPr>
              <a:xfrm>
                <a:off x="2915380" y="3159124"/>
                <a:ext cx="443131" cy="231595"/>
              </a:xfrm>
              <a:custGeom>
                <a:rect b="b" l="l" r="r" t="t"/>
                <a:pathLst>
                  <a:path extrusionOk="0" h="5184" w="9919">
                    <a:moveTo>
                      <a:pt x="4946" y="1"/>
                    </a:moveTo>
                    <a:cubicBezTo>
                      <a:pt x="3670" y="1"/>
                      <a:pt x="2396" y="282"/>
                      <a:pt x="1429" y="844"/>
                    </a:cubicBezTo>
                    <a:cubicBezTo>
                      <a:pt x="589" y="1328"/>
                      <a:pt x="116" y="1947"/>
                      <a:pt x="0" y="2577"/>
                    </a:cubicBezTo>
                    <a:cubicBezTo>
                      <a:pt x="116" y="3219"/>
                      <a:pt x="599" y="3849"/>
                      <a:pt x="1450" y="4332"/>
                    </a:cubicBezTo>
                    <a:cubicBezTo>
                      <a:pt x="2427" y="4900"/>
                      <a:pt x="3704" y="5183"/>
                      <a:pt x="4979" y="5183"/>
                    </a:cubicBezTo>
                    <a:cubicBezTo>
                      <a:pt x="6254" y="5183"/>
                      <a:pt x="7528" y="4900"/>
                      <a:pt x="8500" y="4332"/>
                    </a:cubicBezTo>
                    <a:cubicBezTo>
                      <a:pt x="9340" y="3849"/>
                      <a:pt x="9814" y="3229"/>
                      <a:pt x="9919" y="2598"/>
                    </a:cubicBezTo>
                    <a:cubicBezTo>
                      <a:pt x="9814" y="1958"/>
                      <a:pt x="9330" y="1338"/>
                      <a:pt x="8479" y="844"/>
                    </a:cubicBezTo>
                    <a:cubicBezTo>
                      <a:pt x="7502" y="282"/>
                      <a:pt x="6223" y="1"/>
                      <a:pt x="4946"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4" name="Google Shape;964;p50"/>
              <p:cNvSpPr/>
              <p:nvPr/>
            </p:nvSpPr>
            <p:spPr>
              <a:xfrm>
                <a:off x="2908812" y="3119854"/>
                <a:ext cx="456713" cy="283552"/>
              </a:xfrm>
              <a:custGeom>
                <a:rect b="b" l="l" r="r" t="t"/>
                <a:pathLst>
                  <a:path extrusionOk="0" fill="none" h="6347" w="10223">
                    <a:moveTo>
                      <a:pt x="10066" y="3477"/>
                    </a:moveTo>
                    <a:cubicBezTo>
                      <a:pt x="10223" y="2637"/>
                      <a:pt x="9740" y="1765"/>
                      <a:pt x="8626" y="1124"/>
                    </a:cubicBezTo>
                    <a:cubicBezTo>
                      <a:pt x="6672" y="0"/>
                      <a:pt x="3510" y="0"/>
                      <a:pt x="1576" y="1124"/>
                    </a:cubicBezTo>
                    <a:cubicBezTo>
                      <a:pt x="473" y="1765"/>
                      <a:pt x="0" y="2627"/>
                      <a:pt x="147" y="3456"/>
                    </a:cubicBezTo>
                    <a:cubicBezTo>
                      <a:pt x="263" y="4098"/>
                      <a:pt x="746" y="4728"/>
                      <a:pt x="1597" y="5211"/>
                    </a:cubicBezTo>
                    <a:cubicBezTo>
                      <a:pt x="3552" y="6346"/>
                      <a:pt x="6704" y="6346"/>
                      <a:pt x="8647" y="5211"/>
                    </a:cubicBezTo>
                    <a:cubicBezTo>
                      <a:pt x="9487" y="4728"/>
                      <a:pt x="9961" y="4108"/>
                      <a:pt x="10066" y="3477"/>
                    </a:cubicBezTo>
                    <a:close/>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5" name="Google Shape;965;p50"/>
              <p:cNvSpPr/>
              <p:nvPr/>
            </p:nvSpPr>
            <p:spPr>
              <a:xfrm>
                <a:off x="2915380" y="3146570"/>
                <a:ext cx="443578" cy="129155"/>
              </a:xfrm>
              <a:custGeom>
                <a:rect b="b" l="l" r="r" t="t"/>
                <a:pathLst>
                  <a:path extrusionOk="0" fill="none" h="2891" w="9929">
                    <a:moveTo>
                      <a:pt x="9929" y="2890"/>
                    </a:moveTo>
                    <a:cubicBezTo>
                      <a:pt x="9929" y="2890"/>
                      <a:pt x="9929" y="2879"/>
                      <a:pt x="9919" y="2879"/>
                    </a:cubicBezTo>
                    <a:cubicBezTo>
                      <a:pt x="9814" y="2239"/>
                      <a:pt x="9330" y="1619"/>
                      <a:pt x="8479" y="1125"/>
                    </a:cubicBezTo>
                    <a:cubicBezTo>
                      <a:pt x="6525" y="1"/>
                      <a:pt x="3363" y="1"/>
                      <a:pt x="1429" y="1125"/>
                    </a:cubicBezTo>
                    <a:cubicBezTo>
                      <a:pt x="589" y="1609"/>
                      <a:pt x="116" y="2228"/>
                      <a:pt x="0" y="2858"/>
                    </a:cubicBezTo>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6" name="Google Shape;966;p50"/>
              <p:cNvSpPr/>
              <p:nvPr/>
            </p:nvSpPr>
            <p:spPr>
              <a:xfrm>
                <a:off x="3028946" y="3205721"/>
                <a:ext cx="216450" cy="124911"/>
              </a:xfrm>
              <a:custGeom>
                <a:rect b="b" l="l" r="r" t="t"/>
                <a:pathLst>
                  <a:path extrusionOk="0" h="2796" w="4845">
                    <a:moveTo>
                      <a:pt x="4246" y="0"/>
                    </a:moveTo>
                    <a:lnTo>
                      <a:pt x="3625" y="369"/>
                    </a:lnTo>
                    <a:cubicBezTo>
                      <a:pt x="3322" y="250"/>
                      <a:pt x="3016" y="190"/>
                      <a:pt x="2729" y="190"/>
                    </a:cubicBezTo>
                    <a:cubicBezTo>
                      <a:pt x="2429" y="190"/>
                      <a:pt x="2149" y="255"/>
                      <a:pt x="1913" y="390"/>
                    </a:cubicBezTo>
                    <a:cubicBezTo>
                      <a:pt x="863" y="999"/>
                      <a:pt x="2754" y="1724"/>
                      <a:pt x="2228" y="2029"/>
                    </a:cubicBezTo>
                    <a:cubicBezTo>
                      <a:pt x="2163" y="2065"/>
                      <a:pt x="2087" y="2083"/>
                      <a:pt x="2005" y="2083"/>
                    </a:cubicBezTo>
                    <a:cubicBezTo>
                      <a:pt x="1874" y="2083"/>
                      <a:pt x="1729" y="2039"/>
                      <a:pt x="1587" y="1955"/>
                    </a:cubicBezTo>
                    <a:cubicBezTo>
                      <a:pt x="1272" y="1776"/>
                      <a:pt x="989" y="1408"/>
                      <a:pt x="947" y="1072"/>
                    </a:cubicBezTo>
                    <a:lnTo>
                      <a:pt x="74" y="1240"/>
                    </a:lnTo>
                    <a:cubicBezTo>
                      <a:pt x="127" y="1534"/>
                      <a:pt x="337" y="1840"/>
                      <a:pt x="652" y="2092"/>
                    </a:cubicBezTo>
                    <a:lnTo>
                      <a:pt x="1" y="2470"/>
                    </a:lnTo>
                    <a:lnTo>
                      <a:pt x="557" y="2795"/>
                    </a:lnTo>
                    <a:lnTo>
                      <a:pt x="1199" y="2428"/>
                    </a:lnTo>
                    <a:cubicBezTo>
                      <a:pt x="1536" y="2582"/>
                      <a:pt x="1904" y="2671"/>
                      <a:pt x="2255" y="2671"/>
                    </a:cubicBezTo>
                    <a:cubicBezTo>
                      <a:pt x="2549" y="2671"/>
                      <a:pt x="2830" y="2609"/>
                      <a:pt x="3069" y="2470"/>
                    </a:cubicBezTo>
                    <a:cubicBezTo>
                      <a:pt x="4141" y="1840"/>
                      <a:pt x="2270" y="1104"/>
                      <a:pt x="2785" y="810"/>
                    </a:cubicBezTo>
                    <a:cubicBezTo>
                      <a:pt x="2838" y="778"/>
                      <a:pt x="2901" y="762"/>
                      <a:pt x="2970" y="762"/>
                    </a:cubicBezTo>
                    <a:cubicBezTo>
                      <a:pt x="3082" y="762"/>
                      <a:pt x="3209" y="801"/>
                      <a:pt x="3331" y="873"/>
                    </a:cubicBezTo>
                    <a:cubicBezTo>
                      <a:pt x="3573" y="1009"/>
                      <a:pt x="3836" y="1314"/>
                      <a:pt x="3973" y="1597"/>
                    </a:cubicBezTo>
                    <a:lnTo>
                      <a:pt x="4844" y="1419"/>
                    </a:lnTo>
                    <a:cubicBezTo>
                      <a:pt x="4760" y="1177"/>
                      <a:pt x="4529" y="915"/>
                      <a:pt x="4204" y="684"/>
                    </a:cubicBezTo>
                    <a:lnTo>
                      <a:pt x="4813" y="327"/>
                    </a:lnTo>
                    <a:lnTo>
                      <a:pt x="424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7" name="Google Shape;967;p50"/>
              <p:cNvSpPr/>
              <p:nvPr/>
            </p:nvSpPr>
            <p:spPr>
              <a:xfrm>
                <a:off x="2845909" y="3162519"/>
                <a:ext cx="582071" cy="238520"/>
              </a:xfrm>
              <a:custGeom>
                <a:rect b="b" l="l" r="r" t="t"/>
                <a:pathLst>
                  <a:path extrusionOk="0" h="5339" w="13029">
                    <a:moveTo>
                      <a:pt x="0" y="1"/>
                    </a:moveTo>
                    <a:lnTo>
                      <a:pt x="0" y="1546"/>
                    </a:lnTo>
                    <a:cubicBezTo>
                      <a:pt x="0" y="2512"/>
                      <a:pt x="641" y="3489"/>
                      <a:pt x="1923" y="4235"/>
                    </a:cubicBezTo>
                    <a:cubicBezTo>
                      <a:pt x="3199" y="4971"/>
                      <a:pt x="4867" y="5339"/>
                      <a:pt x="6534" y="5339"/>
                    </a:cubicBezTo>
                    <a:cubicBezTo>
                      <a:pt x="8201" y="5339"/>
                      <a:pt x="9866" y="4971"/>
                      <a:pt x="11137" y="4235"/>
                    </a:cubicBezTo>
                    <a:cubicBezTo>
                      <a:pt x="12398" y="3500"/>
                      <a:pt x="13029" y="2543"/>
                      <a:pt x="13029" y="1577"/>
                    </a:cubicBezTo>
                    <a:lnTo>
                      <a:pt x="13029" y="33"/>
                    </a:lnTo>
                    <a:cubicBezTo>
                      <a:pt x="10958" y="33"/>
                      <a:pt x="2249" y="1"/>
                      <a:pt x="0" y="1"/>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8" name="Google Shape;968;p50"/>
              <p:cNvSpPr/>
              <p:nvPr/>
            </p:nvSpPr>
            <p:spPr>
              <a:xfrm>
                <a:off x="2817271" y="2994493"/>
                <a:ext cx="639344" cy="337073"/>
              </a:xfrm>
              <a:custGeom>
                <a:rect b="b" l="l" r="r" t="t"/>
                <a:pathLst>
                  <a:path extrusionOk="0" h="7545" w="14311">
                    <a:moveTo>
                      <a:pt x="7142" y="1"/>
                    </a:moveTo>
                    <a:cubicBezTo>
                      <a:pt x="5474" y="1"/>
                      <a:pt x="3809" y="369"/>
                      <a:pt x="2543" y="1104"/>
                    </a:cubicBezTo>
                    <a:cubicBezTo>
                      <a:pt x="0" y="2585"/>
                      <a:pt x="21" y="4970"/>
                      <a:pt x="2575" y="6441"/>
                    </a:cubicBezTo>
                    <a:cubicBezTo>
                      <a:pt x="3846" y="7177"/>
                      <a:pt x="5514" y="7545"/>
                      <a:pt x="7180" y="7545"/>
                    </a:cubicBezTo>
                    <a:cubicBezTo>
                      <a:pt x="8847" y="7545"/>
                      <a:pt x="10512" y="7177"/>
                      <a:pt x="11778" y="6441"/>
                    </a:cubicBezTo>
                    <a:cubicBezTo>
                      <a:pt x="14310" y="4970"/>
                      <a:pt x="14300" y="2575"/>
                      <a:pt x="11757" y="1104"/>
                    </a:cubicBezTo>
                    <a:cubicBezTo>
                      <a:pt x="10481" y="369"/>
                      <a:pt x="8810" y="1"/>
                      <a:pt x="7142" y="1"/>
                    </a:cubicBezTo>
                    <a:close/>
                  </a:path>
                </a:pathLst>
              </a:custGeom>
              <a:solidFill>
                <a:schemeClr val="lt1"/>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9" name="Google Shape;969;p50"/>
              <p:cNvSpPr/>
              <p:nvPr/>
            </p:nvSpPr>
            <p:spPr>
              <a:xfrm>
                <a:off x="2908812" y="3034121"/>
                <a:ext cx="456713" cy="142513"/>
              </a:xfrm>
              <a:custGeom>
                <a:rect b="b" l="l" r="r" t="t"/>
                <a:pathLst>
                  <a:path extrusionOk="0" h="3190" w="10223">
                    <a:moveTo>
                      <a:pt x="5102" y="0"/>
                    </a:moveTo>
                    <a:cubicBezTo>
                      <a:pt x="3822" y="0"/>
                      <a:pt x="2545" y="284"/>
                      <a:pt x="1576" y="847"/>
                    </a:cubicBezTo>
                    <a:cubicBezTo>
                      <a:pt x="473" y="1488"/>
                      <a:pt x="0" y="2339"/>
                      <a:pt x="147" y="3180"/>
                    </a:cubicBezTo>
                    <a:cubicBezTo>
                      <a:pt x="263" y="2539"/>
                      <a:pt x="736" y="1929"/>
                      <a:pt x="1576" y="1436"/>
                    </a:cubicBezTo>
                    <a:cubicBezTo>
                      <a:pt x="2543" y="873"/>
                      <a:pt x="3817" y="592"/>
                      <a:pt x="5093" y="592"/>
                    </a:cubicBezTo>
                    <a:cubicBezTo>
                      <a:pt x="6370" y="592"/>
                      <a:pt x="7649" y="873"/>
                      <a:pt x="8626" y="1436"/>
                    </a:cubicBezTo>
                    <a:cubicBezTo>
                      <a:pt x="9477" y="1929"/>
                      <a:pt x="9961" y="2549"/>
                      <a:pt x="10066" y="3190"/>
                    </a:cubicBezTo>
                    <a:cubicBezTo>
                      <a:pt x="10223" y="2360"/>
                      <a:pt x="9740" y="1488"/>
                      <a:pt x="8626" y="847"/>
                    </a:cubicBezTo>
                    <a:cubicBezTo>
                      <a:pt x="7651" y="281"/>
                      <a:pt x="6375" y="0"/>
                      <a:pt x="5102"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0" name="Google Shape;970;p50"/>
              <p:cNvSpPr/>
              <p:nvPr/>
            </p:nvSpPr>
            <p:spPr>
              <a:xfrm>
                <a:off x="2915380" y="3060569"/>
                <a:ext cx="443131" cy="231685"/>
              </a:xfrm>
              <a:custGeom>
                <a:rect b="b" l="l" r="r" t="t"/>
                <a:pathLst>
                  <a:path extrusionOk="0" h="5186" w="9919">
                    <a:moveTo>
                      <a:pt x="4946" y="0"/>
                    </a:moveTo>
                    <a:cubicBezTo>
                      <a:pt x="3670" y="0"/>
                      <a:pt x="2396" y="281"/>
                      <a:pt x="1429" y="844"/>
                    </a:cubicBezTo>
                    <a:cubicBezTo>
                      <a:pt x="589" y="1337"/>
                      <a:pt x="116" y="1947"/>
                      <a:pt x="0" y="2588"/>
                    </a:cubicBezTo>
                    <a:cubicBezTo>
                      <a:pt x="116" y="3228"/>
                      <a:pt x="599" y="3849"/>
                      <a:pt x="1450" y="4342"/>
                    </a:cubicBezTo>
                    <a:cubicBezTo>
                      <a:pt x="2427" y="4904"/>
                      <a:pt x="3704" y="5186"/>
                      <a:pt x="4979" y="5186"/>
                    </a:cubicBezTo>
                    <a:cubicBezTo>
                      <a:pt x="6254" y="5186"/>
                      <a:pt x="7528" y="4904"/>
                      <a:pt x="8500" y="4342"/>
                    </a:cubicBezTo>
                    <a:cubicBezTo>
                      <a:pt x="9340" y="3849"/>
                      <a:pt x="9814" y="3239"/>
                      <a:pt x="9919" y="2598"/>
                    </a:cubicBezTo>
                    <a:cubicBezTo>
                      <a:pt x="9814" y="1957"/>
                      <a:pt x="9330" y="1337"/>
                      <a:pt x="8479" y="844"/>
                    </a:cubicBezTo>
                    <a:cubicBezTo>
                      <a:pt x="7502" y="281"/>
                      <a:pt x="6223" y="0"/>
                      <a:pt x="4946"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1" name="Google Shape;971;p50"/>
              <p:cNvSpPr/>
              <p:nvPr/>
            </p:nvSpPr>
            <p:spPr>
              <a:xfrm>
                <a:off x="2908812" y="3021254"/>
                <a:ext cx="456713" cy="283552"/>
              </a:xfrm>
              <a:custGeom>
                <a:rect b="b" l="l" r="r" t="t"/>
                <a:pathLst>
                  <a:path extrusionOk="0" fill="none" h="6347" w="10223">
                    <a:moveTo>
                      <a:pt x="10066" y="3478"/>
                    </a:moveTo>
                    <a:cubicBezTo>
                      <a:pt x="10223" y="2648"/>
                      <a:pt x="9740" y="1776"/>
                      <a:pt x="8626" y="1135"/>
                    </a:cubicBezTo>
                    <a:cubicBezTo>
                      <a:pt x="6672" y="1"/>
                      <a:pt x="3510" y="11"/>
                      <a:pt x="1576" y="1135"/>
                    </a:cubicBezTo>
                    <a:cubicBezTo>
                      <a:pt x="473" y="1776"/>
                      <a:pt x="0" y="2627"/>
                      <a:pt x="147" y="3468"/>
                    </a:cubicBezTo>
                    <a:cubicBezTo>
                      <a:pt x="263" y="4108"/>
                      <a:pt x="746" y="4729"/>
                      <a:pt x="1597" y="5222"/>
                    </a:cubicBezTo>
                    <a:cubicBezTo>
                      <a:pt x="3552" y="6347"/>
                      <a:pt x="6704" y="6347"/>
                      <a:pt x="8647" y="5222"/>
                    </a:cubicBezTo>
                    <a:cubicBezTo>
                      <a:pt x="9487" y="4729"/>
                      <a:pt x="9961" y="4119"/>
                      <a:pt x="10066" y="3478"/>
                    </a:cubicBezTo>
                    <a:close/>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2" name="Google Shape;972;p50"/>
              <p:cNvSpPr/>
              <p:nvPr/>
            </p:nvSpPr>
            <p:spPr>
              <a:xfrm>
                <a:off x="2915380" y="3048015"/>
                <a:ext cx="443578" cy="129111"/>
              </a:xfrm>
              <a:custGeom>
                <a:rect b="b" l="l" r="r" t="t"/>
                <a:pathLst>
                  <a:path extrusionOk="0" fill="none" h="2890" w="9929">
                    <a:moveTo>
                      <a:pt x="9929" y="2890"/>
                    </a:moveTo>
                    <a:lnTo>
                      <a:pt x="9919" y="2879"/>
                    </a:lnTo>
                    <a:cubicBezTo>
                      <a:pt x="9814" y="2238"/>
                      <a:pt x="9330" y="1618"/>
                      <a:pt x="8479" y="1125"/>
                    </a:cubicBezTo>
                    <a:cubicBezTo>
                      <a:pt x="6525" y="0"/>
                      <a:pt x="3363" y="0"/>
                      <a:pt x="1429" y="1125"/>
                    </a:cubicBezTo>
                    <a:cubicBezTo>
                      <a:pt x="589" y="1618"/>
                      <a:pt x="116" y="2228"/>
                      <a:pt x="0" y="2869"/>
                    </a:cubicBezTo>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3" name="Google Shape;973;p50"/>
              <p:cNvSpPr/>
              <p:nvPr/>
            </p:nvSpPr>
            <p:spPr>
              <a:xfrm>
                <a:off x="3028946" y="3107612"/>
                <a:ext cx="216450" cy="124911"/>
              </a:xfrm>
              <a:custGeom>
                <a:rect b="b" l="l" r="r" t="t"/>
                <a:pathLst>
                  <a:path extrusionOk="0" h="2796" w="4845">
                    <a:moveTo>
                      <a:pt x="4246" y="1"/>
                    </a:moveTo>
                    <a:lnTo>
                      <a:pt x="3625" y="358"/>
                    </a:lnTo>
                    <a:cubicBezTo>
                      <a:pt x="3322" y="240"/>
                      <a:pt x="3016" y="179"/>
                      <a:pt x="2729" y="179"/>
                    </a:cubicBezTo>
                    <a:cubicBezTo>
                      <a:pt x="2429" y="179"/>
                      <a:pt x="2149" y="245"/>
                      <a:pt x="1913" y="379"/>
                    </a:cubicBezTo>
                    <a:cubicBezTo>
                      <a:pt x="863" y="989"/>
                      <a:pt x="2754" y="1713"/>
                      <a:pt x="2228" y="2018"/>
                    </a:cubicBezTo>
                    <a:cubicBezTo>
                      <a:pt x="2162" y="2060"/>
                      <a:pt x="2084" y="2080"/>
                      <a:pt x="1999" y="2080"/>
                    </a:cubicBezTo>
                    <a:cubicBezTo>
                      <a:pt x="1870" y="2080"/>
                      <a:pt x="1727" y="2033"/>
                      <a:pt x="1587" y="1944"/>
                    </a:cubicBezTo>
                    <a:cubicBezTo>
                      <a:pt x="1272" y="1766"/>
                      <a:pt x="989" y="1398"/>
                      <a:pt x="947" y="1073"/>
                    </a:cubicBezTo>
                    <a:lnTo>
                      <a:pt x="74" y="1241"/>
                    </a:lnTo>
                    <a:cubicBezTo>
                      <a:pt x="127" y="1524"/>
                      <a:pt x="337" y="1829"/>
                      <a:pt x="652" y="2081"/>
                    </a:cubicBezTo>
                    <a:lnTo>
                      <a:pt x="1" y="2470"/>
                    </a:lnTo>
                    <a:lnTo>
                      <a:pt x="557" y="2796"/>
                    </a:lnTo>
                    <a:lnTo>
                      <a:pt x="1199" y="2417"/>
                    </a:lnTo>
                    <a:cubicBezTo>
                      <a:pt x="1536" y="2572"/>
                      <a:pt x="1904" y="2661"/>
                      <a:pt x="2255" y="2661"/>
                    </a:cubicBezTo>
                    <a:cubicBezTo>
                      <a:pt x="2549" y="2661"/>
                      <a:pt x="2830" y="2598"/>
                      <a:pt x="3069" y="2459"/>
                    </a:cubicBezTo>
                    <a:cubicBezTo>
                      <a:pt x="4141" y="1839"/>
                      <a:pt x="2270" y="1094"/>
                      <a:pt x="2785" y="799"/>
                    </a:cubicBezTo>
                    <a:cubicBezTo>
                      <a:pt x="2838" y="767"/>
                      <a:pt x="2901" y="752"/>
                      <a:pt x="2970" y="752"/>
                    </a:cubicBezTo>
                    <a:cubicBezTo>
                      <a:pt x="3082" y="752"/>
                      <a:pt x="3209" y="791"/>
                      <a:pt x="3331" y="862"/>
                    </a:cubicBezTo>
                    <a:cubicBezTo>
                      <a:pt x="3573" y="999"/>
                      <a:pt x="3836" y="1304"/>
                      <a:pt x="3973" y="1598"/>
                    </a:cubicBezTo>
                    <a:lnTo>
                      <a:pt x="4844" y="1419"/>
                    </a:lnTo>
                    <a:cubicBezTo>
                      <a:pt x="4760" y="1178"/>
                      <a:pt x="4529" y="904"/>
                      <a:pt x="4204" y="673"/>
                    </a:cubicBezTo>
                    <a:lnTo>
                      <a:pt x="4813" y="326"/>
                    </a:lnTo>
                    <a:lnTo>
                      <a:pt x="424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4" name="Google Shape;974;p50"/>
              <p:cNvSpPr/>
              <p:nvPr/>
            </p:nvSpPr>
            <p:spPr>
              <a:xfrm>
                <a:off x="2845909" y="3063964"/>
                <a:ext cx="582071" cy="238520"/>
              </a:xfrm>
              <a:custGeom>
                <a:rect b="b" l="l" r="r" t="t"/>
                <a:pathLst>
                  <a:path extrusionOk="0" h="5339" w="13029">
                    <a:moveTo>
                      <a:pt x="0" y="0"/>
                    </a:moveTo>
                    <a:lnTo>
                      <a:pt x="0" y="1545"/>
                    </a:lnTo>
                    <a:cubicBezTo>
                      <a:pt x="0" y="2522"/>
                      <a:pt x="641" y="3489"/>
                      <a:pt x="1923" y="4235"/>
                    </a:cubicBezTo>
                    <a:cubicBezTo>
                      <a:pt x="3199" y="4970"/>
                      <a:pt x="4867" y="5338"/>
                      <a:pt x="6534" y="5338"/>
                    </a:cubicBezTo>
                    <a:cubicBezTo>
                      <a:pt x="8201" y="5338"/>
                      <a:pt x="9866" y="4970"/>
                      <a:pt x="11137" y="4235"/>
                    </a:cubicBezTo>
                    <a:cubicBezTo>
                      <a:pt x="12398" y="3500"/>
                      <a:pt x="13029" y="2543"/>
                      <a:pt x="13029" y="1587"/>
                    </a:cubicBezTo>
                    <a:lnTo>
                      <a:pt x="13029" y="32"/>
                    </a:lnTo>
                    <a:cubicBezTo>
                      <a:pt x="10958" y="32"/>
                      <a:pt x="2249" y="0"/>
                      <a:pt x="0" y="0"/>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5" name="Google Shape;975;p50"/>
              <p:cNvSpPr/>
              <p:nvPr/>
            </p:nvSpPr>
            <p:spPr>
              <a:xfrm>
                <a:off x="2817271" y="2896027"/>
                <a:ext cx="639344" cy="337430"/>
              </a:xfrm>
              <a:custGeom>
                <a:rect b="b" l="l" r="r" t="t"/>
                <a:pathLst>
                  <a:path extrusionOk="0" h="7553" w="14311">
                    <a:moveTo>
                      <a:pt x="7142" y="1"/>
                    </a:moveTo>
                    <a:cubicBezTo>
                      <a:pt x="5474" y="1"/>
                      <a:pt x="3809" y="371"/>
                      <a:pt x="2543" y="1112"/>
                    </a:cubicBezTo>
                    <a:cubicBezTo>
                      <a:pt x="0" y="2583"/>
                      <a:pt x="21" y="4968"/>
                      <a:pt x="2575" y="6449"/>
                    </a:cubicBezTo>
                    <a:cubicBezTo>
                      <a:pt x="3846" y="7185"/>
                      <a:pt x="5514" y="7552"/>
                      <a:pt x="7180" y="7552"/>
                    </a:cubicBezTo>
                    <a:cubicBezTo>
                      <a:pt x="8847" y="7552"/>
                      <a:pt x="10512" y="7185"/>
                      <a:pt x="11778" y="6449"/>
                    </a:cubicBezTo>
                    <a:cubicBezTo>
                      <a:pt x="14310" y="4968"/>
                      <a:pt x="14300" y="2583"/>
                      <a:pt x="11757" y="1112"/>
                    </a:cubicBezTo>
                    <a:cubicBezTo>
                      <a:pt x="10481" y="371"/>
                      <a:pt x="8810" y="1"/>
                      <a:pt x="7142" y="1"/>
                    </a:cubicBezTo>
                    <a:close/>
                  </a:path>
                </a:pathLst>
              </a:custGeom>
              <a:solidFill>
                <a:schemeClr val="lt1"/>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6" name="Google Shape;976;p50"/>
              <p:cNvSpPr/>
              <p:nvPr/>
            </p:nvSpPr>
            <p:spPr>
              <a:xfrm>
                <a:off x="2908812" y="2935700"/>
                <a:ext cx="456713" cy="142871"/>
              </a:xfrm>
              <a:custGeom>
                <a:rect b="b" l="l" r="r" t="t"/>
                <a:pathLst>
                  <a:path extrusionOk="0" h="3198" w="10223">
                    <a:moveTo>
                      <a:pt x="5093" y="0"/>
                    </a:moveTo>
                    <a:cubicBezTo>
                      <a:pt x="3817" y="0"/>
                      <a:pt x="2543" y="282"/>
                      <a:pt x="1576" y="844"/>
                    </a:cubicBezTo>
                    <a:cubicBezTo>
                      <a:pt x="473" y="1484"/>
                      <a:pt x="0" y="2346"/>
                      <a:pt x="147" y="3176"/>
                    </a:cubicBezTo>
                    <a:cubicBezTo>
                      <a:pt x="263" y="2546"/>
                      <a:pt x="736" y="1926"/>
                      <a:pt x="1576" y="1442"/>
                    </a:cubicBezTo>
                    <a:cubicBezTo>
                      <a:pt x="2543" y="875"/>
                      <a:pt x="3817" y="591"/>
                      <a:pt x="5093" y="591"/>
                    </a:cubicBezTo>
                    <a:cubicBezTo>
                      <a:pt x="6370" y="591"/>
                      <a:pt x="7649" y="875"/>
                      <a:pt x="8626" y="1442"/>
                    </a:cubicBezTo>
                    <a:cubicBezTo>
                      <a:pt x="9477" y="1937"/>
                      <a:pt x="9961" y="2556"/>
                      <a:pt x="10066" y="3197"/>
                    </a:cubicBezTo>
                    <a:cubicBezTo>
                      <a:pt x="10223" y="2357"/>
                      <a:pt x="9740" y="1484"/>
                      <a:pt x="8626" y="844"/>
                    </a:cubicBezTo>
                    <a:cubicBezTo>
                      <a:pt x="7649" y="282"/>
                      <a:pt x="6370" y="0"/>
                      <a:pt x="5093"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7" name="Google Shape;977;p50"/>
              <p:cNvSpPr/>
              <p:nvPr/>
            </p:nvSpPr>
            <p:spPr>
              <a:xfrm>
                <a:off x="2915380" y="2962103"/>
                <a:ext cx="443131" cy="231908"/>
              </a:xfrm>
              <a:custGeom>
                <a:rect b="b" l="l" r="r" t="t"/>
                <a:pathLst>
                  <a:path extrusionOk="0" h="5191" w="9919">
                    <a:moveTo>
                      <a:pt x="4946" y="0"/>
                    </a:moveTo>
                    <a:cubicBezTo>
                      <a:pt x="3670" y="0"/>
                      <a:pt x="2396" y="284"/>
                      <a:pt x="1429" y="851"/>
                    </a:cubicBezTo>
                    <a:cubicBezTo>
                      <a:pt x="589" y="1335"/>
                      <a:pt x="116" y="1955"/>
                      <a:pt x="0" y="2585"/>
                    </a:cubicBezTo>
                    <a:cubicBezTo>
                      <a:pt x="116" y="3226"/>
                      <a:pt x="599" y="3856"/>
                      <a:pt x="1450" y="4340"/>
                    </a:cubicBezTo>
                    <a:cubicBezTo>
                      <a:pt x="2427" y="4907"/>
                      <a:pt x="3704" y="5191"/>
                      <a:pt x="4979" y="5191"/>
                    </a:cubicBezTo>
                    <a:cubicBezTo>
                      <a:pt x="6254" y="5191"/>
                      <a:pt x="7528" y="4907"/>
                      <a:pt x="8500" y="4340"/>
                    </a:cubicBezTo>
                    <a:cubicBezTo>
                      <a:pt x="9340" y="3856"/>
                      <a:pt x="9814" y="3237"/>
                      <a:pt x="9919" y="2606"/>
                    </a:cubicBezTo>
                    <a:cubicBezTo>
                      <a:pt x="9814" y="1965"/>
                      <a:pt x="9330" y="1346"/>
                      <a:pt x="8479" y="851"/>
                    </a:cubicBezTo>
                    <a:cubicBezTo>
                      <a:pt x="7502" y="284"/>
                      <a:pt x="6223" y="0"/>
                      <a:pt x="494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8" name="Google Shape;978;p50"/>
              <p:cNvSpPr/>
              <p:nvPr/>
            </p:nvSpPr>
            <p:spPr>
              <a:xfrm>
                <a:off x="2908812" y="2923146"/>
                <a:ext cx="456713" cy="283552"/>
              </a:xfrm>
              <a:custGeom>
                <a:rect b="b" l="l" r="r" t="t"/>
                <a:pathLst>
                  <a:path extrusionOk="0" fill="none" h="6347" w="10223">
                    <a:moveTo>
                      <a:pt x="10066" y="3478"/>
                    </a:moveTo>
                    <a:cubicBezTo>
                      <a:pt x="10223" y="2638"/>
                      <a:pt x="9740" y="1765"/>
                      <a:pt x="8626" y="1125"/>
                    </a:cubicBezTo>
                    <a:cubicBezTo>
                      <a:pt x="6672" y="0"/>
                      <a:pt x="3510" y="0"/>
                      <a:pt x="1576" y="1125"/>
                    </a:cubicBezTo>
                    <a:cubicBezTo>
                      <a:pt x="473" y="1765"/>
                      <a:pt x="0" y="2627"/>
                      <a:pt x="147" y="3457"/>
                    </a:cubicBezTo>
                    <a:cubicBezTo>
                      <a:pt x="263" y="4098"/>
                      <a:pt x="746" y="4728"/>
                      <a:pt x="1597" y="5212"/>
                    </a:cubicBezTo>
                    <a:cubicBezTo>
                      <a:pt x="3552" y="6346"/>
                      <a:pt x="6704" y="6346"/>
                      <a:pt x="8647" y="5212"/>
                    </a:cubicBezTo>
                    <a:cubicBezTo>
                      <a:pt x="9487" y="4728"/>
                      <a:pt x="9961" y="4109"/>
                      <a:pt x="10066" y="3478"/>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9" name="Google Shape;979;p50"/>
              <p:cNvSpPr/>
              <p:nvPr/>
            </p:nvSpPr>
            <p:spPr>
              <a:xfrm>
                <a:off x="2915380" y="2949415"/>
                <a:ext cx="443578" cy="129602"/>
              </a:xfrm>
              <a:custGeom>
                <a:rect b="b" l="l" r="r" t="t"/>
                <a:pathLst>
                  <a:path extrusionOk="0" fill="none" h="2901" w="9929">
                    <a:moveTo>
                      <a:pt x="9929" y="2901"/>
                    </a:moveTo>
                    <a:cubicBezTo>
                      <a:pt x="9929" y="2901"/>
                      <a:pt x="9929" y="2890"/>
                      <a:pt x="9919" y="2890"/>
                    </a:cubicBezTo>
                    <a:cubicBezTo>
                      <a:pt x="9814" y="2249"/>
                      <a:pt x="9330" y="1630"/>
                      <a:pt x="8479" y="1135"/>
                    </a:cubicBezTo>
                    <a:cubicBezTo>
                      <a:pt x="6525" y="1"/>
                      <a:pt x="3363" y="1"/>
                      <a:pt x="1429" y="1135"/>
                    </a:cubicBezTo>
                    <a:cubicBezTo>
                      <a:pt x="589" y="1619"/>
                      <a:pt x="116" y="2239"/>
                      <a:pt x="0" y="2869"/>
                    </a:cubicBezTo>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0" name="Google Shape;980;p50"/>
              <p:cNvSpPr/>
              <p:nvPr/>
            </p:nvSpPr>
            <p:spPr>
              <a:xfrm>
                <a:off x="3028946" y="3009057"/>
                <a:ext cx="216450" cy="124911"/>
              </a:xfrm>
              <a:custGeom>
                <a:rect b="b" l="l" r="r" t="t"/>
                <a:pathLst>
                  <a:path extrusionOk="0" h="2796" w="4845">
                    <a:moveTo>
                      <a:pt x="4246" y="0"/>
                    </a:moveTo>
                    <a:lnTo>
                      <a:pt x="3625" y="368"/>
                    </a:lnTo>
                    <a:cubicBezTo>
                      <a:pt x="3316" y="247"/>
                      <a:pt x="3003" y="184"/>
                      <a:pt x="2710" y="184"/>
                    </a:cubicBezTo>
                    <a:cubicBezTo>
                      <a:pt x="2418" y="184"/>
                      <a:pt x="2144" y="247"/>
                      <a:pt x="1913" y="379"/>
                    </a:cubicBezTo>
                    <a:cubicBezTo>
                      <a:pt x="863" y="998"/>
                      <a:pt x="2754" y="1724"/>
                      <a:pt x="2228" y="2028"/>
                    </a:cubicBezTo>
                    <a:cubicBezTo>
                      <a:pt x="2163" y="2065"/>
                      <a:pt x="2087" y="2082"/>
                      <a:pt x="2005" y="2082"/>
                    </a:cubicBezTo>
                    <a:cubicBezTo>
                      <a:pt x="1874" y="2082"/>
                      <a:pt x="1729" y="2038"/>
                      <a:pt x="1587" y="1955"/>
                    </a:cubicBezTo>
                    <a:cubicBezTo>
                      <a:pt x="1272" y="1776"/>
                      <a:pt x="989" y="1408"/>
                      <a:pt x="947" y="1072"/>
                    </a:cubicBezTo>
                    <a:lnTo>
                      <a:pt x="74" y="1240"/>
                    </a:lnTo>
                    <a:cubicBezTo>
                      <a:pt x="127" y="1524"/>
                      <a:pt x="337" y="1829"/>
                      <a:pt x="652" y="2091"/>
                    </a:cubicBezTo>
                    <a:lnTo>
                      <a:pt x="1" y="2469"/>
                    </a:lnTo>
                    <a:lnTo>
                      <a:pt x="557" y="2795"/>
                    </a:lnTo>
                    <a:lnTo>
                      <a:pt x="1199" y="2427"/>
                    </a:lnTo>
                    <a:cubicBezTo>
                      <a:pt x="1536" y="2582"/>
                      <a:pt x="1904" y="2671"/>
                      <a:pt x="2255" y="2671"/>
                    </a:cubicBezTo>
                    <a:cubicBezTo>
                      <a:pt x="2548" y="2671"/>
                      <a:pt x="2829" y="2608"/>
                      <a:pt x="3069" y="2469"/>
                    </a:cubicBezTo>
                    <a:cubicBezTo>
                      <a:pt x="4141" y="1839"/>
                      <a:pt x="2270" y="1103"/>
                      <a:pt x="2785" y="809"/>
                    </a:cubicBezTo>
                    <a:cubicBezTo>
                      <a:pt x="2837" y="777"/>
                      <a:pt x="2901" y="762"/>
                      <a:pt x="2970" y="762"/>
                    </a:cubicBezTo>
                    <a:cubicBezTo>
                      <a:pt x="3081" y="762"/>
                      <a:pt x="3208" y="801"/>
                      <a:pt x="3331" y="872"/>
                    </a:cubicBezTo>
                    <a:cubicBezTo>
                      <a:pt x="3573" y="1009"/>
                      <a:pt x="3836" y="1313"/>
                      <a:pt x="3973" y="1598"/>
                    </a:cubicBezTo>
                    <a:lnTo>
                      <a:pt x="4844" y="1418"/>
                    </a:lnTo>
                    <a:cubicBezTo>
                      <a:pt x="4760" y="1177"/>
                      <a:pt x="4529" y="904"/>
                      <a:pt x="4204" y="683"/>
                    </a:cubicBezTo>
                    <a:lnTo>
                      <a:pt x="4813" y="326"/>
                    </a:lnTo>
                    <a:lnTo>
                      <a:pt x="4246"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1" name="Google Shape;981;p50"/>
              <p:cNvSpPr/>
              <p:nvPr/>
            </p:nvSpPr>
            <p:spPr>
              <a:xfrm>
                <a:off x="2370377" y="3639926"/>
                <a:ext cx="582562" cy="238475"/>
              </a:xfrm>
              <a:custGeom>
                <a:rect b="b" l="l" r="r" t="t"/>
                <a:pathLst>
                  <a:path extrusionOk="0" h="5338" w="13040">
                    <a:moveTo>
                      <a:pt x="12" y="1"/>
                    </a:moveTo>
                    <a:lnTo>
                      <a:pt x="1" y="1545"/>
                    </a:lnTo>
                    <a:cubicBezTo>
                      <a:pt x="1" y="2511"/>
                      <a:pt x="642" y="3489"/>
                      <a:pt x="1924" y="4234"/>
                    </a:cubicBezTo>
                    <a:cubicBezTo>
                      <a:pt x="3200" y="4970"/>
                      <a:pt x="4871" y="5338"/>
                      <a:pt x="6539" y="5338"/>
                    </a:cubicBezTo>
                    <a:cubicBezTo>
                      <a:pt x="8207" y="5338"/>
                      <a:pt x="9872" y="4970"/>
                      <a:pt x="11138" y="4234"/>
                    </a:cubicBezTo>
                    <a:cubicBezTo>
                      <a:pt x="12399" y="3499"/>
                      <a:pt x="13029" y="2543"/>
                      <a:pt x="13029" y="1577"/>
                    </a:cubicBezTo>
                    <a:lnTo>
                      <a:pt x="13040" y="32"/>
                    </a:lnTo>
                    <a:cubicBezTo>
                      <a:pt x="10960" y="32"/>
                      <a:pt x="2249" y="1"/>
                      <a:pt x="12" y="1"/>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2" name="Google Shape;982;p50"/>
              <p:cNvSpPr/>
              <p:nvPr/>
            </p:nvSpPr>
            <p:spPr>
              <a:xfrm>
                <a:off x="2342231" y="3471855"/>
                <a:ext cx="639344" cy="337073"/>
              </a:xfrm>
              <a:custGeom>
                <a:rect b="b" l="l" r="r" t="t"/>
                <a:pathLst>
                  <a:path extrusionOk="0" h="7545" w="14311">
                    <a:moveTo>
                      <a:pt x="7132" y="1"/>
                    </a:moveTo>
                    <a:cubicBezTo>
                      <a:pt x="5464" y="1"/>
                      <a:pt x="3799" y="368"/>
                      <a:pt x="2533" y="1104"/>
                    </a:cubicBezTo>
                    <a:cubicBezTo>
                      <a:pt x="0" y="2586"/>
                      <a:pt x="11" y="4970"/>
                      <a:pt x="2564" y="6441"/>
                    </a:cubicBezTo>
                    <a:cubicBezTo>
                      <a:pt x="3841" y="7177"/>
                      <a:pt x="5509" y="7545"/>
                      <a:pt x="7174" y="7545"/>
                    </a:cubicBezTo>
                    <a:cubicBezTo>
                      <a:pt x="8839" y="7545"/>
                      <a:pt x="10502" y="7177"/>
                      <a:pt x="11768" y="6441"/>
                    </a:cubicBezTo>
                    <a:cubicBezTo>
                      <a:pt x="14310" y="4970"/>
                      <a:pt x="14300" y="2575"/>
                      <a:pt x="11747" y="1104"/>
                    </a:cubicBezTo>
                    <a:cubicBezTo>
                      <a:pt x="10470" y="368"/>
                      <a:pt x="8800" y="1"/>
                      <a:pt x="7132" y="1"/>
                    </a:cubicBezTo>
                    <a:close/>
                  </a:path>
                </a:pathLst>
              </a:custGeom>
              <a:solidFill>
                <a:srgbClr val="FFFFFF"/>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3" name="Google Shape;983;p50"/>
              <p:cNvSpPr/>
              <p:nvPr/>
            </p:nvSpPr>
            <p:spPr>
              <a:xfrm>
                <a:off x="2433772" y="3511482"/>
                <a:ext cx="456266" cy="142558"/>
              </a:xfrm>
              <a:custGeom>
                <a:rect b="b" l="l" r="r" t="t"/>
                <a:pathLst>
                  <a:path extrusionOk="0" h="3191" w="10213">
                    <a:moveTo>
                      <a:pt x="5096" y="0"/>
                    </a:moveTo>
                    <a:cubicBezTo>
                      <a:pt x="3818" y="0"/>
                      <a:pt x="2540" y="284"/>
                      <a:pt x="1566" y="847"/>
                    </a:cubicBezTo>
                    <a:cubicBezTo>
                      <a:pt x="473" y="1489"/>
                      <a:pt x="0" y="2339"/>
                      <a:pt x="148" y="3180"/>
                    </a:cubicBezTo>
                    <a:cubicBezTo>
                      <a:pt x="253" y="2539"/>
                      <a:pt x="725" y="1930"/>
                      <a:pt x="1566" y="1436"/>
                    </a:cubicBezTo>
                    <a:cubicBezTo>
                      <a:pt x="2538" y="874"/>
                      <a:pt x="3812" y="593"/>
                      <a:pt x="5087" y="593"/>
                    </a:cubicBezTo>
                    <a:cubicBezTo>
                      <a:pt x="6362" y="593"/>
                      <a:pt x="7639" y="874"/>
                      <a:pt x="8616" y="1436"/>
                    </a:cubicBezTo>
                    <a:cubicBezTo>
                      <a:pt x="9467" y="1930"/>
                      <a:pt x="9950" y="2549"/>
                      <a:pt x="10066" y="3191"/>
                    </a:cubicBezTo>
                    <a:cubicBezTo>
                      <a:pt x="10213" y="2360"/>
                      <a:pt x="9730" y="1489"/>
                      <a:pt x="8616" y="847"/>
                    </a:cubicBezTo>
                    <a:cubicBezTo>
                      <a:pt x="7641" y="281"/>
                      <a:pt x="6368" y="0"/>
                      <a:pt x="5096"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4" name="Google Shape;984;p50"/>
              <p:cNvSpPr/>
              <p:nvPr/>
            </p:nvSpPr>
            <p:spPr>
              <a:xfrm>
                <a:off x="2440340" y="3537931"/>
                <a:ext cx="443131" cy="231685"/>
              </a:xfrm>
              <a:custGeom>
                <a:rect b="b" l="l" r="r" t="t"/>
                <a:pathLst>
                  <a:path extrusionOk="0" h="5186" w="9919">
                    <a:moveTo>
                      <a:pt x="4940" y="1"/>
                    </a:moveTo>
                    <a:cubicBezTo>
                      <a:pt x="3665" y="1"/>
                      <a:pt x="2391" y="282"/>
                      <a:pt x="1419" y="844"/>
                    </a:cubicBezTo>
                    <a:cubicBezTo>
                      <a:pt x="578" y="1338"/>
                      <a:pt x="106" y="1947"/>
                      <a:pt x="1" y="2588"/>
                    </a:cubicBezTo>
                    <a:cubicBezTo>
                      <a:pt x="106" y="3229"/>
                      <a:pt x="589" y="3849"/>
                      <a:pt x="1440" y="4343"/>
                    </a:cubicBezTo>
                    <a:cubicBezTo>
                      <a:pt x="2417" y="4905"/>
                      <a:pt x="3696" y="5186"/>
                      <a:pt x="4973" y="5186"/>
                    </a:cubicBezTo>
                    <a:cubicBezTo>
                      <a:pt x="6249" y="5186"/>
                      <a:pt x="7523" y="4905"/>
                      <a:pt x="8490" y="4343"/>
                    </a:cubicBezTo>
                    <a:cubicBezTo>
                      <a:pt x="9331" y="3849"/>
                      <a:pt x="9803" y="3239"/>
                      <a:pt x="9919" y="2599"/>
                    </a:cubicBezTo>
                    <a:cubicBezTo>
                      <a:pt x="9803" y="1957"/>
                      <a:pt x="9320" y="1338"/>
                      <a:pt x="8469" y="844"/>
                    </a:cubicBezTo>
                    <a:cubicBezTo>
                      <a:pt x="7492" y="282"/>
                      <a:pt x="6215" y="1"/>
                      <a:pt x="4940"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5" name="Google Shape;985;p50"/>
              <p:cNvSpPr/>
              <p:nvPr/>
            </p:nvSpPr>
            <p:spPr>
              <a:xfrm>
                <a:off x="2433772" y="3498616"/>
                <a:ext cx="456266" cy="283552"/>
              </a:xfrm>
              <a:custGeom>
                <a:rect b="b" l="l" r="r" t="t"/>
                <a:pathLst>
                  <a:path extrusionOk="0" fill="none" h="6347" w="10213">
                    <a:moveTo>
                      <a:pt x="10066" y="3479"/>
                    </a:moveTo>
                    <a:cubicBezTo>
                      <a:pt x="10213" y="2648"/>
                      <a:pt x="9730" y="1777"/>
                      <a:pt x="8616" y="1135"/>
                    </a:cubicBezTo>
                    <a:cubicBezTo>
                      <a:pt x="6662" y="1"/>
                      <a:pt x="3510" y="12"/>
                      <a:pt x="1566" y="1135"/>
                    </a:cubicBezTo>
                    <a:cubicBezTo>
                      <a:pt x="473" y="1777"/>
                      <a:pt x="0" y="2627"/>
                      <a:pt x="148" y="3468"/>
                    </a:cubicBezTo>
                    <a:cubicBezTo>
                      <a:pt x="253" y="4109"/>
                      <a:pt x="736" y="4729"/>
                      <a:pt x="1587" y="5223"/>
                    </a:cubicBezTo>
                    <a:cubicBezTo>
                      <a:pt x="3541" y="6347"/>
                      <a:pt x="6704" y="6347"/>
                      <a:pt x="8637" y="5223"/>
                    </a:cubicBezTo>
                    <a:cubicBezTo>
                      <a:pt x="9478" y="4729"/>
                      <a:pt x="9950" y="4119"/>
                      <a:pt x="10066" y="3479"/>
                    </a:cubicBezTo>
                    <a:close/>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6" name="Google Shape;986;p50"/>
              <p:cNvSpPr/>
              <p:nvPr/>
            </p:nvSpPr>
            <p:spPr>
              <a:xfrm>
                <a:off x="2440340" y="3525377"/>
                <a:ext cx="443131" cy="129111"/>
              </a:xfrm>
              <a:custGeom>
                <a:rect b="b" l="l" r="r" t="t"/>
                <a:pathLst>
                  <a:path extrusionOk="0" fill="none" h="2890" w="9919">
                    <a:moveTo>
                      <a:pt x="9919" y="2890"/>
                    </a:moveTo>
                    <a:lnTo>
                      <a:pt x="9919" y="2880"/>
                    </a:lnTo>
                    <a:cubicBezTo>
                      <a:pt x="9803" y="2238"/>
                      <a:pt x="9320" y="1619"/>
                      <a:pt x="8469" y="1125"/>
                    </a:cubicBezTo>
                    <a:cubicBezTo>
                      <a:pt x="6515" y="1"/>
                      <a:pt x="3363" y="1"/>
                      <a:pt x="1419" y="1125"/>
                    </a:cubicBezTo>
                    <a:cubicBezTo>
                      <a:pt x="578" y="1619"/>
                      <a:pt x="106" y="2228"/>
                      <a:pt x="1" y="2869"/>
                    </a:cubicBezTo>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7" name="Google Shape;987;p50"/>
              <p:cNvSpPr/>
              <p:nvPr/>
            </p:nvSpPr>
            <p:spPr>
              <a:xfrm>
                <a:off x="2553459" y="3584974"/>
                <a:ext cx="216450" cy="124911"/>
              </a:xfrm>
              <a:custGeom>
                <a:rect b="b" l="l" r="r" t="t"/>
                <a:pathLst>
                  <a:path extrusionOk="0" h="2796" w="4845">
                    <a:moveTo>
                      <a:pt x="4245" y="1"/>
                    </a:moveTo>
                    <a:lnTo>
                      <a:pt x="3626" y="358"/>
                    </a:lnTo>
                    <a:cubicBezTo>
                      <a:pt x="3322" y="240"/>
                      <a:pt x="3016" y="180"/>
                      <a:pt x="2729" y="180"/>
                    </a:cubicBezTo>
                    <a:cubicBezTo>
                      <a:pt x="2431" y="180"/>
                      <a:pt x="2154" y="245"/>
                      <a:pt x="1923" y="379"/>
                    </a:cubicBezTo>
                    <a:cubicBezTo>
                      <a:pt x="873" y="988"/>
                      <a:pt x="2764" y="1714"/>
                      <a:pt x="2239" y="2018"/>
                    </a:cubicBezTo>
                    <a:cubicBezTo>
                      <a:pt x="2167" y="2060"/>
                      <a:pt x="2088" y="2080"/>
                      <a:pt x="2003" y="2080"/>
                    </a:cubicBezTo>
                    <a:cubicBezTo>
                      <a:pt x="1874" y="2080"/>
                      <a:pt x="1733" y="2034"/>
                      <a:pt x="1587" y="1945"/>
                    </a:cubicBezTo>
                    <a:cubicBezTo>
                      <a:pt x="1272" y="1766"/>
                      <a:pt x="999" y="1399"/>
                      <a:pt x="957" y="1073"/>
                    </a:cubicBezTo>
                    <a:lnTo>
                      <a:pt x="84" y="1241"/>
                    </a:lnTo>
                    <a:cubicBezTo>
                      <a:pt x="126" y="1525"/>
                      <a:pt x="336" y="1829"/>
                      <a:pt x="663" y="2081"/>
                    </a:cubicBezTo>
                    <a:lnTo>
                      <a:pt x="0" y="2470"/>
                    </a:lnTo>
                    <a:lnTo>
                      <a:pt x="568" y="2796"/>
                    </a:lnTo>
                    <a:lnTo>
                      <a:pt x="1209" y="2417"/>
                    </a:lnTo>
                    <a:cubicBezTo>
                      <a:pt x="1546" y="2572"/>
                      <a:pt x="1911" y="2661"/>
                      <a:pt x="2259" y="2661"/>
                    </a:cubicBezTo>
                    <a:cubicBezTo>
                      <a:pt x="2550" y="2661"/>
                      <a:pt x="2829" y="2599"/>
                      <a:pt x="3068" y="2459"/>
                    </a:cubicBezTo>
                    <a:cubicBezTo>
                      <a:pt x="4140" y="1840"/>
                      <a:pt x="2270" y="1094"/>
                      <a:pt x="2785" y="799"/>
                    </a:cubicBezTo>
                    <a:cubicBezTo>
                      <a:pt x="2841" y="767"/>
                      <a:pt x="2905" y="752"/>
                      <a:pt x="2974" y="752"/>
                    </a:cubicBezTo>
                    <a:cubicBezTo>
                      <a:pt x="3085" y="752"/>
                      <a:pt x="3208" y="791"/>
                      <a:pt x="3331" y="862"/>
                    </a:cubicBezTo>
                    <a:cubicBezTo>
                      <a:pt x="3573" y="999"/>
                      <a:pt x="3846" y="1304"/>
                      <a:pt x="3972" y="1598"/>
                    </a:cubicBezTo>
                    <a:lnTo>
                      <a:pt x="4844" y="1420"/>
                    </a:lnTo>
                    <a:cubicBezTo>
                      <a:pt x="4760" y="1178"/>
                      <a:pt x="4529" y="904"/>
                      <a:pt x="4214" y="673"/>
                    </a:cubicBezTo>
                    <a:lnTo>
                      <a:pt x="4812" y="327"/>
                    </a:lnTo>
                    <a:lnTo>
                      <a:pt x="424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8" name="Google Shape;988;p50"/>
              <p:cNvSpPr/>
              <p:nvPr/>
            </p:nvSpPr>
            <p:spPr>
              <a:xfrm>
                <a:off x="2370377" y="3541371"/>
                <a:ext cx="582562" cy="238475"/>
              </a:xfrm>
              <a:custGeom>
                <a:rect b="b" l="l" r="r" t="t"/>
                <a:pathLst>
                  <a:path extrusionOk="0" h="5338" w="13040">
                    <a:moveTo>
                      <a:pt x="12" y="0"/>
                    </a:moveTo>
                    <a:lnTo>
                      <a:pt x="1" y="1544"/>
                    </a:lnTo>
                    <a:cubicBezTo>
                      <a:pt x="1" y="2522"/>
                      <a:pt x="642" y="3488"/>
                      <a:pt x="1924" y="4234"/>
                    </a:cubicBezTo>
                    <a:cubicBezTo>
                      <a:pt x="3200" y="4969"/>
                      <a:pt x="4871" y="5337"/>
                      <a:pt x="6539" y="5337"/>
                    </a:cubicBezTo>
                    <a:cubicBezTo>
                      <a:pt x="8207" y="5337"/>
                      <a:pt x="9872" y="4969"/>
                      <a:pt x="11138" y="4234"/>
                    </a:cubicBezTo>
                    <a:cubicBezTo>
                      <a:pt x="12399" y="3498"/>
                      <a:pt x="13029" y="2543"/>
                      <a:pt x="13029" y="1586"/>
                    </a:cubicBezTo>
                    <a:lnTo>
                      <a:pt x="13040" y="31"/>
                    </a:lnTo>
                    <a:cubicBezTo>
                      <a:pt x="10960" y="31"/>
                      <a:pt x="2249" y="0"/>
                      <a:pt x="12" y="0"/>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9" name="Google Shape;989;p50"/>
              <p:cNvSpPr/>
              <p:nvPr/>
            </p:nvSpPr>
            <p:spPr>
              <a:xfrm>
                <a:off x="2342231" y="3373434"/>
                <a:ext cx="639344" cy="337430"/>
              </a:xfrm>
              <a:custGeom>
                <a:rect b="b" l="l" r="r" t="t"/>
                <a:pathLst>
                  <a:path extrusionOk="0" h="7553" w="14311">
                    <a:moveTo>
                      <a:pt x="7132" y="0"/>
                    </a:moveTo>
                    <a:cubicBezTo>
                      <a:pt x="5464" y="0"/>
                      <a:pt x="3799" y="371"/>
                      <a:pt x="2533" y="1111"/>
                    </a:cubicBezTo>
                    <a:cubicBezTo>
                      <a:pt x="0" y="2582"/>
                      <a:pt x="11" y="4967"/>
                      <a:pt x="2564" y="6449"/>
                    </a:cubicBezTo>
                    <a:cubicBezTo>
                      <a:pt x="3841" y="7184"/>
                      <a:pt x="5509" y="7552"/>
                      <a:pt x="7174" y="7552"/>
                    </a:cubicBezTo>
                    <a:cubicBezTo>
                      <a:pt x="8839" y="7552"/>
                      <a:pt x="10502" y="7184"/>
                      <a:pt x="11768" y="6449"/>
                    </a:cubicBezTo>
                    <a:cubicBezTo>
                      <a:pt x="14310" y="4967"/>
                      <a:pt x="14300" y="2582"/>
                      <a:pt x="11747" y="1111"/>
                    </a:cubicBezTo>
                    <a:cubicBezTo>
                      <a:pt x="10470" y="371"/>
                      <a:pt x="8800" y="0"/>
                      <a:pt x="7132" y="0"/>
                    </a:cubicBezTo>
                    <a:close/>
                  </a:path>
                </a:pathLst>
              </a:custGeom>
              <a:solidFill>
                <a:srgbClr val="FFFFFF"/>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0" name="Google Shape;990;p50"/>
              <p:cNvSpPr/>
              <p:nvPr/>
            </p:nvSpPr>
            <p:spPr>
              <a:xfrm>
                <a:off x="2433772" y="3413106"/>
                <a:ext cx="456266" cy="142826"/>
              </a:xfrm>
              <a:custGeom>
                <a:rect b="b" l="l" r="r" t="t"/>
                <a:pathLst>
                  <a:path extrusionOk="0" h="3197" w="10213">
                    <a:moveTo>
                      <a:pt x="5087" y="0"/>
                    </a:moveTo>
                    <a:cubicBezTo>
                      <a:pt x="3812" y="0"/>
                      <a:pt x="2538" y="281"/>
                      <a:pt x="1566" y="843"/>
                    </a:cubicBezTo>
                    <a:cubicBezTo>
                      <a:pt x="473" y="1484"/>
                      <a:pt x="0" y="2346"/>
                      <a:pt x="148" y="3175"/>
                    </a:cubicBezTo>
                    <a:cubicBezTo>
                      <a:pt x="253" y="2545"/>
                      <a:pt x="725" y="1926"/>
                      <a:pt x="1566" y="1442"/>
                    </a:cubicBezTo>
                    <a:cubicBezTo>
                      <a:pt x="2538" y="875"/>
                      <a:pt x="3812" y="591"/>
                      <a:pt x="5087" y="591"/>
                    </a:cubicBezTo>
                    <a:cubicBezTo>
                      <a:pt x="6362" y="591"/>
                      <a:pt x="7639" y="875"/>
                      <a:pt x="8616" y="1442"/>
                    </a:cubicBezTo>
                    <a:cubicBezTo>
                      <a:pt x="9467" y="1936"/>
                      <a:pt x="9950" y="2556"/>
                      <a:pt x="10066" y="3196"/>
                    </a:cubicBezTo>
                    <a:cubicBezTo>
                      <a:pt x="10213" y="2356"/>
                      <a:pt x="9730" y="1484"/>
                      <a:pt x="8616" y="843"/>
                    </a:cubicBezTo>
                    <a:cubicBezTo>
                      <a:pt x="7639" y="281"/>
                      <a:pt x="6362" y="0"/>
                      <a:pt x="5087"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1" name="Google Shape;991;p50"/>
              <p:cNvSpPr/>
              <p:nvPr/>
            </p:nvSpPr>
            <p:spPr>
              <a:xfrm>
                <a:off x="2440340" y="3439510"/>
                <a:ext cx="443131" cy="231551"/>
              </a:xfrm>
              <a:custGeom>
                <a:rect b="b" l="l" r="r" t="t"/>
                <a:pathLst>
                  <a:path extrusionOk="0" h="5183" w="9919">
                    <a:moveTo>
                      <a:pt x="4940" y="0"/>
                    </a:moveTo>
                    <a:cubicBezTo>
                      <a:pt x="3665" y="0"/>
                      <a:pt x="2391" y="284"/>
                      <a:pt x="1419" y="851"/>
                    </a:cubicBezTo>
                    <a:cubicBezTo>
                      <a:pt x="578" y="1335"/>
                      <a:pt x="106" y="1954"/>
                      <a:pt x="1" y="2584"/>
                    </a:cubicBezTo>
                    <a:cubicBezTo>
                      <a:pt x="106" y="3226"/>
                      <a:pt x="589" y="3856"/>
                      <a:pt x="1440" y="4339"/>
                    </a:cubicBezTo>
                    <a:cubicBezTo>
                      <a:pt x="2417" y="4901"/>
                      <a:pt x="3696" y="5182"/>
                      <a:pt x="4973" y="5182"/>
                    </a:cubicBezTo>
                    <a:cubicBezTo>
                      <a:pt x="6249" y="5182"/>
                      <a:pt x="7523" y="4901"/>
                      <a:pt x="8490" y="4339"/>
                    </a:cubicBezTo>
                    <a:cubicBezTo>
                      <a:pt x="9331" y="3856"/>
                      <a:pt x="9803" y="3236"/>
                      <a:pt x="9919" y="2605"/>
                    </a:cubicBezTo>
                    <a:cubicBezTo>
                      <a:pt x="9803" y="1965"/>
                      <a:pt x="9320" y="1345"/>
                      <a:pt x="8469" y="851"/>
                    </a:cubicBezTo>
                    <a:cubicBezTo>
                      <a:pt x="7492" y="284"/>
                      <a:pt x="6215" y="0"/>
                      <a:pt x="494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2" name="Google Shape;992;p50"/>
              <p:cNvSpPr/>
              <p:nvPr/>
            </p:nvSpPr>
            <p:spPr>
              <a:xfrm>
                <a:off x="2433772" y="3400552"/>
                <a:ext cx="456266" cy="283061"/>
              </a:xfrm>
              <a:custGeom>
                <a:rect b="b" l="l" r="r" t="t"/>
                <a:pathLst>
                  <a:path extrusionOk="0" fill="none" h="6336" w="10213">
                    <a:moveTo>
                      <a:pt x="10066" y="3477"/>
                    </a:moveTo>
                    <a:cubicBezTo>
                      <a:pt x="10213" y="2637"/>
                      <a:pt x="9730" y="1765"/>
                      <a:pt x="8616" y="1124"/>
                    </a:cubicBezTo>
                    <a:cubicBezTo>
                      <a:pt x="6662" y="0"/>
                      <a:pt x="3510" y="0"/>
                      <a:pt x="1566" y="1124"/>
                    </a:cubicBezTo>
                    <a:cubicBezTo>
                      <a:pt x="473" y="1765"/>
                      <a:pt x="0" y="2627"/>
                      <a:pt x="148" y="3456"/>
                    </a:cubicBezTo>
                    <a:cubicBezTo>
                      <a:pt x="253" y="4098"/>
                      <a:pt x="736" y="4728"/>
                      <a:pt x="1587" y="5211"/>
                    </a:cubicBezTo>
                    <a:cubicBezTo>
                      <a:pt x="3541" y="6335"/>
                      <a:pt x="6704" y="6335"/>
                      <a:pt x="8637" y="5211"/>
                    </a:cubicBezTo>
                    <a:cubicBezTo>
                      <a:pt x="9478" y="4728"/>
                      <a:pt x="9950" y="4108"/>
                      <a:pt x="10066" y="3477"/>
                    </a:cubicBezTo>
                    <a:close/>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3" name="Google Shape;993;p50"/>
              <p:cNvSpPr/>
              <p:nvPr/>
            </p:nvSpPr>
            <p:spPr>
              <a:xfrm>
                <a:off x="2440340" y="3426822"/>
                <a:ext cx="443131" cy="129602"/>
              </a:xfrm>
              <a:custGeom>
                <a:rect b="b" l="l" r="r" t="t"/>
                <a:pathLst>
                  <a:path extrusionOk="0" fill="none" h="2901" w="9919">
                    <a:moveTo>
                      <a:pt x="9919" y="2900"/>
                    </a:moveTo>
                    <a:lnTo>
                      <a:pt x="9919" y="2889"/>
                    </a:lnTo>
                    <a:cubicBezTo>
                      <a:pt x="9803" y="2249"/>
                      <a:pt x="9320" y="1629"/>
                      <a:pt x="8469" y="1135"/>
                    </a:cubicBezTo>
                    <a:cubicBezTo>
                      <a:pt x="6515" y="1"/>
                      <a:pt x="3363" y="1"/>
                      <a:pt x="1419" y="1135"/>
                    </a:cubicBezTo>
                    <a:cubicBezTo>
                      <a:pt x="578" y="1619"/>
                      <a:pt x="106" y="2238"/>
                      <a:pt x="1" y="2868"/>
                    </a:cubicBezTo>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4" name="Google Shape;994;p50"/>
              <p:cNvSpPr/>
              <p:nvPr/>
            </p:nvSpPr>
            <p:spPr>
              <a:xfrm>
                <a:off x="2553459" y="3486419"/>
                <a:ext cx="216450" cy="124911"/>
              </a:xfrm>
              <a:custGeom>
                <a:rect b="b" l="l" r="r" t="t"/>
                <a:pathLst>
                  <a:path extrusionOk="0" h="2796" w="4845">
                    <a:moveTo>
                      <a:pt x="4245" y="0"/>
                    </a:moveTo>
                    <a:lnTo>
                      <a:pt x="3626" y="369"/>
                    </a:lnTo>
                    <a:cubicBezTo>
                      <a:pt x="3315" y="248"/>
                      <a:pt x="3003" y="185"/>
                      <a:pt x="2711" y="185"/>
                    </a:cubicBezTo>
                    <a:cubicBezTo>
                      <a:pt x="2420" y="185"/>
                      <a:pt x="2149" y="248"/>
                      <a:pt x="1923" y="379"/>
                    </a:cubicBezTo>
                    <a:cubicBezTo>
                      <a:pt x="873" y="999"/>
                      <a:pt x="2764" y="1724"/>
                      <a:pt x="2239" y="2029"/>
                    </a:cubicBezTo>
                    <a:cubicBezTo>
                      <a:pt x="2169" y="2065"/>
                      <a:pt x="2092" y="2083"/>
                      <a:pt x="2010" y="2083"/>
                    </a:cubicBezTo>
                    <a:cubicBezTo>
                      <a:pt x="1879" y="2083"/>
                      <a:pt x="1735" y="2039"/>
                      <a:pt x="1587" y="1955"/>
                    </a:cubicBezTo>
                    <a:cubicBezTo>
                      <a:pt x="1272" y="1777"/>
                      <a:pt x="999" y="1408"/>
                      <a:pt x="957" y="1072"/>
                    </a:cubicBezTo>
                    <a:lnTo>
                      <a:pt x="84" y="1240"/>
                    </a:lnTo>
                    <a:cubicBezTo>
                      <a:pt x="126" y="1524"/>
                      <a:pt x="336" y="1829"/>
                      <a:pt x="663" y="2092"/>
                    </a:cubicBezTo>
                    <a:lnTo>
                      <a:pt x="0" y="2470"/>
                    </a:lnTo>
                    <a:lnTo>
                      <a:pt x="568" y="2795"/>
                    </a:lnTo>
                    <a:lnTo>
                      <a:pt x="1209" y="2428"/>
                    </a:lnTo>
                    <a:cubicBezTo>
                      <a:pt x="1546" y="2582"/>
                      <a:pt x="1911" y="2671"/>
                      <a:pt x="2259" y="2671"/>
                    </a:cubicBezTo>
                    <a:cubicBezTo>
                      <a:pt x="2550" y="2671"/>
                      <a:pt x="2829" y="2609"/>
                      <a:pt x="3068" y="2470"/>
                    </a:cubicBezTo>
                    <a:cubicBezTo>
                      <a:pt x="4140" y="1840"/>
                      <a:pt x="2270" y="1104"/>
                      <a:pt x="2785" y="810"/>
                    </a:cubicBezTo>
                    <a:cubicBezTo>
                      <a:pt x="2842" y="778"/>
                      <a:pt x="2906" y="762"/>
                      <a:pt x="2975" y="762"/>
                    </a:cubicBezTo>
                    <a:cubicBezTo>
                      <a:pt x="3085" y="762"/>
                      <a:pt x="3208" y="802"/>
                      <a:pt x="3331" y="873"/>
                    </a:cubicBezTo>
                    <a:cubicBezTo>
                      <a:pt x="3573" y="1009"/>
                      <a:pt x="3846" y="1314"/>
                      <a:pt x="3972" y="1597"/>
                    </a:cubicBezTo>
                    <a:lnTo>
                      <a:pt x="4844" y="1419"/>
                    </a:lnTo>
                    <a:cubicBezTo>
                      <a:pt x="4760" y="1177"/>
                      <a:pt x="4529" y="904"/>
                      <a:pt x="4214" y="673"/>
                    </a:cubicBezTo>
                    <a:lnTo>
                      <a:pt x="4812" y="327"/>
                    </a:lnTo>
                    <a:lnTo>
                      <a:pt x="4245" y="0"/>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5" name="Google Shape;995;p50"/>
              <p:cNvSpPr/>
              <p:nvPr/>
            </p:nvSpPr>
            <p:spPr>
              <a:xfrm>
                <a:off x="2370377" y="3442771"/>
                <a:ext cx="582562" cy="238922"/>
              </a:xfrm>
              <a:custGeom>
                <a:rect b="b" l="l" r="r" t="t"/>
                <a:pathLst>
                  <a:path extrusionOk="0" h="5348" w="13040">
                    <a:moveTo>
                      <a:pt x="12" y="1"/>
                    </a:moveTo>
                    <a:lnTo>
                      <a:pt x="1" y="1556"/>
                    </a:lnTo>
                    <a:cubicBezTo>
                      <a:pt x="1" y="2522"/>
                      <a:pt x="642" y="3499"/>
                      <a:pt x="1924" y="4245"/>
                    </a:cubicBezTo>
                    <a:cubicBezTo>
                      <a:pt x="3198" y="4980"/>
                      <a:pt x="4865" y="5347"/>
                      <a:pt x="6529" y="5347"/>
                    </a:cubicBezTo>
                    <a:cubicBezTo>
                      <a:pt x="8200" y="5347"/>
                      <a:pt x="9870" y="4977"/>
                      <a:pt x="11138" y="4235"/>
                    </a:cubicBezTo>
                    <a:cubicBezTo>
                      <a:pt x="12399" y="3510"/>
                      <a:pt x="13029" y="2543"/>
                      <a:pt x="13029" y="1587"/>
                    </a:cubicBezTo>
                    <a:lnTo>
                      <a:pt x="13040" y="43"/>
                    </a:lnTo>
                    <a:cubicBezTo>
                      <a:pt x="10960" y="43"/>
                      <a:pt x="2249" y="1"/>
                      <a:pt x="12" y="1"/>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6" name="Google Shape;996;p50"/>
              <p:cNvSpPr/>
              <p:nvPr/>
            </p:nvSpPr>
            <p:spPr>
              <a:xfrm>
                <a:off x="2342231" y="3275192"/>
                <a:ext cx="639344" cy="337073"/>
              </a:xfrm>
              <a:custGeom>
                <a:rect b="b" l="l" r="r" t="t"/>
                <a:pathLst>
                  <a:path extrusionOk="0" h="7545" w="14311">
                    <a:moveTo>
                      <a:pt x="7132" y="1"/>
                    </a:moveTo>
                    <a:cubicBezTo>
                      <a:pt x="5464" y="1"/>
                      <a:pt x="3799" y="369"/>
                      <a:pt x="2533" y="1104"/>
                    </a:cubicBezTo>
                    <a:cubicBezTo>
                      <a:pt x="0" y="2575"/>
                      <a:pt x="11" y="4971"/>
                      <a:pt x="2564" y="6441"/>
                    </a:cubicBezTo>
                    <a:cubicBezTo>
                      <a:pt x="3841" y="7177"/>
                      <a:pt x="5509" y="7545"/>
                      <a:pt x="7174" y="7545"/>
                    </a:cubicBezTo>
                    <a:cubicBezTo>
                      <a:pt x="8839" y="7545"/>
                      <a:pt x="10502" y="7177"/>
                      <a:pt x="11768" y="6441"/>
                    </a:cubicBezTo>
                    <a:cubicBezTo>
                      <a:pt x="14310" y="4971"/>
                      <a:pt x="14300" y="2575"/>
                      <a:pt x="11747" y="1104"/>
                    </a:cubicBezTo>
                    <a:cubicBezTo>
                      <a:pt x="10470" y="369"/>
                      <a:pt x="8800" y="1"/>
                      <a:pt x="7132" y="1"/>
                    </a:cubicBezTo>
                    <a:close/>
                  </a:path>
                </a:pathLst>
              </a:custGeom>
              <a:solidFill>
                <a:schemeClr val="lt1"/>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7" name="Google Shape;997;p50"/>
              <p:cNvSpPr/>
              <p:nvPr/>
            </p:nvSpPr>
            <p:spPr>
              <a:xfrm>
                <a:off x="2433772" y="3314640"/>
                <a:ext cx="456266" cy="142737"/>
              </a:xfrm>
              <a:custGeom>
                <a:rect b="b" l="l" r="r" t="t"/>
                <a:pathLst>
                  <a:path extrusionOk="0" h="3195" w="10213">
                    <a:moveTo>
                      <a:pt x="5087" y="0"/>
                    </a:moveTo>
                    <a:cubicBezTo>
                      <a:pt x="3812" y="0"/>
                      <a:pt x="2538" y="284"/>
                      <a:pt x="1566" y="851"/>
                    </a:cubicBezTo>
                    <a:cubicBezTo>
                      <a:pt x="473" y="1482"/>
                      <a:pt x="0" y="2343"/>
                      <a:pt x="148" y="3184"/>
                    </a:cubicBezTo>
                    <a:cubicBezTo>
                      <a:pt x="253" y="2543"/>
                      <a:pt x="725" y="1923"/>
                      <a:pt x="1566" y="1440"/>
                    </a:cubicBezTo>
                    <a:cubicBezTo>
                      <a:pt x="2538" y="877"/>
                      <a:pt x="3812" y="596"/>
                      <a:pt x="5087" y="596"/>
                    </a:cubicBezTo>
                    <a:cubicBezTo>
                      <a:pt x="6362" y="596"/>
                      <a:pt x="7639" y="877"/>
                      <a:pt x="8616" y="1440"/>
                    </a:cubicBezTo>
                    <a:cubicBezTo>
                      <a:pt x="9467" y="1933"/>
                      <a:pt x="9950" y="2554"/>
                      <a:pt x="10066" y="3194"/>
                    </a:cubicBezTo>
                    <a:cubicBezTo>
                      <a:pt x="10213" y="2364"/>
                      <a:pt x="9730" y="1492"/>
                      <a:pt x="8616" y="851"/>
                    </a:cubicBezTo>
                    <a:cubicBezTo>
                      <a:pt x="7639" y="284"/>
                      <a:pt x="6362" y="0"/>
                      <a:pt x="5087"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8" name="Google Shape;998;p50"/>
              <p:cNvSpPr/>
              <p:nvPr/>
            </p:nvSpPr>
            <p:spPr>
              <a:xfrm>
                <a:off x="2440340" y="3341267"/>
                <a:ext cx="443131" cy="231595"/>
              </a:xfrm>
              <a:custGeom>
                <a:rect b="b" l="l" r="r" t="t"/>
                <a:pathLst>
                  <a:path extrusionOk="0" h="5184" w="9919">
                    <a:moveTo>
                      <a:pt x="4940" y="0"/>
                    </a:moveTo>
                    <a:cubicBezTo>
                      <a:pt x="3665" y="0"/>
                      <a:pt x="2391" y="281"/>
                      <a:pt x="1419" y="844"/>
                    </a:cubicBezTo>
                    <a:cubicBezTo>
                      <a:pt x="578" y="1327"/>
                      <a:pt x="106" y="1947"/>
                      <a:pt x="1" y="2588"/>
                    </a:cubicBezTo>
                    <a:cubicBezTo>
                      <a:pt x="106" y="3228"/>
                      <a:pt x="589" y="3849"/>
                      <a:pt x="1440" y="4332"/>
                    </a:cubicBezTo>
                    <a:cubicBezTo>
                      <a:pt x="2417" y="4899"/>
                      <a:pt x="3696" y="5183"/>
                      <a:pt x="4973" y="5183"/>
                    </a:cubicBezTo>
                    <a:cubicBezTo>
                      <a:pt x="6249" y="5183"/>
                      <a:pt x="7523" y="4899"/>
                      <a:pt x="8490" y="4332"/>
                    </a:cubicBezTo>
                    <a:cubicBezTo>
                      <a:pt x="9331" y="3849"/>
                      <a:pt x="9803" y="3239"/>
                      <a:pt x="9919" y="2598"/>
                    </a:cubicBezTo>
                    <a:cubicBezTo>
                      <a:pt x="9803" y="1958"/>
                      <a:pt x="9320" y="1337"/>
                      <a:pt x="8469" y="844"/>
                    </a:cubicBezTo>
                    <a:cubicBezTo>
                      <a:pt x="7492" y="281"/>
                      <a:pt x="6215" y="0"/>
                      <a:pt x="4940" y="0"/>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9" name="Google Shape;999;p50"/>
              <p:cNvSpPr/>
              <p:nvPr/>
            </p:nvSpPr>
            <p:spPr>
              <a:xfrm>
                <a:off x="2433772" y="3301952"/>
                <a:ext cx="456266" cy="283552"/>
              </a:xfrm>
              <a:custGeom>
                <a:rect b="b" l="l" r="r" t="t"/>
                <a:pathLst>
                  <a:path extrusionOk="0" fill="none" h="6347" w="10213">
                    <a:moveTo>
                      <a:pt x="10066" y="3478"/>
                    </a:moveTo>
                    <a:cubicBezTo>
                      <a:pt x="10213" y="2648"/>
                      <a:pt x="9730" y="1776"/>
                      <a:pt x="8616" y="1135"/>
                    </a:cubicBezTo>
                    <a:cubicBezTo>
                      <a:pt x="6662" y="1"/>
                      <a:pt x="3510" y="1"/>
                      <a:pt x="1566" y="1135"/>
                    </a:cubicBezTo>
                    <a:cubicBezTo>
                      <a:pt x="473" y="1766"/>
                      <a:pt x="0" y="2627"/>
                      <a:pt x="148" y="3468"/>
                    </a:cubicBezTo>
                    <a:cubicBezTo>
                      <a:pt x="253" y="4108"/>
                      <a:pt x="736" y="4729"/>
                      <a:pt x="1587" y="5212"/>
                    </a:cubicBezTo>
                    <a:cubicBezTo>
                      <a:pt x="3541" y="6347"/>
                      <a:pt x="6704" y="6347"/>
                      <a:pt x="8637" y="5212"/>
                    </a:cubicBezTo>
                    <a:cubicBezTo>
                      <a:pt x="9478" y="4729"/>
                      <a:pt x="9950" y="4119"/>
                      <a:pt x="10066" y="3478"/>
                    </a:cubicBezTo>
                    <a:close/>
                  </a:path>
                </a:pathLst>
              </a:custGeom>
              <a:solidFill>
                <a:schemeClr val="lt1"/>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0" name="Google Shape;1000;p50"/>
              <p:cNvSpPr/>
              <p:nvPr/>
            </p:nvSpPr>
            <p:spPr>
              <a:xfrm>
                <a:off x="2440340" y="3328713"/>
                <a:ext cx="443131" cy="129111"/>
              </a:xfrm>
              <a:custGeom>
                <a:rect b="b" l="l" r="r" t="t"/>
                <a:pathLst>
                  <a:path extrusionOk="0" fill="none" h="2890" w="9919">
                    <a:moveTo>
                      <a:pt x="9919" y="2890"/>
                    </a:moveTo>
                    <a:lnTo>
                      <a:pt x="9919" y="2879"/>
                    </a:lnTo>
                    <a:cubicBezTo>
                      <a:pt x="9803" y="2239"/>
                      <a:pt x="9320" y="1618"/>
                      <a:pt x="8469" y="1125"/>
                    </a:cubicBezTo>
                    <a:cubicBezTo>
                      <a:pt x="6515" y="0"/>
                      <a:pt x="3363" y="0"/>
                      <a:pt x="1419" y="1125"/>
                    </a:cubicBezTo>
                    <a:cubicBezTo>
                      <a:pt x="578" y="1608"/>
                      <a:pt x="106" y="2228"/>
                      <a:pt x="1" y="2869"/>
                    </a:cubicBezTo>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1" name="Google Shape;1001;p50"/>
              <p:cNvSpPr/>
              <p:nvPr/>
            </p:nvSpPr>
            <p:spPr>
              <a:xfrm>
                <a:off x="2553459" y="3388311"/>
                <a:ext cx="216450" cy="124911"/>
              </a:xfrm>
              <a:custGeom>
                <a:rect b="b" l="l" r="r" t="t"/>
                <a:pathLst>
                  <a:path extrusionOk="0" h="2796" w="4845">
                    <a:moveTo>
                      <a:pt x="4245" y="1"/>
                    </a:moveTo>
                    <a:lnTo>
                      <a:pt x="3626" y="358"/>
                    </a:lnTo>
                    <a:cubicBezTo>
                      <a:pt x="3322" y="240"/>
                      <a:pt x="3016" y="179"/>
                      <a:pt x="2729" y="179"/>
                    </a:cubicBezTo>
                    <a:cubicBezTo>
                      <a:pt x="2431" y="179"/>
                      <a:pt x="2154" y="245"/>
                      <a:pt x="1923" y="379"/>
                    </a:cubicBezTo>
                    <a:cubicBezTo>
                      <a:pt x="873" y="989"/>
                      <a:pt x="2764" y="1713"/>
                      <a:pt x="2239" y="2018"/>
                    </a:cubicBezTo>
                    <a:cubicBezTo>
                      <a:pt x="2170" y="2059"/>
                      <a:pt x="2094" y="2077"/>
                      <a:pt x="2012" y="2077"/>
                    </a:cubicBezTo>
                    <a:cubicBezTo>
                      <a:pt x="1881" y="2077"/>
                      <a:pt x="1736" y="2029"/>
                      <a:pt x="1587" y="1944"/>
                    </a:cubicBezTo>
                    <a:cubicBezTo>
                      <a:pt x="1272" y="1766"/>
                      <a:pt x="999" y="1398"/>
                      <a:pt x="957" y="1062"/>
                    </a:cubicBezTo>
                    <a:lnTo>
                      <a:pt x="84" y="1230"/>
                    </a:lnTo>
                    <a:cubicBezTo>
                      <a:pt x="126" y="1524"/>
                      <a:pt x="336" y="1829"/>
                      <a:pt x="663" y="2081"/>
                    </a:cubicBezTo>
                    <a:lnTo>
                      <a:pt x="0" y="2470"/>
                    </a:lnTo>
                    <a:lnTo>
                      <a:pt x="568" y="2796"/>
                    </a:lnTo>
                    <a:lnTo>
                      <a:pt x="1209" y="2418"/>
                    </a:lnTo>
                    <a:cubicBezTo>
                      <a:pt x="1546" y="2572"/>
                      <a:pt x="1911" y="2661"/>
                      <a:pt x="2259" y="2661"/>
                    </a:cubicBezTo>
                    <a:cubicBezTo>
                      <a:pt x="2550" y="2661"/>
                      <a:pt x="2829" y="2598"/>
                      <a:pt x="3068" y="2460"/>
                    </a:cubicBezTo>
                    <a:cubicBezTo>
                      <a:pt x="4140" y="1839"/>
                      <a:pt x="2270" y="1094"/>
                      <a:pt x="2785" y="799"/>
                    </a:cubicBezTo>
                    <a:cubicBezTo>
                      <a:pt x="2842" y="767"/>
                      <a:pt x="2906" y="752"/>
                      <a:pt x="2975" y="752"/>
                    </a:cubicBezTo>
                    <a:cubicBezTo>
                      <a:pt x="3085" y="752"/>
                      <a:pt x="3208" y="791"/>
                      <a:pt x="3331" y="863"/>
                    </a:cubicBezTo>
                    <a:cubicBezTo>
                      <a:pt x="3573" y="999"/>
                      <a:pt x="3846" y="1304"/>
                      <a:pt x="3972" y="1598"/>
                    </a:cubicBezTo>
                    <a:lnTo>
                      <a:pt x="4844" y="1419"/>
                    </a:lnTo>
                    <a:cubicBezTo>
                      <a:pt x="4760" y="1167"/>
                      <a:pt x="4529" y="905"/>
                      <a:pt x="4214" y="673"/>
                    </a:cubicBezTo>
                    <a:lnTo>
                      <a:pt x="4812" y="316"/>
                    </a:lnTo>
                    <a:lnTo>
                      <a:pt x="4245"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2" name="Google Shape;1002;p50"/>
              <p:cNvSpPr/>
              <p:nvPr/>
            </p:nvSpPr>
            <p:spPr>
              <a:xfrm>
                <a:off x="2845909" y="3855353"/>
                <a:ext cx="582071" cy="238922"/>
              </a:xfrm>
              <a:custGeom>
                <a:rect b="b" l="l" r="r" t="t"/>
                <a:pathLst>
                  <a:path extrusionOk="0" h="5348" w="13029">
                    <a:moveTo>
                      <a:pt x="0" y="1"/>
                    </a:moveTo>
                    <a:lnTo>
                      <a:pt x="0" y="1556"/>
                    </a:lnTo>
                    <a:cubicBezTo>
                      <a:pt x="0" y="2522"/>
                      <a:pt x="641" y="3500"/>
                      <a:pt x="1923" y="4245"/>
                    </a:cubicBezTo>
                    <a:cubicBezTo>
                      <a:pt x="3197" y="4980"/>
                      <a:pt x="4862" y="5347"/>
                      <a:pt x="6526" y="5347"/>
                    </a:cubicBezTo>
                    <a:cubicBezTo>
                      <a:pt x="8195" y="5347"/>
                      <a:pt x="9864" y="4977"/>
                      <a:pt x="11137" y="4235"/>
                    </a:cubicBezTo>
                    <a:cubicBezTo>
                      <a:pt x="12398" y="3510"/>
                      <a:pt x="13029" y="2554"/>
                      <a:pt x="13029" y="1588"/>
                    </a:cubicBezTo>
                    <a:lnTo>
                      <a:pt x="13029" y="43"/>
                    </a:lnTo>
                    <a:cubicBezTo>
                      <a:pt x="10958" y="43"/>
                      <a:pt x="2249" y="1"/>
                      <a:pt x="0" y="1"/>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3" name="Google Shape;1003;p50"/>
              <p:cNvSpPr/>
              <p:nvPr/>
            </p:nvSpPr>
            <p:spPr>
              <a:xfrm>
                <a:off x="2817271" y="3687773"/>
                <a:ext cx="639344" cy="337073"/>
              </a:xfrm>
              <a:custGeom>
                <a:rect b="b" l="l" r="r" t="t"/>
                <a:pathLst>
                  <a:path extrusionOk="0" h="7545" w="14311">
                    <a:moveTo>
                      <a:pt x="7142" y="1"/>
                    </a:moveTo>
                    <a:cubicBezTo>
                      <a:pt x="5474" y="1"/>
                      <a:pt x="3809" y="369"/>
                      <a:pt x="2543" y="1104"/>
                    </a:cubicBezTo>
                    <a:cubicBezTo>
                      <a:pt x="0" y="2575"/>
                      <a:pt x="21" y="4971"/>
                      <a:pt x="2575" y="6441"/>
                    </a:cubicBezTo>
                    <a:cubicBezTo>
                      <a:pt x="3846" y="7177"/>
                      <a:pt x="5514" y="7545"/>
                      <a:pt x="7180" y="7545"/>
                    </a:cubicBezTo>
                    <a:cubicBezTo>
                      <a:pt x="8847" y="7545"/>
                      <a:pt x="10512" y="7177"/>
                      <a:pt x="11778" y="6441"/>
                    </a:cubicBezTo>
                    <a:cubicBezTo>
                      <a:pt x="14310" y="4971"/>
                      <a:pt x="14300" y="2575"/>
                      <a:pt x="11757" y="1104"/>
                    </a:cubicBezTo>
                    <a:cubicBezTo>
                      <a:pt x="10481" y="369"/>
                      <a:pt x="8810" y="1"/>
                      <a:pt x="7142" y="1"/>
                    </a:cubicBezTo>
                    <a:close/>
                  </a:path>
                </a:pathLst>
              </a:custGeom>
              <a:solidFill>
                <a:srgbClr val="FFFFFF"/>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4" name="Google Shape;1004;p50"/>
              <p:cNvSpPr/>
              <p:nvPr/>
            </p:nvSpPr>
            <p:spPr>
              <a:xfrm>
                <a:off x="2908812" y="3727401"/>
                <a:ext cx="456713" cy="142558"/>
              </a:xfrm>
              <a:custGeom>
                <a:rect b="b" l="l" r="r" t="t"/>
                <a:pathLst>
                  <a:path extrusionOk="0" h="3191" w="10223">
                    <a:moveTo>
                      <a:pt x="5102" y="0"/>
                    </a:moveTo>
                    <a:cubicBezTo>
                      <a:pt x="3823" y="0"/>
                      <a:pt x="2545" y="284"/>
                      <a:pt x="1576" y="847"/>
                    </a:cubicBezTo>
                    <a:cubicBezTo>
                      <a:pt x="473" y="1478"/>
                      <a:pt x="0" y="2339"/>
                      <a:pt x="147" y="3180"/>
                    </a:cubicBezTo>
                    <a:cubicBezTo>
                      <a:pt x="263" y="2539"/>
                      <a:pt x="736" y="1930"/>
                      <a:pt x="1576" y="1436"/>
                    </a:cubicBezTo>
                    <a:cubicBezTo>
                      <a:pt x="2543" y="874"/>
                      <a:pt x="3817" y="593"/>
                      <a:pt x="5093" y="593"/>
                    </a:cubicBezTo>
                    <a:cubicBezTo>
                      <a:pt x="6370" y="593"/>
                      <a:pt x="7649" y="874"/>
                      <a:pt x="8626" y="1436"/>
                    </a:cubicBezTo>
                    <a:cubicBezTo>
                      <a:pt x="9477" y="1930"/>
                      <a:pt x="9961" y="2550"/>
                      <a:pt x="10066" y="3191"/>
                    </a:cubicBezTo>
                    <a:cubicBezTo>
                      <a:pt x="10223" y="2360"/>
                      <a:pt x="9740" y="1489"/>
                      <a:pt x="8626" y="847"/>
                    </a:cubicBezTo>
                    <a:cubicBezTo>
                      <a:pt x="7651" y="281"/>
                      <a:pt x="6376" y="0"/>
                      <a:pt x="5102" y="0"/>
                    </a:cubicBez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5" name="Google Shape;1005;p50"/>
              <p:cNvSpPr/>
              <p:nvPr/>
            </p:nvSpPr>
            <p:spPr>
              <a:xfrm>
                <a:off x="2915380" y="3753849"/>
                <a:ext cx="443131" cy="231685"/>
              </a:xfrm>
              <a:custGeom>
                <a:rect b="b" l="l" r="r" t="t"/>
                <a:pathLst>
                  <a:path extrusionOk="0" h="5186" w="9919">
                    <a:moveTo>
                      <a:pt x="4946" y="1"/>
                    </a:moveTo>
                    <a:cubicBezTo>
                      <a:pt x="3670" y="1"/>
                      <a:pt x="2396" y="282"/>
                      <a:pt x="1429" y="844"/>
                    </a:cubicBezTo>
                    <a:cubicBezTo>
                      <a:pt x="589" y="1338"/>
                      <a:pt x="116" y="1947"/>
                      <a:pt x="0" y="2588"/>
                    </a:cubicBezTo>
                    <a:cubicBezTo>
                      <a:pt x="116" y="3229"/>
                      <a:pt x="599" y="3849"/>
                      <a:pt x="1450" y="4343"/>
                    </a:cubicBezTo>
                    <a:cubicBezTo>
                      <a:pt x="2427" y="4905"/>
                      <a:pt x="3704" y="5186"/>
                      <a:pt x="4979" y="5186"/>
                    </a:cubicBezTo>
                    <a:cubicBezTo>
                      <a:pt x="6254" y="5186"/>
                      <a:pt x="7528" y="4905"/>
                      <a:pt x="8500" y="4343"/>
                    </a:cubicBezTo>
                    <a:cubicBezTo>
                      <a:pt x="9340" y="3849"/>
                      <a:pt x="9814" y="3239"/>
                      <a:pt x="9919" y="2599"/>
                    </a:cubicBezTo>
                    <a:cubicBezTo>
                      <a:pt x="9814" y="1958"/>
                      <a:pt x="9330" y="1338"/>
                      <a:pt x="8479" y="844"/>
                    </a:cubicBezTo>
                    <a:cubicBezTo>
                      <a:pt x="7502" y="282"/>
                      <a:pt x="6223" y="1"/>
                      <a:pt x="4946" y="1"/>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6" name="Google Shape;1006;p50"/>
              <p:cNvSpPr/>
              <p:nvPr/>
            </p:nvSpPr>
            <p:spPr>
              <a:xfrm>
                <a:off x="2908812" y="3714534"/>
                <a:ext cx="456713" cy="283552"/>
              </a:xfrm>
              <a:custGeom>
                <a:rect b="b" l="l" r="r" t="t"/>
                <a:pathLst>
                  <a:path extrusionOk="0" fill="none" h="6347" w="10223">
                    <a:moveTo>
                      <a:pt x="10066" y="3479"/>
                    </a:moveTo>
                    <a:cubicBezTo>
                      <a:pt x="10223" y="2648"/>
                      <a:pt x="9740" y="1777"/>
                      <a:pt x="8626" y="1135"/>
                    </a:cubicBezTo>
                    <a:cubicBezTo>
                      <a:pt x="6672" y="1"/>
                      <a:pt x="3510" y="12"/>
                      <a:pt x="1576" y="1135"/>
                    </a:cubicBezTo>
                    <a:cubicBezTo>
                      <a:pt x="473" y="1766"/>
                      <a:pt x="0" y="2627"/>
                      <a:pt x="147" y="3468"/>
                    </a:cubicBezTo>
                    <a:cubicBezTo>
                      <a:pt x="263" y="4109"/>
                      <a:pt x="746" y="4729"/>
                      <a:pt x="1597" y="5223"/>
                    </a:cubicBezTo>
                    <a:cubicBezTo>
                      <a:pt x="3552" y="6347"/>
                      <a:pt x="6704" y="6347"/>
                      <a:pt x="8647" y="5223"/>
                    </a:cubicBezTo>
                    <a:cubicBezTo>
                      <a:pt x="9487" y="4729"/>
                      <a:pt x="9961" y="4119"/>
                      <a:pt x="10066" y="3479"/>
                    </a:cubicBezTo>
                    <a:close/>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7" name="Google Shape;1007;p50"/>
              <p:cNvSpPr/>
              <p:nvPr/>
            </p:nvSpPr>
            <p:spPr>
              <a:xfrm>
                <a:off x="2915380" y="3741340"/>
                <a:ext cx="443578" cy="129066"/>
              </a:xfrm>
              <a:custGeom>
                <a:rect b="b" l="l" r="r" t="t"/>
                <a:pathLst>
                  <a:path extrusionOk="0" fill="none" h="2889" w="9929">
                    <a:moveTo>
                      <a:pt x="9929" y="2889"/>
                    </a:moveTo>
                    <a:cubicBezTo>
                      <a:pt x="9929" y="2889"/>
                      <a:pt x="9929" y="2879"/>
                      <a:pt x="9919" y="2879"/>
                    </a:cubicBezTo>
                    <a:cubicBezTo>
                      <a:pt x="9814" y="2238"/>
                      <a:pt x="9330" y="1618"/>
                      <a:pt x="8479" y="1124"/>
                    </a:cubicBezTo>
                    <a:cubicBezTo>
                      <a:pt x="6525" y="0"/>
                      <a:pt x="3363" y="0"/>
                      <a:pt x="1429" y="1124"/>
                    </a:cubicBezTo>
                    <a:cubicBezTo>
                      <a:pt x="589" y="1618"/>
                      <a:pt x="116" y="2227"/>
                      <a:pt x="0" y="2868"/>
                    </a:cubicBezTo>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8" name="Google Shape;1008;p50"/>
              <p:cNvSpPr/>
              <p:nvPr/>
            </p:nvSpPr>
            <p:spPr>
              <a:xfrm>
                <a:off x="3028946" y="3800893"/>
                <a:ext cx="216450" cy="124911"/>
              </a:xfrm>
              <a:custGeom>
                <a:rect b="b" l="l" r="r" t="t"/>
                <a:pathLst>
                  <a:path extrusionOk="0" h="2796" w="4845">
                    <a:moveTo>
                      <a:pt x="4246" y="1"/>
                    </a:moveTo>
                    <a:lnTo>
                      <a:pt x="3625" y="358"/>
                    </a:lnTo>
                    <a:cubicBezTo>
                      <a:pt x="3322" y="240"/>
                      <a:pt x="3016" y="180"/>
                      <a:pt x="2729" y="180"/>
                    </a:cubicBezTo>
                    <a:cubicBezTo>
                      <a:pt x="2429" y="180"/>
                      <a:pt x="2149" y="245"/>
                      <a:pt x="1913" y="379"/>
                    </a:cubicBezTo>
                    <a:cubicBezTo>
                      <a:pt x="863" y="989"/>
                      <a:pt x="2754" y="1714"/>
                      <a:pt x="2228" y="2018"/>
                    </a:cubicBezTo>
                    <a:cubicBezTo>
                      <a:pt x="2164" y="2059"/>
                      <a:pt x="2089" y="2077"/>
                      <a:pt x="2007" y="2077"/>
                    </a:cubicBezTo>
                    <a:cubicBezTo>
                      <a:pt x="1876" y="2077"/>
                      <a:pt x="1730" y="2029"/>
                      <a:pt x="1587" y="1945"/>
                    </a:cubicBezTo>
                    <a:cubicBezTo>
                      <a:pt x="1272" y="1766"/>
                      <a:pt x="989" y="1399"/>
                      <a:pt x="947" y="1073"/>
                    </a:cubicBezTo>
                    <a:lnTo>
                      <a:pt x="74" y="1231"/>
                    </a:lnTo>
                    <a:cubicBezTo>
                      <a:pt x="127" y="1525"/>
                      <a:pt x="337" y="1829"/>
                      <a:pt x="652" y="2081"/>
                    </a:cubicBezTo>
                    <a:lnTo>
                      <a:pt x="1" y="2470"/>
                    </a:lnTo>
                    <a:lnTo>
                      <a:pt x="557" y="2796"/>
                    </a:lnTo>
                    <a:lnTo>
                      <a:pt x="1199" y="2418"/>
                    </a:lnTo>
                    <a:cubicBezTo>
                      <a:pt x="1536" y="2572"/>
                      <a:pt x="1904" y="2661"/>
                      <a:pt x="2255" y="2661"/>
                    </a:cubicBezTo>
                    <a:cubicBezTo>
                      <a:pt x="2548" y="2661"/>
                      <a:pt x="2829" y="2599"/>
                      <a:pt x="3069" y="2460"/>
                    </a:cubicBezTo>
                    <a:cubicBezTo>
                      <a:pt x="4141" y="1840"/>
                      <a:pt x="2270" y="1094"/>
                      <a:pt x="2785" y="799"/>
                    </a:cubicBezTo>
                    <a:cubicBezTo>
                      <a:pt x="2837" y="767"/>
                      <a:pt x="2901" y="752"/>
                      <a:pt x="2970" y="752"/>
                    </a:cubicBezTo>
                    <a:cubicBezTo>
                      <a:pt x="3081" y="752"/>
                      <a:pt x="3208" y="791"/>
                      <a:pt x="3331" y="863"/>
                    </a:cubicBezTo>
                    <a:cubicBezTo>
                      <a:pt x="3573" y="1000"/>
                      <a:pt x="3836" y="1304"/>
                      <a:pt x="3973" y="1598"/>
                    </a:cubicBezTo>
                    <a:lnTo>
                      <a:pt x="4844" y="1420"/>
                    </a:lnTo>
                    <a:cubicBezTo>
                      <a:pt x="4760" y="1178"/>
                      <a:pt x="4529" y="905"/>
                      <a:pt x="4204" y="673"/>
                    </a:cubicBezTo>
                    <a:lnTo>
                      <a:pt x="4813" y="327"/>
                    </a:lnTo>
                    <a:lnTo>
                      <a:pt x="424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9" name="Google Shape;1009;p50"/>
              <p:cNvSpPr/>
              <p:nvPr/>
            </p:nvSpPr>
            <p:spPr>
              <a:xfrm>
                <a:off x="2845909" y="3757289"/>
                <a:ext cx="582071" cy="238475"/>
              </a:xfrm>
              <a:custGeom>
                <a:rect b="b" l="l" r="r" t="t"/>
                <a:pathLst>
                  <a:path extrusionOk="0" h="5338" w="13029">
                    <a:moveTo>
                      <a:pt x="0" y="0"/>
                    </a:moveTo>
                    <a:lnTo>
                      <a:pt x="0" y="1544"/>
                    </a:lnTo>
                    <a:cubicBezTo>
                      <a:pt x="0" y="2522"/>
                      <a:pt x="641" y="3488"/>
                      <a:pt x="1923" y="4234"/>
                    </a:cubicBezTo>
                    <a:cubicBezTo>
                      <a:pt x="3199" y="4970"/>
                      <a:pt x="4867" y="5337"/>
                      <a:pt x="6534" y="5337"/>
                    </a:cubicBezTo>
                    <a:cubicBezTo>
                      <a:pt x="8201" y="5337"/>
                      <a:pt x="9866" y="4970"/>
                      <a:pt x="11137" y="4234"/>
                    </a:cubicBezTo>
                    <a:cubicBezTo>
                      <a:pt x="12398" y="3499"/>
                      <a:pt x="13029" y="2543"/>
                      <a:pt x="13029" y="1586"/>
                    </a:cubicBezTo>
                    <a:lnTo>
                      <a:pt x="13029" y="31"/>
                    </a:lnTo>
                    <a:cubicBezTo>
                      <a:pt x="10958" y="31"/>
                      <a:pt x="2249" y="0"/>
                      <a:pt x="0" y="0"/>
                    </a:cubicBezTo>
                    <a:close/>
                  </a:path>
                </a:pathLst>
              </a:custGeom>
              <a:solidFill>
                <a:schemeClr val="accent6"/>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0" name="Google Shape;1010;p50"/>
              <p:cNvSpPr/>
              <p:nvPr/>
            </p:nvSpPr>
            <p:spPr>
              <a:xfrm>
                <a:off x="2817271" y="3589352"/>
                <a:ext cx="639344" cy="337341"/>
              </a:xfrm>
              <a:custGeom>
                <a:rect b="b" l="l" r="r" t="t"/>
                <a:pathLst>
                  <a:path extrusionOk="0" h="7551" w="14311">
                    <a:moveTo>
                      <a:pt x="7142" y="0"/>
                    </a:moveTo>
                    <a:cubicBezTo>
                      <a:pt x="5474" y="0"/>
                      <a:pt x="3809" y="371"/>
                      <a:pt x="2543" y="1112"/>
                    </a:cubicBezTo>
                    <a:cubicBezTo>
                      <a:pt x="0" y="2582"/>
                      <a:pt x="21" y="4967"/>
                      <a:pt x="2575" y="6449"/>
                    </a:cubicBezTo>
                    <a:cubicBezTo>
                      <a:pt x="3844" y="7183"/>
                      <a:pt x="5508" y="7551"/>
                      <a:pt x="7171" y="7551"/>
                    </a:cubicBezTo>
                    <a:cubicBezTo>
                      <a:pt x="8841" y="7551"/>
                      <a:pt x="10510" y="7180"/>
                      <a:pt x="11778" y="6438"/>
                    </a:cubicBezTo>
                    <a:cubicBezTo>
                      <a:pt x="14310" y="4967"/>
                      <a:pt x="14300" y="2582"/>
                      <a:pt x="11757" y="1112"/>
                    </a:cubicBezTo>
                    <a:cubicBezTo>
                      <a:pt x="10481" y="371"/>
                      <a:pt x="8810" y="0"/>
                      <a:pt x="7142" y="0"/>
                    </a:cubicBezTo>
                    <a:close/>
                  </a:path>
                </a:pathLst>
              </a:custGeom>
              <a:solidFill>
                <a:schemeClr val="lt1"/>
              </a:solid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1" name="Google Shape;1011;p50"/>
              <p:cNvSpPr/>
              <p:nvPr/>
            </p:nvSpPr>
            <p:spPr>
              <a:xfrm>
                <a:off x="2908812" y="3629025"/>
                <a:ext cx="456713" cy="142826"/>
              </a:xfrm>
              <a:custGeom>
                <a:rect b="b" l="l" r="r" t="t"/>
                <a:pathLst>
                  <a:path extrusionOk="0" h="3197" w="10223">
                    <a:moveTo>
                      <a:pt x="5093" y="0"/>
                    </a:moveTo>
                    <a:cubicBezTo>
                      <a:pt x="3817" y="0"/>
                      <a:pt x="2543" y="281"/>
                      <a:pt x="1576" y="843"/>
                    </a:cubicBezTo>
                    <a:cubicBezTo>
                      <a:pt x="473" y="1484"/>
                      <a:pt x="0" y="2346"/>
                      <a:pt x="147" y="3176"/>
                    </a:cubicBezTo>
                    <a:cubicBezTo>
                      <a:pt x="263" y="2545"/>
                      <a:pt x="736" y="1926"/>
                      <a:pt x="1576" y="1442"/>
                    </a:cubicBezTo>
                    <a:cubicBezTo>
                      <a:pt x="2543" y="875"/>
                      <a:pt x="3817" y="591"/>
                      <a:pt x="5093" y="591"/>
                    </a:cubicBezTo>
                    <a:cubicBezTo>
                      <a:pt x="6370" y="591"/>
                      <a:pt x="7649" y="875"/>
                      <a:pt x="8626" y="1442"/>
                    </a:cubicBezTo>
                    <a:cubicBezTo>
                      <a:pt x="9477" y="1936"/>
                      <a:pt x="9961" y="2556"/>
                      <a:pt x="10066" y="3197"/>
                    </a:cubicBezTo>
                    <a:cubicBezTo>
                      <a:pt x="10223" y="2356"/>
                      <a:pt x="9740" y="1484"/>
                      <a:pt x="8626" y="843"/>
                    </a:cubicBezTo>
                    <a:cubicBezTo>
                      <a:pt x="7649" y="281"/>
                      <a:pt x="6370" y="0"/>
                      <a:pt x="5093" y="0"/>
                    </a:cubicBezTo>
                    <a:close/>
                  </a:path>
                </a:pathLst>
              </a:custGeom>
              <a:solidFill>
                <a:schemeClr val="accent6"/>
              </a:solid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2" name="Google Shape;1012;p50"/>
              <p:cNvSpPr/>
              <p:nvPr/>
            </p:nvSpPr>
            <p:spPr>
              <a:xfrm>
                <a:off x="2915380" y="3655428"/>
                <a:ext cx="443131" cy="231551"/>
              </a:xfrm>
              <a:custGeom>
                <a:rect b="b" l="l" r="r" t="t"/>
                <a:pathLst>
                  <a:path extrusionOk="0" h="5183" w="9919">
                    <a:moveTo>
                      <a:pt x="4946" y="0"/>
                    </a:moveTo>
                    <a:cubicBezTo>
                      <a:pt x="3670" y="0"/>
                      <a:pt x="2396" y="284"/>
                      <a:pt x="1429" y="851"/>
                    </a:cubicBezTo>
                    <a:cubicBezTo>
                      <a:pt x="589" y="1335"/>
                      <a:pt x="116" y="1954"/>
                      <a:pt x="0" y="2585"/>
                    </a:cubicBezTo>
                    <a:cubicBezTo>
                      <a:pt x="116" y="3226"/>
                      <a:pt x="599" y="3845"/>
                      <a:pt x="1450" y="4340"/>
                    </a:cubicBezTo>
                    <a:cubicBezTo>
                      <a:pt x="2427" y="4901"/>
                      <a:pt x="3704" y="5182"/>
                      <a:pt x="4979" y="5182"/>
                    </a:cubicBezTo>
                    <a:cubicBezTo>
                      <a:pt x="6254" y="5182"/>
                      <a:pt x="7528" y="4901"/>
                      <a:pt x="8500" y="4340"/>
                    </a:cubicBezTo>
                    <a:cubicBezTo>
                      <a:pt x="9340" y="3856"/>
                      <a:pt x="9814" y="3236"/>
                      <a:pt x="9919" y="2606"/>
                    </a:cubicBezTo>
                    <a:cubicBezTo>
                      <a:pt x="9814" y="1965"/>
                      <a:pt x="9330" y="1345"/>
                      <a:pt x="8479" y="851"/>
                    </a:cubicBezTo>
                    <a:cubicBezTo>
                      <a:pt x="7502" y="284"/>
                      <a:pt x="6223" y="0"/>
                      <a:pt x="4946" y="0"/>
                    </a:cubicBezTo>
                    <a:close/>
                  </a:path>
                </a:pathLst>
              </a:cu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3" name="Google Shape;1013;p50"/>
              <p:cNvSpPr/>
              <p:nvPr/>
            </p:nvSpPr>
            <p:spPr>
              <a:xfrm>
                <a:off x="2908812" y="3616471"/>
                <a:ext cx="456713" cy="283061"/>
              </a:xfrm>
              <a:custGeom>
                <a:rect b="b" l="l" r="r" t="t"/>
                <a:pathLst>
                  <a:path extrusionOk="0" fill="none" h="6336" w="10223">
                    <a:moveTo>
                      <a:pt x="10066" y="3478"/>
                    </a:moveTo>
                    <a:cubicBezTo>
                      <a:pt x="10223" y="2637"/>
                      <a:pt x="9740" y="1765"/>
                      <a:pt x="8626" y="1124"/>
                    </a:cubicBezTo>
                    <a:cubicBezTo>
                      <a:pt x="6672" y="0"/>
                      <a:pt x="3510" y="0"/>
                      <a:pt x="1576" y="1124"/>
                    </a:cubicBezTo>
                    <a:cubicBezTo>
                      <a:pt x="473" y="1765"/>
                      <a:pt x="0" y="2627"/>
                      <a:pt x="147" y="3457"/>
                    </a:cubicBezTo>
                    <a:cubicBezTo>
                      <a:pt x="263" y="4098"/>
                      <a:pt x="746" y="4717"/>
                      <a:pt x="1597" y="5212"/>
                    </a:cubicBezTo>
                    <a:cubicBezTo>
                      <a:pt x="3552" y="6335"/>
                      <a:pt x="6704" y="6335"/>
                      <a:pt x="8647" y="5212"/>
                    </a:cubicBezTo>
                    <a:cubicBezTo>
                      <a:pt x="9487" y="4728"/>
                      <a:pt x="9961" y="4108"/>
                      <a:pt x="10066" y="3478"/>
                    </a:cubicBezTo>
                    <a:close/>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4" name="Google Shape;1014;p50"/>
              <p:cNvSpPr/>
              <p:nvPr/>
            </p:nvSpPr>
            <p:spPr>
              <a:xfrm>
                <a:off x="2915380" y="3642740"/>
                <a:ext cx="443578" cy="129602"/>
              </a:xfrm>
              <a:custGeom>
                <a:rect b="b" l="l" r="r" t="t"/>
                <a:pathLst>
                  <a:path extrusionOk="0" fill="none" h="2901" w="9929">
                    <a:moveTo>
                      <a:pt x="9929" y="2900"/>
                    </a:moveTo>
                    <a:cubicBezTo>
                      <a:pt x="9929" y="2890"/>
                      <a:pt x="9929" y="2890"/>
                      <a:pt x="9919" y="2890"/>
                    </a:cubicBezTo>
                    <a:cubicBezTo>
                      <a:pt x="9814" y="2249"/>
                      <a:pt x="9330" y="1629"/>
                      <a:pt x="8479" y="1135"/>
                    </a:cubicBezTo>
                    <a:cubicBezTo>
                      <a:pt x="6525" y="1"/>
                      <a:pt x="3363" y="1"/>
                      <a:pt x="1429" y="1135"/>
                    </a:cubicBezTo>
                    <a:cubicBezTo>
                      <a:pt x="589" y="1619"/>
                      <a:pt x="116" y="2238"/>
                      <a:pt x="0" y="2869"/>
                    </a:cubicBezTo>
                  </a:path>
                </a:pathLst>
              </a:custGeom>
              <a:noFill/>
              <a:ln cap="flat" cmpd="sng" w="73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5" name="Google Shape;1015;p50"/>
              <p:cNvSpPr/>
              <p:nvPr/>
            </p:nvSpPr>
            <p:spPr>
              <a:xfrm>
                <a:off x="3028946" y="3702338"/>
                <a:ext cx="216450" cy="124911"/>
              </a:xfrm>
              <a:custGeom>
                <a:rect b="b" l="l" r="r" t="t"/>
                <a:pathLst>
                  <a:path extrusionOk="0" h="2796" w="4845">
                    <a:moveTo>
                      <a:pt x="4246" y="1"/>
                    </a:moveTo>
                    <a:lnTo>
                      <a:pt x="3625" y="369"/>
                    </a:lnTo>
                    <a:cubicBezTo>
                      <a:pt x="3316" y="248"/>
                      <a:pt x="3003" y="185"/>
                      <a:pt x="2710" y="185"/>
                    </a:cubicBezTo>
                    <a:cubicBezTo>
                      <a:pt x="2418" y="185"/>
                      <a:pt x="2144" y="248"/>
                      <a:pt x="1913" y="379"/>
                    </a:cubicBezTo>
                    <a:cubicBezTo>
                      <a:pt x="863" y="988"/>
                      <a:pt x="2754" y="1724"/>
                      <a:pt x="2228" y="2029"/>
                    </a:cubicBezTo>
                    <a:cubicBezTo>
                      <a:pt x="2163" y="2065"/>
                      <a:pt x="2087" y="2083"/>
                      <a:pt x="2005" y="2083"/>
                    </a:cubicBezTo>
                    <a:cubicBezTo>
                      <a:pt x="1874" y="2083"/>
                      <a:pt x="1729" y="2039"/>
                      <a:pt x="1587" y="1955"/>
                    </a:cubicBezTo>
                    <a:cubicBezTo>
                      <a:pt x="1272" y="1777"/>
                      <a:pt x="989" y="1398"/>
                      <a:pt x="947" y="1072"/>
                    </a:cubicBezTo>
                    <a:lnTo>
                      <a:pt x="74" y="1240"/>
                    </a:lnTo>
                    <a:cubicBezTo>
                      <a:pt x="127" y="1524"/>
                      <a:pt x="337" y="1829"/>
                      <a:pt x="652" y="2092"/>
                    </a:cubicBezTo>
                    <a:lnTo>
                      <a:pt x="1" y="2470"/>
                    </a:lnTo>
                    <a:lnTo>
                      <a:pt x="557" y="2795"/>
                    </a:lnTo>
                    <a:lnTo>
                      <a:pt x="1199" y="2428"/>
                    </a:lnTo>
                    <a:cubicBezTo>
                      <a:pt x="1536" y="2582"/>
                      <a:pt x="1904" y="2671"/>
                      <a:pt x="2255" y="2671"/>
                    </a:cubicBezTo>
                    <a:cubicBezTo>
                      <a:pt x="2549" y="2671"/>
                      <a:pt x="2830" y="2609"/>
                      <a:pt x="3069" y="2470"/>
                    </a:cubicBezTo>
                    <a:cubicBezTo>
                      <a:pt x="4141" y="1840"/>
                      <a:pt x="2270" y="1104"/>
                      <a:pt x="2785" y="799"/>
                    </a:cubicBezTo>
                    <a:cubicBezTo>
                      <a:pt x="2835" y="768"/>
                      <a:pt x="2895" y="754"/>
                      <a:pt x="2961" y="754"/>
                    </a:cubicBezTo>
                    <a:cubicBezTo>
                      <a:pt x="3075" y="754"/>
                      <a:pt x="3205" y="796"/>
                      <a:pt x="3331" y="862"/>
                    </a:cubicBezTo>
                    <a:cubicBezTo>
                      <a:pt x="3573" y="1009"/>
                      <a:pt x="3836" y="1314"/>
                      <a:pt x="3973" y="1598"/>
                    </a:cubicBezTo>
                    <a:lnTo>
                      <a:pt x="4844" y="1419"/>
                    </a:lnTo>
                    <a:cubicBezTo>
                      <a:pt x="4760" y="1177"/>
                      <a:pt x="4529" y="904"/>
                      <a:pt x="4204" y="673"/>
                    </a:cubicBezTo>
                    <a:lnTo>
                      <a:pt x="4813" y="327"/>
                    </a:lnTo>
                    <a:lnTo>
                      <a:pt x="4246" y="1"/>
                    </a:lnTo>
                    <a:close/>
                  </a:path>
                </a:pathLst>
              </a:custGeom>
              <a:solidFill>
                <a:schemeClr val="accent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1016" name="Google Shape;1016;p50"/>
          <p:cNvGrpSpPr/>
          <p:nvPr/>
        </p:nvGrpSpPr>
        <p:grpSpPr>
          <a:xfrm>
            <a:off x="842917" y="602581"/>
            <a:ext cx="7314413" cy="3794550"/>
            <a:chOff x="842917" y="602581"/>
            <a:chExt cx="7314413" cy="3794550"/>
          </a:xfrm>
        </p:grpSpPr>
        <p:grpSp>
          <p:nvGrpSpPr>
            <p:cNvPr id="1017" name="Google Shape;1017;p50"/>
            <p:cNvGrpSpPr/>
            <p:nvPr/>
          </p:nvGrpSpPr>
          <p:grpSpPr>
            <a:xfrm>
              <a:off x="842917" y="602581"/>
              <a:ext cx="7314413" cy="3794550"/>
              <a:chOff x="842917" y="602581"/>
              <a:chExt cx="7314413" cy="3794550"/>
            </a:xfrm>
          </p:grpSpPr>
          <p:sp>
            <p:nvSpPr>
              <p:cNvPr id="1018" name="Google Shape;1018;p50"/>
              <p:cNvSpPr/>
              <p:nvPr/>
            </p:nvSpPr>
            <p:spPr>
              <a:xfrm>
                <a:off x="3079946" y="4203655"/>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9" name="Google Shape;1019;p50"/>
              <p:cNvSpPr/>
              <p:nvPr/>
            </p:nvSpPr>
            <p:spPr>
              <a:xfrm>
                <a:off x="7103076" y="602581"/>
                <a:ext cx="98644" cy="99712"/>
              </a:xfrm>
              <a:custGeom>
                <a:rect b="b" l="l" r="r" t="t"/>
                <a:pathLst>
                  <a:path extrusionOk="0" fill="none" h="1030" w="1019">
                    <a:moveTo>
                      <a:pt x="1019" y="0"/>
                    </a:moveTo>
                    <a:lnTo>
                      <a:pt x="0"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0" name="Google Shape;1020;p50"/>
              <p:cNvSpPr/>
              <p:nvPr/>
            </p:nvSpPr>
            <p:spPr>
              <a:xfrm>
                <a:off x="7977768" y="4211747"/>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1" name="Google Shape;1021;p50"/>
              <p:cNvSpPr/>
              <p:nvPr/>
            </p:nvSpPr>
            <p:spPr>
              <a:xfrm>
                <a:off x="5386256" y="702306"/>
                <a:ext cx="168925" cy="158764"/>
              </a:xfrm>
              <a:custGeom>
                <a:rect b="b" l="l" r="r" t="t"/>
                <a:pathLst>
                  <a:path extrusionOk="0" h="1640" w="1745">
                    <a:moveTo>
                      <a:pt x="1" y="0"/>
                    </a:moveTo>
                    <a:lnTo>
                      <a:pt x="642" y="1639"/>
                    </a:lnTo>
                    <a:lnTo>
                      <a:pt x="1745" y="273"/>
                    </a:lnTo>
                    <a:lnTo>
                      <a:pt x="1"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2" name="Google Shape;1022;p50"/>
              <p:cNvSpPr/>
              <p:nvPr/>
            </p:nvSpPr>
            <p:spPr>
              <a:xfrm>
                <a:off x="842924" y="4203657"/>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3" name="Google Shape;1023;p50"/>
              <p:cNvSpPr/>
              <p:nvPr/>
            </p:nvSpPr>
            <p:spPr>
              <a:xfrm>
                <a:off x="3499281" y="2092675"/>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4" name="Google Shape;1024;p50"/>
              <p:cNvSpPr/>
              <p:nvPr/>
            </p:nvSpPr>
            <p:spPr>
              <a:xfrm>
                <a:off x="7484923" y="2407006"/>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5" name="Google Shape;1025;p50"/>
              <p:cNvSpPr/>
              <p:nvPr/>
            </p:nvSpPr>
            <p:spPr>
              <a:xfrm>
                <a:off x="2640896" y="832122"/>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6" name="Google Shape;1026;p50"/>
              <p:cNvSpPr/>
              <p:nvPr/>
            </p:nvSpPr>
            <p:spPr>
              <a:xfrm>
                <a:off x="4235803" y="4355310"/>
                <a:ext cx="672408" cy="41821"/>
              </a:xfrm>
              <a:custGeom>
                <a:rect b="b" l="l" r="r" t="t"/>
                <a:pathLst>
                  <a:path extrusionOk="0" fill="none" h="432" w="6946">
                    <a:moveTo>
                      <a:pt x="0" y="0"/>
                    </a:moveTo>
                    <a:cubicBezTo>
                      <a:pt x="578" y="0"/>
                      <a:pt x="578" y="432"/>
                      <a:pt x="1156" y="432"/>
                    </a:cubicBezTo>
                    <a:cubicBezTo>
                      <a:pt x="1734" y="432"/>
                      <a:pt x="1734" y="0"/>
                      <a:pt x="2312" y="0"/>
                    </a:cubicBezTo>
                    <a:cubicBezTo>
                      <a:pt x="2890" y="0"/>
                      <a:pt x="2890" y="432"/>
                      <a:pt x="3467" y="432"/>
                    </a:cubicBezTo>
                    <a:cubicBezTo>
                      <a:pt x="4046" y="432"/>
                      <a:pt x="4046" y="0"/>
                      <a:pt x="4623" y="0"/>
                    </a:cubicBezTo>
                    <a:cubicBezTo>
                      <a:pt x="5201" y="0"/>
                      <a:pt x="5201" y="432"/>
                      <a:pt x="5790" y="432"/>
                    </a:cubicBezTo>
                    <a:cubicBezTo>
                      <a:pt x="6367" y="432"/>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7" name="Google Shape;1027;p50"/>
              <p:cNvSpPr/>
              <p:nvPr/>
            </p:nvSpPr>
            <p:spPr>
              <a:xfrm>
                <a:off x="842917" y="128238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28" name="Google Shape;1028;p50"/>
            <p:cNvGrpSpPr/>
            <p:nvPr/>
          </p:nvGrpSpPr>
          <p:grpSpPr>
            <a:xfrm>
              <a:off x="1553321" y="707255"/>
              <a:ext cx="99806" cy="99809"/>
              <a:chOff x="3688596" y="3879680"/>
              <a:chExt cx="99806" cy="99809"/>
            </a:xfrm>
          </p:grpSpPr>
          <p:sp>
            <p:nvSpPr>
              <p:cNvPr id="1029" name="Google Shape;1029;p50"/>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0" name="Google Shape;1030;p50"/>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031" name="Google Shape;1031;p50"/>
          <p:cNvSpPr/>
          <p:nvPr/>
        </p:nvSpPr>
        <p:spPr>
          <a:xfrm>
            <a:off x="418200" y="345125"/>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pic>
        <p:nvPicPr>
          <p:cNvPr id="1032" name="Google Shape;1032;p50"/>
          <p:cNvPicPr preferRelativeResize="0"/>
          <p:nvPr/>
        </p:nvPicPr>
        <p:blipFill>
          <a:blip r:embed="rId3">
            <a:alphaModFix/>
          </a:blip>
          <a:stretch>
            <a:fillRect/>
          </a:stretch>
        </p:blipFill>
        <p:spPr>
          <a:xfrm>
            <a:off x="7598874" y="345125"/>
            <a:ext cx="1184800" cy="1130250"/>
          </a:xfrm>
          <a:prstGeom prst="rect">
            <a:avLst/>
          </a:prstGeom>
          <a:noFill/>
          <a:ln>
            <a:noFill/>
          </a:ln>
        </p:spPr>
      </p:pic>
      <p:pic>
        <p:nvPicPr>
          <p:cNvPr id="1033" name="Google Shape;1033;p50"/>
          <p:cNvPicPr preferRelativeResize="0"/>
          <p:nvPr/>
        </p:nvPicPr>
        <p:blipFill>
          <a:blip r:embed="rId4">
            <a:alphaModFix/>
          </a:blip>
          <a:stretch>
            <a:fillRect/>
          </a:stretch>
        </p:blipFill>
        <p:spPr>
          <a:xfrm>
            <a:off x="418197" y="139675"/>
            <a:ext cx="1873549" cy="18735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4" name="Shape 1154"/>
        <p:cNvGrpSpPr/>
        <p:nvPr/>
      </p:nvGrpSpPr>
      <p:grpSpPr>
        <a:xfrm>
          <a:off x="0" y="0"/>
          <a:ext cx="0" cy="0"/>
          <a:chOff x="0" y="0"/>
          <a:chExt cx="0" cy="0"/>
        </a:xfrm>
      </p:grpSpPr>
      <p:sp>
        <p:nvSpPr>
          <p:cNvPr id="1155" name="Google Shape;1155;p59"/>
          <p:cNvSpPr/>
          <p:nvPr/>
        </p:nvSpPr>
        <p:spPr>
          <a:xfrm>
            <a:off x="5282125" y="192825"/>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56" name="Google Shape;1156;p59"/>
          <p:cNvSpPr txBox="1"/>
          <p:nvPr>
            <p:ph idx="4294967295" type="title"/>
          </p:nvPr>
        </p:nvSpPr>
        <p:spPr>
          <a:xfrm>
            <a:off x="931325" y="574650"/>
            <a:ext cx="7342500" cy="1209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t>Media List for Press Release</a:t>
            </a:r>
            <a:endParaRPr/>
          </a:p>
        </p:txBody>
      </p:sp>
      <p:sp>
        <p:nvSpPr>
          <p:cNvPr id="1157" name="Google Shape;1157;p59"/>
          <p:cNvSpPr txBox="1"/>
          <p:nvPr/>
        </p:nvSpPr>
        <p:spPr>
          <a:xfrm>
            <a:off x="716825" y="1578100"/>
            <a:ext cx="4021200" cy="24096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Clr>
                <a:schemeClr val="dk1"/>
              </a:buClr>
              <a:buSzPts val="1100"/>
              <a:buFont typeface="Arial"/>
              <a:buNone/>
            </a:pPr>
            <a:r>
              <a:rPr lang="en" sz="2000">
                <a:solidFill>
                  <a:schemeClr val="dk1"/>
                </a:solidFill>
                <a:latin typeface="Times New Roman"/>
                <a:ea typeface="Times New Roman"/>
                <a:cs typeface="Times New Roman"/>
                <a:sym typeface="Times New Roman"/>
              </a:rPr>
              <a:t>WSBF: </a:t>
            </a:r>
            <a:r>
              <a:rPr lang="en" sz="2000">
                <a:solidFill>
                  <a:schemeClr val="hlink"/>
                </a:solidFill>
                <a:highlight>
                  <a:schemeClr val="lt1"/>
                </a:highlight>
                <a:uFill>
                  <a:noFill/>
                </a:uFill>
                <a:latin typeface="Times New Roman"/>
                <a:ea typeface="Times New Roman"/>
                <a:cs typeface="Times New Roman"/>
                <a:sym typeface="Times New Roman"/>
                <a:hlinkClick r:id="rId3"/>
              </a:rPr>
              <a:t>gm@wsbf.net</a:t>
            </a:r>
            <a:endParaRPr b="1"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latin typeface="Times New Roman"/>
                <a:ea typeface="Times New Roman"/>
                <a:cs typeface="Times New Roman"/>
                <a:sym typeface="Times New Roman"/>
              </a:rPr>
              <a:t>WYFF 4: </a:t>
            </a:r>
            <a:r>
              <a:rPr lang="en" sz="2000">
                <a:solidFill>
                  <a:schemeClr val="hlink"/>
                </a:solidFill>
                <a:uFill>
                  <a:noFill/>
                </a:uFill>
                <a:latin typeface="Times New Roman"/>
                <a:ea typeface="Times New Roman"/>
                <a:cs typeface="Times New Roman"/>
                <a:sym typeface="Times New Roman"/>
                <a:hlinkClick r:id="rId4"/>
              </a:rPr>
              <a:t>newstips@wyff4.com</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latin typeface="Times New Roman"/>
                <a:ea typeface="Times New Roman"/>
                <a:cs typeface="Times New Roman"/>
                <a:sym typeface="Times New Roman"/>
              </a:rPr>
              <a:t>WFOX: +1 (864) 261-8425</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latin typeface="Times New Roman"/>
                <a:ea typeface="Times New Roman"/>
                <a:cs typeface="Times New Roman"/>
                <a:sym typeface="Times New Roman"/>
              </a:rPr>
              <a:t>WSPA: +1 (864) 576-7777 ; </a:t>
            </a:r>
            <a:r>
              <a:rPr lang="en" sz="2000">
                <a:solidFill>
                  <a:schemeClr val="hlink"/>
                </a:solidFill>
                <a:uFill>
                  <a:noFill/>
                </a:uFill>
                <a:latin typeface="Times New Roman"/>
                <a:ea typeface="Times New Roman"/>
                <a:cs typeface="Times New Roman"/>
                <a:sym typeface="Times New Roman"/>
                <a:hlinkClick r:id="rId5"/>
              </a:rPr>
              <a:t>https://www.wspa.com/contact-us/</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t/>
            </a:r>
            <a:endParaRPr sz="2000">
              <a:solidFill>
                <a:schemeClr val="dk1"/>
              </a:solidFill>
              <a:latin typeface="Times New Roman"/>
              <a:ea typeface="Times New Roman"/>
              <a:cs typeface="Times New Roman"/>
              <a:sym typeface="Times New Roman"/>
            </a:endParaRPr>
          </a:p>
          <a:p>
            <a:pPr indent="0" lvl="0" marL="0" rtl="0" algn="l">
              <a:spcBef>
                <a:spcPts val="0"/>
              </a:spcBef>
              <a:spcAft>
                <a:spcPts val="0"/>
              </a:spcAft>
              <a:buNone/>
            </a:pPr>
            <a:r>
              <a:t/>
            </a:r>
            <a:endParaRPr sz="2000">
              <a:solidFill>
                <a:schemeClr val="dk1"/>
              </a:solidFill>
              <a:latin typeface="Montserrat"/>
              <a:ea typeface="Montserrat"/>
              <a:cs typeface="Montserrat"/>
              <a:sym typeface="Montserrat"/>
            </a:endParaRPr>
          </a:p>
        </p:txBody>
      </p:sp>
      <p:sp>
        <p:nvSpPr>
          <p:cNvPr id="1158" name="Google Shape;1158;p59"/>
          <p:cNvSpPr txBox="1"/>
          <p:nvPr/>
        </p:nvSpPr>
        <p:spPr>
          <a:xfrm>
            <a:off x="4315800" y="1285450"/>
            <a:ext cx="4602900" cy="29949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lang="en" sz="2000">
                <a:solidFill>
                  <a:schemeClr val="dk1"/>
                </a:solidFill>
                <a:latin typeface="Times New Roman"/>
                <a:ea typeface="Times New Roman"/>
                <a:cs typeface="Times New Roman"/>
                <a:sym typeface="Times New Roman"/>
              </a:rPr>
              <a:t>WMYI: +1 (800) 248-0863</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latin typeface="Times New Roman"/>
                <a:ea typeface="Times New Roman"/>
                <a:cs typeface="Times New Roman"/>
                <a:sym typeface="Times New Roman"/>
              </a:rPr>
              <a:t>WELP: +1 (888) 989-2299</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latin typeface="Times New Roman"/>
                <a:ea typeface="Times New Roman"/>
                <a:cs typeface="Times New Roman"/>
                <a:sym typeface="Times New Roman"/>
              </a:rPr>
              <a:t>WTBI : +1 (864) 295-2145</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latin typeface="Times New Roman"/>
                <a:ea typeface="Times New Roman"/>
                <a:cs typeface="Times New Roman"/>
                <a:sym typeface="Times New Roman"/>
              </a:rPr>
              <a:t>WGOG: +1 (864) 638-3616</a:t>
            </a:r>
            <a:endParaRPr sz="2000">
              <a:solidFill>
                <a:srgbClr val="333333"/>
              </a:solidFill>
              <a:highlight>
                <a:schemeClr val="lt1"/>
              </a:highlight>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latin typeface="Times New Roman"/>
                <a:ea typeface="Times New Roman"/>
                <a:cs typeface="Times New Roman"/>
                <a:sym typeface="Times New Roman"/>
              </a:rPr>
              <a:t>WSNW: +1 (864) 882-9769</a:t>
            </a:r>
            <a:endParaRPr sz="2000">
              <a:solidFill>
                <a:schemeClr val="dk1"/>
              </a:solidFill>
              <a:latin typeface="Times New Roman"/>
              <a:ea typeface="Times New Roman"/>
              <a:cs typeface="Times New Roman"/>
              <a:sym typeface="Times New Roman"/>
            </a:endParaRPr>
          </a:p>
          <a:p>
            <a:pPr indent="0" lvl="0" marL="0" rtl="0" algn="l">
              <a:lnSpc>
                <a:spcPct val="150000"/>
              </a:lnSpc>
              <a:spcBef>
                <a:spcPts val="0"/>
              </a:spcBef>
              <a:spcAft>
                <a:spcPts val="0"/>
              </a:spcAft>
              <a:buClr>
                <a:schemeClr val="dk1"/>
              </a:buClr>
              <a:buSzPts val="1100"/>
              <a:buFont typeface="Arial"/>
              <a:buNone/>
            </a:pPr>
            <a:r>
              <a:rPr lang="en" sz="2000">
                <a:solidFill>
                  <a:schemeClr val="dk1"/>
                </a:solidFill>
                <a:latin typeface="Times New Roman"/>
                <a:ea typeface="Times New Roman"/>
                <a:cs typeface="Times New Roman"/>
                <a:sym typeface="Times New Roman"/>
              </a:rPr>
              <a:t>W205CU: +1 (800) 293-1069</a:t>
            </a:r>
            <a:endParaRPr sz="2000">
              <a:solidFill>
                <a:schemeClr val="dk1"/>
              </a:solidFill>
              <a:latin typeface="Times New Roman"/>
              <a:ea typeface="Times New Roman"/>
              <a:cs typeface="Times New Roman"/>
              <a:sym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2" name="Shape 1162"/>
        <p:cNvGrpSpPr/>
        <p:nvPr/>
      </p:nvGrpSpPr>
      <p:grpSpPr>
        <a:xfrm>
          <a:off x="0" y="0"/>
          <a:ext cx="0" cy="0"/>
          <a:chOff x="0" y="0"/>
          <a:chExt cx="0" cy="0"/>
        </a:xfrm>
      </p:grpSpPr>
      <p:sp>
        <p:nvSpPr>
          <p:cNvPr id="1163" name="Google Shape;1163;p60"/>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Citations</a:t>
            </a:r>
            <a:endParaRPr/>
          </a:p>
        </p:txBody>
      </p:sp>
      <p:sp>
        <p:nvSpPr>
          <p:cNvPr id="1164" name="Google Shape;1164;p60"/>
          <p:cNvSpPr txBox="1"/>
          <p:nvPr>
            <p:ph idx="1" type="body"/>
          </p:nvPr>
        </p:nvSpPr>
        <p:spPr>
          <a:xfrm>
            <a:off x="720000" y="1187100"/>
            <a:ext cx="7704000" cy="3416400"/>
          </a:xfrm>
          <a:prstGeom prst="rect">
            <a:avLst/>
          </a:prstGeom>
        </p:spPr>
        <p:txBody>
          <a:bodyPr anchorCtr="0" anchor="t" bIns="91425" lIns="91425" spcFirstLastPara="1" rIns="91425" wrap="square" tIns="91425">
            <a:noAutofit/>
          </a:bodyPr>
          <a:lstStyle/>
          <a:p>
            <a:pPr indent="-457200" lvl="0" marL="457200" rtl="0" algn="l">
              <a:lnSpc>
                <a:spcPct val="115000"/>
              </a:lnSpc>
              <a:spcBef>
                <a:spcPts val="1200"/>
              </a:spcBef>
              <a:spcAft>
                <a:spcPts val="0"/>
              </a:spcAft>
              <a:buClr>
                <a:schemeClr val="dk1"/>
              </a:buClr>
              <a:buSzPts val="1100"/>
              <a:buFont typeface="Arial"/>
              <a:buNone/>
            </a:pPr>
            <a:r>
              <a:rPr i="1" lang="en">
                <a:solidFill>
                  <a:schemeClr val="dk1"/>
                </a:solidFill>
                <a:latin typeface="Titillium Web"/>
                <a:ea typeface="Titillium Web"/>
                <a:cs typeface="Titillium Web"/>
                <a:sym typeface="Titillium Web"/>
              </a:rPr>
              <a:t>U.S. Census Bureau QuickFacts: Pickens County, South Carolina</a:t>
            </a:r>
            <a:r>
              <a:rPr lang="en">
                <a:solidFill>
                  <a:schemeClr val="dk1"/>
                </a:solidFill>
                <a:latin typeface="Titillium Web"/>
                <a:ea typeface="Titillium Web"/>
                <a:cs typeface="Titillium Web"/>
                <a:sym typeface="Titillium Web"/>
              </a:rPr>
              <a:t>. (n.d.). Census.gov. </a:t>
            </a:r>
            <a:r>
              <a:rPr lang="en" u="sng">
                <a:solidFill>
                  <a:srgbClr val="1155CC"/>
                </a:solidFill>
                <a:latin typeface="Titillium Web"/>
                <a:ea typeface="Titillium Web"/>
                <a:cs typeface="Titillium Web"/>
                <a:sym typeface="Titillium Web"/>
                <a:hlinkClick r:id="rId3">
                  <a:extLst>
                    <a:ext uri="{A12FA001-AC4F-418D-AE19-62706E023703}">
                      <ahyp:hlinkClr val="tx"/>
                    </a:ext>
                  </a:extLst>
                </a:hlinkClick>
              </a:rPr>
              <a:t>https://www.census.gov/quickfacts/fact/table/pickenscountysouthcarolina/PST045222</a:t>
            </a:r>
            <a:endParaRPr>
              <a:solidFill>
                <a:schemeClr val="dk1"/>
              </a:solidFill>
              <a:latin typeface="Titillium Web"/>
              <a:ea typeface="Titillium Web"/>
              <a:cs typeface="Titillium Web"/>
              <a:sym typeface="Titillium Web"/>
            </a:endParaRPr>
          </a:p>
          <a:p>
            <a:pPr indent="-457200" lvl="0" marL="457200" rtl="0" algn="l">
              <a:lnSpc>
                <a:spcPct val="115000"/>
              </a:lnSpc>
              <a:spcBef>
                <a:spcPts val="1200"/>
              </a:spcBef>
              <a:spcAft>
                <a:spcPts val="0"/>
              </a:spcAft>
              <a:buClr>
                <a:schemeClr val="dk1"/>
              </a:buClr>
              <a:buSzPts val="1100"/>
              <a:buFont typeface="Arial"/>
              <a:buNone/>
            </a:pPr>
            <a:r>
              <a:rPr lang="en">
                <a:solidFill>
                  <a:schemeClr val="dk1"/>
                </a:solidFill>
                <a:latin typeface="Times New Roman"/>
                <a:ea typeface="Times New Roman"/>
                <a:cs typeface="Times New Roman"/>
                <a:sym typeface="Times New Roman"/>
              </a:rPr>
              <a:t>Bekele, I. (2023, August 21). </a:t>
            </a:r>
            <a:r>
              <a:rPr i="1" lang="en">
                <a:solidFill>
                  <a:schemeClr val="dk1"/>
                </a:solidFill>
                <a:latin typeface="Times New Roman"/>
                <a:ea typeface="Times New Roman"/>
                <a:cs typeface="Times New Roman"/>
                <a:sym typeface="Times New Roman"/>
              </a:rPr>
              <a:t>Move-In Costs For College Freshmen Have Risen Faster Than Tuition</a:t>
            </a:r>
            <a:r>
              <a:rPr lang="en">
                <a:solidFill>
                  <a:schemeClr val="dk1"/>
                </a:solidFill>
                <a:latin typeface="Times New Roman"/>
                <a:ea typeface="Times New Roman"/>
                <a:cs typeface="Times New Roman"/>
                <a:sym typeface="Times New Roman"/>
              </a:rPr>
              <a:t>. Forbes. </a:t>
            </a:r>
            <a:r>
              <a:rPr lang="en" u="sng">
                <a:solidFill>
                  <a:srgbClr val="1155CC"/>
                </a:solidFill>
                <a:latin typeface="Times New Roman"/>
                <a:ea typeface="Times New Roman"/>
                <a:cs typeface="Times New Roman"/>
                <a:sym typeface="Times New Roman"/>
                <a:hlinkClick r:id="rId4">
                  <a:extLst>
                    <a:ext uri="{A12FA001-AC4F-418D-AE19-62706E023703}">
                      <ahyp:hlinkClr val="tx"/>
                    </a:ext>
                  </a:extLst>
                </a:hlinkClick>
              </a:rPr>
              <a:t>https://www.forbes.com/sites/isabelbekele/2023/08/21/move-in-costs-for-college-freshmen-have-risen-faster-than-tuition/?sh=3f4c995aec2a</a:t>
            </a:r>
            <a:endParaRPr>
              <a:solidFill>
                <a:schemeClr val="dk1"/>
              </a:solidFill>
              <a:latin typeface="Times New Roman"/>
              <a:ea typeface="Times New Roman"/>
              <a:cs typeface="Times New Roman"/>
              <a:sym typeface="Times New Roman"/>
            </a:endParaRPr>
          </a:p>
          <a:p>
            <a:pPr indent="-457200" lvl="0" marL="457200" rtl="0" algn="l">
              <a:lnSpc>
                <a:spcPct val="115000"/>
              </a:lnSpc>
              <a:spcBef>
                <a:spcPts val="1200"/>
              </a:spcBef>
              <a:spcAft>
                <a:spcPts val="0"/>
              </a:spcAft>
              <a:buClr>
                <a:schemeClr val="dk1"/>
              </a:buClr>
              <a:buSzPts val="1100"/>
              <a:buFont typeface="Arial"/>
              <a:buNone/>
            </a:pPr>
            <a:r>
              <a:rPr i="1" lang="en">
                <a:solidFill>
                  <a:schemeClr val="dk1"/>
                </a:solidFill>
                <a:latin typeface="Times New Roman"/>
                <a:ea typeface="Times New Roman"/>
                <a:cs typeface="Times New Roman"/>
                <a:sym typeface="Times New Roman"/>
              </a:rPr>
              <a:t>Cost and Aid</a:t>
            </a:r>
            <a:r>
              <a:rPr lang="en">
                <a:solidFill>
                  <a:schemeClr val="dk1"/>
                </a:solidFill>
                <a:latin typeface="Times New Roman"/>
                <a:ea typeface="Times New Roman"/>
                <a:cs typeface="Times New Roman"/>
                <a:sym typeface="Times New Roman"/>
              </a:rPr>
              <a:t>. (n.d.). Clemson University, South Carolina. </a:t>
            </a:r>
            <a:r>
              <a:rPr lang="en" u="sng">
                <a:solidFill>
                  <a:srgbClr val="1155CC"/>
                </a:solidFill>
                <a:latin typeface="Times New Roman"/>
                <a:ea typeface="Times New Roman"/>
                <a:cs typeface="Times New Roman"/>
                <a:sym typeface="Times New Roman"/>
                <a:hlinkClick r:id="rId5">
                  <a:extLst>
                    <a:ext uri="{A12FA001-AC4F-418D-AE19-62706E023703}">
                      <ahyp:hlinkClr val="tx"/>
                    </a:ext>
                  </a:extLst>
                </a:hlinkClick>
              </a:rPr>
              <a:t>https://www.clemson.edu/admissions/undergraduate-admissions/cost-and-aid.html</a:t>
            </a:r>
            <a:endParaRPr>
              <a:solidFill>
                <a:schemeClr val="dk1"/>
              </a:solidFill>
              <a:latin typeface="Times New Roman"/>
              <a:ea typeface="Times New Roman"/>
              <a:cs typeface="Times New Roman"/>
              <a:sym typeface="Times New Roman"/>
            </a:endParaRPr>
          </a:p>
          <a:p>
            <a:pPr indent="-457200" lvl="0" marL="457200" rtl="0" algn="l">
              <a:lnSpc>
                <a:spcPct val="115000"/>
              </a:lnSpc>
              <a:spcBef>
                <a:spcPts val="1200"/>
              </a:spcBef>
              <a:spcAft>
                <a:spcPts val="0"/>
              </a:spcAft>
              <a:buClr>
                <a:schemeClr val="dk1"/>
              </a:buClr>
              <a:buSzPts val="1100"/>
              <a:buFont typeface="Arial"/>
              <a:buNone/>
            </a:pPr>
            <a:r>
              <a:rPr i="1" lang="en">
                <a:solidFill>
                  <a:schemeClr val="dk1"/>
                </a:solidFill>
                <a:latin typeface="Times New Roman"/>
                <a:ea typeface="Times New Roman"/>
                <a:cs typeface="Times New Roman"/>
                <a:sym typeface="Times New Roman"/>
              </a:rPr>
              <a:t>Pickens County, SC</a:t>
            </a:r>
            <a:r>
              <a:rPr lang="en">
                <a:solidFill>
                  <a:schemeClr val="dk1"/>
                </a:solidFill>
                <a:latin typeface="Times New Roman"/>
                <a:ea typeface="Times New Roman"/>
                <a:cs typeface="Times New Roman"/>
                <a:sym typeface="Times New Roman"/>
              </a:rPr>
              <a:t>. (n.d.). Data USA. </a:t>
            </a:r>
            <a:r>
              <a:rPr lang="en" u="sng">
                <a:solidFill>
                  <a:srgbClr val="1155CC"/>
                </a:solidFill>
                <a:latin typeface="Times New Roman"/>
                <a:ea typeface="Times New Roman"/>
                <a:cs typeface="Times New Roman"/>
                <a:sym typeface="Times New Roman"/>
                <a:hlinkClick r:id="rId6">
                  <a:extLst>
                    <a:ext uri="{A12FA001-AC4F-418D-AE19-62706E023703}">
                      <ahyp:hlinkClr val="tx"/>
                    </a:ext>
                  </a:extLst>
                </a:hlinkClick>
              </a:rPr>
              <a:t>https://datausa.io/profile/geo/pickens-county-sc</a:t>
            </a:r>
            <a:endParaRPr>
              <a:solidFill>
                <a:schemeClr val="dk1"/>
              </a:solidFill>
              <a:latin typeface="Times New Roman"/>
              <a:ea typeface="Times New Roman"/>
              <a:cs typeface="Times New Roman"/>
              <a:sym typeface="Times New Roman"/>
            </a:endParaRPr>
          </a:p>
          <a:p>
            <a:pPr indent="-457200" lvl="0" marL="457200" rtl="0" algn="l">
              <a:lnSpc>
                <a:spcPct val="115000"/>
              </a:lnSpc>
              <a:spcBef>
                <a:spcPts val="1200"/>
              </a:spcBef>
              <a:spcAft>
                <a:spcPts val="0"/>
              </a:spcAft>
              <a:buClr>
                <a:schemeClr val="dk1"/>
              </a:buClr>
              <a:buSzPts val="1100"/>
              <a:buFont typeface="Arial"/>
              <a:buNone/>
            </a:pPr>
            <a:r>
              <a:rPr lang="en">
                <a:solidFill>
                  <a:schemeClr val="dk1"/>
                </a:solidFill>
                <a:latin typeface="Times New Roman"/>
                <a:ea typeface="Times New Roman"/>
                <a:cs typeface="Times New Roman"/>
                <a:sym typeface="Times New Roman"/>
              </a:rPr>
              <a:t>Shrider, E. A., &amp; Creamer, J. (2023, September 12). </a:t>
            </a:r>
            <a:r>
              <a:rPr i="1" lang="en">
                <a:solidFill>
                  <a:schemeClr val="dk1"/>
                </a:solidFill>
                <a:latin typeface="Times New Roman"/>
                <a:ea typeface="Times New Roman"/>
                <a:cs typeface="Times New Roman"/>
                <a:sym typeface="Times New Roman"/>
              </a:rPr>
              <a:t>Poverty in the United States: 2022</a:t>
            </a:r>
            <a:r>
              <a:rPr lang="en">
                <a:solidFill>
                  <a:schemeClr val="dk1"/>
                </a:solidFill>
                <a:latin typeface="Times New Roman"/>
                <a:ea typeface="Times New Roman"/>
                <a:cs typeface="Times New Roman"/>
                <a:sym typeface="Times New Roman"/>
              </a:rPr>
              <a:t>. Census.gov. </a:t>
            </a:r>
            <a:r>
              <a:rPr lang="en" u="sng">
                <a:solidFill>
                  <a:srgbClr val="1155CC"/>
                </a:solidFill>
                <a:latin typeface="Times New Roman"/>
                <a:ea typeface="Times New Roman"/>
                <a:cs typeface="Times New Roman"/>
                <a:sym typeface="Times New Roman"/>
                <a:hlinkClick r:id="rId7">
                  <a:extLst>
                    <a:ext uri="{A12FA001-AC4F-418D-AE19-62706E023703}">
                      <ahyp:hlinkClr val="tx"/>
                    </a:ext>
                  </a:extLst>
                </a:hlinkClick>
              </a:rPr>
              <a:t>https://www.census.gov/library/publications/2023/demo/p60-280.html</a:t>
            </a:r>
            <a:endParaRPr>
              <a:solidFill>
                <a:schemeClr val="dk1"/>
              </a:solidFill>
              <a:latin typeface="Times New Roman"/>
              <a:ea typeface="Times New Roman"/>
              <a:cs typeface="Times New Roman"/>
              <a:sym typeface="Times New Roman"/>
            </a:endParaRPr>
          </a:p>
          <a:p>
            <a:pPr indent="-457200" lvl="0" marL="457200" rtl="0" algn="l">
              <a:lnSpc>
                <a:spcPct val="200000"/>
              </a:lnSpc>
              <a:spcBef>
                <a:spcPts val="1200"/>
              </a:spcBef>
              <a:spcAft>
                <a:spcPts val="0"/>
              </a:spcAft>
              <a:buClr>
                <a:schemeClr val="dk1"/>
              </a:buClr>
              <a:buSzPts val="1100"/>
              <a:buFont typeface="Arial"/>
              <a:buNone/>
            </a:pPr>
            <a:r>
              <a:t/>
            </a:r>
            <a:endParaRPr>
              <a:solidFill>
                <a:schemeClr val="dk1"/>
              </a:solidFill>
              <a:latin typeface="Titillium Web"/>
              <a:ea typeface="Titillium Web"/>
              <a:cs typeface="Titillium Web"/>
              <a:sym typeface="Titillium Web"/>
            </a:endParaRPr>
          </a:p>
          <a:p>
            <a:pPr indent="0" lvl="0" marL="0" rtl="0" algn="l">
              <a:spcBef>
                <a:spcPts val="0"/>
              </a:spcBef>
              <a:spcAft>
                <a:spcPts val="0"/>
              </a:spcAft>
              <a:buNone/>
            </a:pPr>
            <a:r>
              <a:t/>
            </a:r>
            <a:endParaRPr>
              <a:latin typeface="Titillium Web"/>
              <a:ea typeface="Titillium Web"/>
              <a:cs typeface="Titillium Web"/>
              <a:sym typeface="Titillium Web"/>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1037" name="Shape 1037"/>
        <p:cNvGrpSpPr/>
        <p:nvPr/>
      </p:nvGrpSpPr>
      <p:grpSpPr>
        <a:xfrm>
          <a:off x="0" y="0"/>
          <a:ext cx="0" cy="0"/>
          <a:chOff x="0" y="0"/>
          <a:chExt cx="0" cy="0"/>
        </a:xfrm>
      </p:grpSpPr>
      <p:sp>
        <p:nvSpPr>
          <p:cNvPr id="1038" name="Google Shape;1038;p51"/>
          <p:cNvSpPr txBox="1"/>
          <p:nvPr>
            <p:ph type="title"/>
          </p:nvPr>
        </p:nvSpPr>
        <p:spPr>
          <a:xfrm>
            <a:off x="719400" y="308950"/>
            <a:ext cx="7705200" cy="1770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Target Audience</a:t>
            </a:r>
            <a:endParaRPr/>
          </a:p>
        </p:txBody>
      </p:sp>
      <p:pic>
        <p:nvPicPr>
          <p:cNvPr id="1039" name="Google Shape;1039;p51"/>
          <p:cNvPicPr preferRelativeResize="0"/>
          <p:nvPr/>
        </p:nvPicPr>
        <p:blipFill>
          <a:blip r:embed="rId3">
            <a:alphaModFix/>
          </a:blip>
          <a:stretch>
            <a:fillRect/>
          </a:stretch>
        </p:blipFill>
        <p:spPr>
          <a:xfrm>
            <a:off x="372400" y="186200"/>
            <a:ext cx="1524402" cy="1524402"/>
          </a:xfrm>
          <a:prstGeom prst="rect">
            <a:avLst/>
          </a:prstGeom>
          <a:noFill/>
          <a:ln>
            <a:noFill/>
          </a:ln>
        </p:spPr>
      </p:pic>
      <p:sp>
        <p:nvSpPr>
          <p:cNvPr id="1040" name="Google Shape;1040;p51"/>
          <p:cNvSpPr/>
          <p:nvPr/>
        </p:nvSpPr>
        <p:spPr>
          <a:xfrm>
            <a:off x="3022175" y="2375500"/>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041" name="Google Shape;1041;p51"/>
          <p:cNvSpPr txBox="1"/>
          <p:nvPr>
            <p:ph idx="1" type="subTitle"/>
          </p:nvPr>
        </p:nvSpPr>
        <p:spPr>
          <a:xfrm>
            <a:off x="1211900" y="2466825"/>
            <a:ext cx="6542400" cy="1312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The communities in Clemson and the greater Pickens county area. We are happy to help and support anyone in the general public with quality of life boosts, but we primarily focus our efforts on college students and less fortunate individuals and families.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4"/>
        </a:solidFill>
      </p:bgPr>
    </p:bg>
    <p:spTree>
      <p:nvGrpSpPr>
        <p:cNvPr id="1045" name="Shape 1045"/>
        <p:cNvGrpSpPr/>
        <p:nvPr/>
      </p:nvGrpSpPr>
      <p:grpSpPr>
        <a:xfrm>
          <a:off x="0" y="0"/>
          <a:ext cx="0" cy="0"/>
          <a:chOff x="0" y="0"/>
          <a:chExt cx="0" cy="0"/>
        </a:xfrm>
      </p:grpSpPr>
      <p:grpSp>
        <p:nvGrpSpPr>
          <p:cNvPr id="1046" name="Google Shape;1046;p52"/>
          <p:cNvGrpSpPr/>
          <p:nvPr/>
        </p:nvGrpSpPr>
        <p:grpSpPr>
          <a:xfrm>
            <a:off x="791196" y="694880"/>
            <a:ext cx="7387840" cy="3275015"/>
            <a:chOff x="791196" y="694880"/>
            <a:chExt cx="7387840" cy="3275015"/>
          </a:xfrm>
        </p:grpSpPr>
        <p:sp>
          <p:nvSpPr>
            <p:cNvPr id="1047" name="Google Shape;1047;p52"/>
            <p:cNvSpPr/>
            <p:nvPr/>
          </p:nvSpPr>
          <p:spPr>
            <a:xfrm>
              <a:off x="7512646" y="31311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8" name="Google Shape;1048;p52"/>
            <p:cNvSpPr/>
            <p:nvPr/>
          </p:nvSpPr>
          <p:spPr>
            <a:xfrm>
              <a:off x="8036539" y="3735134"/>
              <a:ext cx="142497" cy="143566"/>
            </a:xfrm>
            <a:custGeom>
              <a:rect b="b" l="l" r="r" t="t"/>
              <a:pathLst>
                <a:path extrusionOk="0" fill="none" h="1483" w="1472">
                  <a:moveTo>
                    <a:pt x="1472" y="747"/>
                  </a:moveTo>
                  <a:cubicBezTo>
                    <a:pt x="1472" y="1146"/>
                    <a:pt x="1146" y="1482"/>
                    <a:pt x="736" y="1482"/>
                  </a:cubicBezTo>
                  <a:cubicBezTo>
                    <a:pt x="327" y="1482"/>
                    <a:pt x="1" y="1146"/>
                    <a:pt x="1" y="747"/>
                  </a:cubicBezTo>
                  <a:cubicBezTo>
                    <a:pt x="1" y="337"/>
                    <a:pt x="327" y="1"/>
                    <a:pt x="736" y="1"/>
                  </a:cubicBezTo>
                  <a:cubicBezTo>
                    <a:pt x="1146" y="1"/>
                    <a:pt x="1472" y="337"/>
                    <a:pt x="1472" y="747"/>
                  </a:cubicBezTo>
                  <a:close/>
                </a:path>
              </a:pathLst>
            </a:custGeom>
            <a:noFill/>
            <a:ln cap="rnd" cmpd="sng" w="1905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9" name="Google Shape;1049;p52"/>
            <p:cNvSpPr/>
            <p:nvPr/>
          </p:nvSpPr>
          <p:spPr>
            <a:xfrm>
              <a:off x="1002299" y="3516344"/>
              <a:ext cx="168925" cy="159732"/>
            </a:xfrm>
            <a:custGeom>
              <a:rect b="b" l="l" r="r" t="t"/>
              <a:pathLst>
                <a:path extrusionOk="0" h="1650" w="1745">
                  <a:moveTo>
                    <a:pt x="1744" y="0"/>
                  </a:moveTo>
                  <a:lnTo>
                    <a:pt x="0" y="273"/>
                  </a:lnTo>
                  <a:lnTo>
                    <a:pt x="1114" y="1649"/>
                  </a:lnTo>
                  <a:lnTo>
                    <a:pt x="1744"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0" name="Google Shape;1050;p52"/>
            <p:cNvSpPr/>
            <p:nvPr/>
          </p:nvSpPr>
          <p:spPr>
            <a:xfrm>
              <a:off x="5214931" y="3810163"/>
              <a:ext cx="168925" cy="159732"/>
            </a:xfrm>
            <a:custGeom>
              <a:rect b="b" l="l" r="r" t="t"/>
              <a:pathLst>
                <a:path extrusionOk="0" h="1650" w="1745">
                  <a:moveTo>
                    <a:pt x="1745" y="0"/>
                  </a:moveTo>
                  <a:lnTo>
                    <a:pt x="1" y="283"/>
                  </a:lnTo>
                  <a:lnTo>
                    <a:pt x="1115" y="1649"/>
                  </a:lnTo>
                  <a:lnTo>
                    <a:pt x="1745" y="0"/>
                  </a:lnTo>
                  <a:close/>
                </a:path>
              </a:pathLst>
            </a:custGeom>
            <a:noFill/>
            <a:ln cap="rnd" cmpd="sng" w="19050">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1" name="Google Shape;1051;p52"/>
            <p:cNvSpPr/>
            <p:nvPr/>
          </p:nvSpPr>
          <p:spPr>
            <a:xfrm>
              <a:off x="7302923" y="2051044"/>
              <a:ext cx="672408" cy="41724"/>
            </a:xfrm>
            <a:custGeom>
              <a:rect b="b" l="l" r="r" t="t"/>
              <a:pathLst>
                <a:path extrusionOk="0" fill="none" h="431" w="6946">
                  <a:moveTo>
                    <a:pt x="0" y="0"/>
                  </a:moveTo>
                  <a:cubicBezTo>
                    <a:pt x="578" y="0"/>
                    <a:pt x="578" y="431"/>
                    <a:pt x="1156" y="431"/>
                  </a:cubicBezTo>
                  <a:cubicBezTo>
                    <a:pt x="1734" y="431"/>
                    <a:pt x="1734" y="0"/>
                    <a:pt x="2312" y="0"/>
                  </a:cubicBezTo>
                  <a:cubicBezTo>
                    <a:pt x="2890" y="0"/>
                    <a:pt x="2890" y="431"/>
                    <a:pt x="3467" y="431"/>
                  </a:cubicBezTo>
                  <a:cubicBezTo>
                    <a:pt x="4056" y="431"/>
                    <a:pt x="4056" y="0"/>
                    <a:pt x="4634" y="0"/>
                  </a:cubicBezTo>
                  <a:cubicBezTo>
                    <a:pt x="5211" y="0"/>
                    <a:pt x="5211" y="431"/>
                    <a:pt x="5790" y="431"/>
                  </a:cubicBezTo>
                  <a:cubicBezTo>
                    <a:pt x="6367" y="431"/>
                    <a:pt x="6367" y="0"/>
                    <a:pt x="6945" y="0"/>
                  </a:cubicBezTo>
                </a:path>
              </a:pathLst>
            </a:custGeom>
            <a:noFill/>
            <a:ln cap="rnd" cmpd="sng" w="1905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2" name="Google Shape;1052;p52"/>
            <p:cNvSpPr/>
            <p:nvPr/>
          </p:nvSpPr>
          <p:spPr>
            <a:xfrm>
              <a:off x="791196" y="2009210"/>
              <a:ext cx="672504" cy="41821"/>
            </a:xfrm>
            <a:custGeom>
              <a:rect b="b" l="l" r="r" t="t"/>
              <a:pathLst>
                <a:path extrusionOk="0" fill="none" h="432" w="6947">
                  <a:moveTo>
                    <a:pt x="1" y="1"/>
                  </a:moveTo>
                  <a:cubicBezTo>
                    <a:pt x="579" y="1"/>
                    <a:pt x="579" y="432"/>
                    <a:pt x="1157" y="432"/>
                  </a:cubicBezTo>
                  <a:cubicBezTo>
                    <a:pt x="1735" y="432"/>
                    <a:pt x="1735" y="1"/>
                    <a:pt x="2312" y="1"/>
                  </a:cubicBezTo>
                  <a:cubicBezTo>
                    <a:pt x="2891" y="1"/>
                    <a:pt x="2891" y="432"/>
                    <a:pt x="3468" y="432"/>
                  </a:cubicBezTo>
                  <a:cubicBezTo>
                    <a:pt x="4046" y="432"/>
                    <a:pt x="4046" y="1"/>
                    <a:pt x="4624" y="1"/>
                  </a:cubicBezTo>
                  <a:cubicBezTo>
                    <a:pt x="5202" y="1"/>
                    <a:pt x="5202" y="432"/>
                    <a:pt x="5779" y="432"/>
                  </a:cubicBezTo>
                  <a:cubicBezTo>
                    <a:pt x="6358" y="432"/>
                    <a:pt x="6358" y="1"/>
                    <a:pt x="6946" y="1"/>
                  </a:cubicBez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3" name="Google Shape;1053;p52"/>
            <p:cNvSpPr/>
            <p:nvPr/>
          </p:nvSpPr>
          <p:spPr>
            <a:xfrm>
              <a:off x="1581842" y="1377280"/>
              <a:ext cx="177056" cy="146567"/>
            </a:xfrm>
            <a:custGeom>
              <a:rect b="b" l="l" r="r" t="t"/>
              <a:pathLst>
                <a:path extrusionOk="0" fill="none" h="1514" w="1829">
                  <a:moveTo>
                    <a:pt x="914" y="1513"/>
                  </a:moveTo>
                  <a:lnTo>
                    <a:pt x="641" y="1335"/>
                  </a:lnTo>
                  <a:cubicBezTo>
                    <a:pt x="0" y="915"/>
                    <a:pt x="0" y="610"/>
                    <a:pt x="0" y="495"/>
                  </a:cubicBezTo>
                  <a:cubicBezTo>
                    <a:pt x="0" y="222"/>
                    <a:pt x="221" y="0"/>
                    <a:pt x="494" y="0"/>
                  </a:cubicBezTo>
                  <a:cubicBezTo>
                    <a:pt x="673" y="0"/>
                    <a:pt x="820" y="85"/>
                    <a:pt x="914" y="222"/>
                  </a:cubicBezTo>
                  <a:cubicBezTo>
                    <a:pt x="998" y="85"/>
                    <a:pt x="1156" y="0"/>
                    <a:pt x="1324" y="0"/>
                  </a:cubicBezTo>
                  <a:cubicBezTo>
                    <a:pt x="1607" y="0"/>
                    <a:pt x="1828" y="222"/>
                    <a:pt x="1828" y="495"/>
                  </a:cubicBezTo>
                  <a:cubicBezTo>
                    <a:pt x="1828" y="610"/>
                    <a:pt x="1828" y="915"/>
                    <a:pt x="1187" y="1335"/>
                  </a:cubicBezTo>
                  <a:close/>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1054" name="Google Shape;1054;p52"/>
            <p:cNvGrpSpPr/>
            <p:nvPr/>
          </p:nvGrpSpPr>
          <p:grpSpPr>
            <a:xfrm>
              <a:off x="6648971" y="1467405"/>
              <a:ext cx="99806" cy="99809"/>
              <a:chOff x="3688596" y="3879680"/>
              <a:chExt cx="99806" cy="99809"/>
            </a:xfrm>
          </p:grpSpPr>
          <p:sp>
            <p:nvSpPr>
              <p:cNvPr id="1055" name="Google Shape;1055;p52"/>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6" name="Google Shape;1056;p52"/>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057" name="Google Shape;1057;p52"/>
            <p:cNvGrpSpPr/>
            <p:nvPr/>
          </p:nvGrpSpPr>
          <p:grpSpPr>
            <a:xfrm>
              <a:off x="2033296" y="694880"/>
              <a:ext cx="99806" cy="99809"/>
              <a:chOff x="3688596" y="3879680"/>
              <a:chExt cx="99806" cy="99809"/>
            </a:xfrm>
          </p:grpSpPr>
          <p:sp>
            <p:nvSpPr>
              <p:cNvPr id="1058" name="Google Shape;1058;p52"/>
              <p:cNvSpPr/>
              <p:nvPr/>
            </p:nvSpPr>
            <p:spPr>
              <a:xfrm>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9" name="Google Shape;1059;p52"/>
              <p:cNvSpPr/>
              <p:nvPr/>
            </p:nvSpPr>
            <p:spPr>
              <a:xfrm flipH="1">
                <a:off x="3688596" y="3879680"/>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60" name="Google Shape;1060;p52"/>
            <p:cNvSpPr/>
            <p:nvPr/>
          </p:nvSpPr>
          <p:spPr>
            <a:xfrm flipH="1">
              <a:off x="4996171" y="1400655"/>
              <a:ext cx="99806" cy="99809"/>
            </a:xfrm>
            <a:custGeom>
              <a:rect b="b" l="l" r="r" t="t"/>
              <a:pathLst>
                <a:path extrusionOk="0" fill="none" h="1031" w="1031">
                  <a:moveTo>
                    <a:pt x="1031" y="0"/>
                  </a:moveTo>
                  <a:lnTo>
                    <a:pt x="1" y="1030"/>
                  </a:lnTo>
                </a:path>
              </a:pathLst>
            </a:custGeom>
            <a:noFill/>
            <a:ln cap="rnd" cmpd="sng" w="1905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61" name="Google Shape;1061;p52"/>
          <p:cNvSpPr/>
          <p:nvPr/>
        </p:nvSpPr>
        <p:spPr>
          <a:xfrm>
            <a:off x="4943950" y="2757350"/>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062" name="Google Shape;1062;p52"/>
          <p:cNvSpPr/>
          <p:nvPr/>
        </p:nvSpPr>
        <p:spPr>
          <a:xfrm>
            <a:off x="426200" y="412375"/>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pic>
        <p:nvPicPr>
          <p:cNvPr id="1063" name="Google Shape;1063;p52"/>
          <p:cNvPicPr preferRelativeResize="0"/>
          <p:nvPr/>
        </p:nvPicPr>
        <p:blipFill>
          <a:blip r:embed="rId3">
            <a:alphaModFix/>
          </a:blip>
          <a:stretch>
            <a:fillRect/>
          </a:stretch>
        </p:blipFill>
        <p:spPr>
          <a:xfrm>
            <a:off x="372400" y="186200"/>
            <a:ext cx="1524402" cy="1524402"/>
          </a:xfrm>
          <a:prstGeom prst="rect">
            <a:avLst/>
          </a:prstGeom>
          <a:noFill/>
          <a:ln>
            <a:noFill/>
          </a:ln>
        </p:spPr>
      </p:pic>
      <p:sp>
        <p:nvSpPr>
          <p:cNvPr id="1064" name="Google Shape;1064;p52"/>
          <p:cNvSpPr/>
          <p:nvPr/>
        </p:nvSpPr>
        <p:spPr>
          <a:xfrm>
            <a:off x="4943950" y="694875"/>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065" name="Google Shape;1065;p52"/>
          <p:cNvSpPr txBox="1"/>
          <p:nvPr>
            <p:ph type="title"/>
          </p:nvPr>
        </p:nvSpPr>
        <p:spPr>
          <a:xfrm>
            <a:off x="2483513" y="579650"/>
            <a:ext cx="4003200" cy="1209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Needs Statement</a:t>
            </a:r>
            <a:endParaRPr/>
          </a:p>
        </p:txBody>
      </p:sp>
      <p:sp>
        <p:nvSpPr>
          <p:cNvPr id="1066" name="Google Shape;1066;p52"/>
          <p:cNvSpPr txBox="1"/>
          <p:nvPr>
            <p:ph idx="1" type="subTitle"/>
          </p:nvPr>
        </p:nvSpPr>
        <p:spPr>
          <a:xfrm>
            <a:off x="1459925" y="1788650"/>
            <a:ext cx="6719100" cy="24936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500">
                <a:latin typeface="Titillium Web"/>
                <a:ea typeface="Titillium Web"/>
                <a:cs typeface="Titillium Web"/>
                <a:sym typeface="Titillium Web"/>
              </a:rPr>
              <a:t>As of 2022, 17.8% of the Pickens County population, nearly 24,000 people, live below the poverty line (</a:t>
            </a:r>
            <a:r>
              <a:rPr i="1" lang="en" sz="1500">
                <a:latin typeface="Titillium Web"/>
                <a:ea typeface="Titillium Web"/>
                <a:cs typeface="Titillium Web"/>
                <a:sym typeface="Titillium Web"/>
              </a:rPr>
              <a:t>U.S. Census Bureau QuickFacts: Pickens County, South Carolina</a:t>
            </a:r>
            <a:r>
              <a:rPr lang="en" sz="1500">
                <a:latin typeface="Titillium Web"/>
                <a:ea typeface="Titillium Web"/>
                <a:cs typeface="Titillium Web"/>
                <a:sym typeface="Titillium Web"/>
              </a:rPr>
              <a:t>, n.d.). We at Pickens Prowl &amp; Provide believe that everyone, regardless of their economic status, deserves to have access to not only the essentials they need to survive, but also the nice-to-have items that help them thrive as individuals and lead improved lives. There are not many organizations focused on providing Pickens residents, particularly children and teens, with items including dormitory and room essentials, decorations, clothing for special events, school supplies, and etc.</a:t>
            </a:r>
            <a:endParaRPr sz="1500">
              <a:latin typeface="Titillium Web"/>
              <a:ea typeface="Titillium Web"/>
              <a:cs typeface="Titillium Web"/>
              <a:sym typeface="Titillium Web"/>
            </a:endParaRPr>
          </a:p>
          <a:p>
            <a:pPr indent="457200" lvl="0" marL="0" rtl="0" algn="l">
              <a:lnSpc>
                <a:spcPct val="115000"/>
              </a:lnSpc>
              <a:spcBef>
                <a:spcPts val="0"/>
              </a:spcBef>
              <a:spcAft>
                <a:spcPts val="0"/>
              </a:spcAft>
              <a:buNone/>
            </a:pPr>
            <a:r>
              <a:t/>
            </a:r>
            <a:endParaRPr sz="1500">
              <a:latin typeface="Titillium Web"/>
              <a:ea typeface="Titillium Web"/>
              <a:cs typeface="Titillium Web"/>
              <a:sym typeface="Titillium Web"/>
            </a:endParaRPr>
          </a:p>
          <a:p>
            <a:pPr indent="457200" lvl="0" marL="0" rtl="0" algn="l">
              <a:lnSpc>
                <a:spcPct val="115000"/>
              </a:lnSpc>
              <a:spcBef>
                <a:spcPts val="0"/>
              </a:spcBef>
              <a:spcAft>
                <a:spcPts val="0"/>
              </a:spcAft>
              <a:buClr>
                <a:schemeClr val="dk1"/>
              </a:buClr>
              <a:buSzPts val="1100"/>
              <a:buFont typeface="Arial"/>
              <a:buNone/>
            </a:pPr>
            <a:r>
              <a:t/>
            </a:r>
            <a:endParaRPr sz="1500">
              <a:latin typeface="Titillium Web"/>
              <a:ea typeface="Titillium Web"/>
              <a:cs typeface="Titillium Web"/>
              <a:sym typeface="Titillium Web"/>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0" name="Shape 1070"/>
        <p:cNvGrpSpPr/>
        <p:nvPr/>
      </p:nvGrpSpPr>
      <p:grpSpPr>
        <a:xfrm>
          <a:off x="0" y="0"/>
          <a:ext cx="0" cy="0"/>
          <a:chOff x="0" y="0"/>
          <a:chExt cx="0" cy="0"/>
        </a:xfrm>
      </p:grpSpPr>
      <p:sp>
        <p:nvSpPr>
          <p:cNvPr id="1071" name="Google Shape;1071;p53"/>
          <p:cNvSpPr/>
          <p:nvPr/>
        </p:nvSpPr>
        <p:spPr>
          <a:xfrm>
            <a:off x="5038775" y="1396425"/>
            <a:ext cx="1163700" cy="7098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072" name="Google Shape;1072;p53"/>
          <p:cNvSpPr txBox="1"/>
          <p:nvPr>
            <p:ph idx="1" type="subTitle"/>
          </p:nvPr>
        </p:nvSpPr>
        <p:spPr>
          <a:xfrm>
            <a:off x="744362" y="1332363"/>
            <a:ext cx="27735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Mission Statement</a:t>
            </a:r>
            <a:endParaRPr/>
          </a:p>
        </p:txBody>
      </p:sp>
      <p:sp>
        <p:nvSpPr>
          <p:cNvPr id="1073" name="Google Shape;1073;p53"/>
          <p:cNvSpPr txBox="1"/>
          <p:nvPr>
            <p:ph idx="2" type="subTitle"/>
          </p:nvPr>
        </p:nvSpPr>
        <p:spPr>
          <a:xfrm>
            <a:off x="5290437" y="1332363"/>
            <a:ext cx="27735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Goals and Objectives</a:t>
            </a:r>
            <a:endParaRPr/>
          </a:p>
        </p:txBody>
      </p:sp>
      <p:sp>
        <p:nvSpPr>
          <p:cNvPr id="1074" name="Google Shape;1074;p53"/>
          <p:cNvSpPr txBox="1"/>
          <p:nvPr>
            <p:ph idx="3" type="subTitle"/>
          </p:nvPr>
        </p:nvSpPr>
        <p:spPr>
          <a:xfrm>
            <a:off x="271263" y="2093038"/>
            <a:ext cx="3719700" cy="17181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600">
                <a:latin typeface="Titillium Web"/>
                <a:ea typeface="Titillium Web"/>
                <a:cs typeface="Titillium Web"/>
                <a:sym typeface="Titillium Web"/>
              </a:rPr>
              <a:t>“Foster a sense of community and social responsibility by bridging the gap between Clemson University students and lower-income families in Pickens County.”</a:t>
            </a:r>
            <a:endParaRPr sz="1800">
              <a:latin typeface="Titillium Web"/>
              <a:ea typeface="Titillium Web"/>
              <a:cs typeface="Titillium Web"/>
              <a:sym typeface="Titillium Web"/>
            </a:endParaRPr>
          </a:p>
        </p:txBody>
      </p:sp>
      <p:sp>
        <p:nvSpPr>
          <p:cNvPr id="1075" name="Google Shape;1075;p53"/>
          <p:cNvSpPr txBox="1"/>
          <p:nvPr>
            <p:ph idx="4" type="subTitle"/>
          </p:nvPr>
        </p:nvSpPr>
        <p:spPr>
          <a:xfrm>
            <a:off x="4481638" y="2028463"/>
            <a:ext cx="4391100" cy="1577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500">
                <a:latin typeface="Titillium Web"/>
                <a:ea typeface="Titillium Web"/>
                <a:cs typeface="Titillium Web"/>
                <a:sym typeface="Titillium Web"/>
              </a:rPr>
              <a:t>Provide year-round opportunities for low-income families and individuals in Pickens county to receive necessities and other nice-to-haves, we also hope to: promote sustainable living and consumption, reduce waste, and alleviate financial burdens for Pickens county families by redistributing gently used goods.</a:t>
            </a:r>
            <a:endParaRPr sz="1500">
              <a:latin typeface="Titillium Web"/>
              <a:ea typeface="Titillium Web"/>
              <a:cs typeface="Titillium Web"/>
              <a:sym typeface="Titillium Web"/>
            </a:endParaRPr>
          </a:p>
          <a:p>
            <a:pPr indent="0" lvl="0" marL="0" rtl="0" algn="ctr">
              <a:spcBef>
                <a:spcPts val="0"/>
              </a:spcBef>
              <a:spcAft>
                <a:spcPts val="0"/>
              </a:spcAft>
              <a:buNone/>
            </a:pPr>
            <a:r>
              <a:t/>
            </a:r>
            <a:endParaRPr sz="1700"/>
          </a:p>
        </p:txBody>
      </p:sp>
      <p:sp>
        <p:nvSpPr>
          <p:cNvPr id="1076" name="Google Shape;1076;p53"/>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Mission Statement, Goals, and Objectives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0" name="Shape 1080"/>
        <p:cNvGrpSpPr/>
        <p:nvPr/>
      </p:nvGrpSpPr>
      <p:grpSpPr>
        <a:xfrm>
          <a:off x="0" y="0"/>
          <a:ext cx="0" cy="0"/>
          <a:chOff x="0" y="0"/>
          <a:chExt cx="0" cy="0"/>
        </a:xfrm>
      </p:grpSpPr>
      <p:sp>
        <p:nvSpPr>
          <p:cNvPr id="1081" name="Google Shape;1081;p54"/>
          <p:cNvSpPr txBox="1"/>
          <p:nvPr>
            <p:ph type="title"/>
          </p:nvPr>
        </p:nvSpPr>
        <p:spPr>
          <a:xfrm>
            <a:off x="592325" y="1369275"/>
            <a:ext cx="7959600" cy="704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Why Clemson Alumni Association?</a:t>
            </a:r>
            <a:endParaRPr/>
          </a:p>
        </p:txBody>
      </p:sp>
      <p:sp>
        <p:nvSpPr>
          <p:cNvPr id="1082" name="Google Shape;1082;p54"/>
          <p:cNvSpPr txBox="1"/>
          <p:nvPr>
            <p:ph idx="1" type="subTitle"/>
          </p:nvPr>
        </p:nvSpPr>
        <p:spPr>
          <a:xfrm>
            <a:off x="1214025" y="2159525"/>
            <a:ext cx="6819300" cy="1209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rgbClr val="2D3B45"/>
                </a:solidFill>
                <a:highlight>
                  <a:srgbClr val="FFFFFF"/>
                </a:highlight>
                <a:latin typeface="Titillium Web"/>
                <a:ea typeface="Titillium Web"/>
                <a:cs typeface="Titillium Web"/>
                <a:sym typeface="Titillium Web"/>
              </a:rPr>
              <a:t>Many families in the Pickens County struggle to meet </a:t>
            </a:r>
            <a:r>
              <a:rPr lang="en" sz="1400">
                <a:solidFill>
                  <a:srgbClr val="2D3B45"/>
                </a:solidFill>
                <a:highlight>
                  <a:srgbClr val="FFFFFF"/>
                </a:highlight>
                <a:latin typeface="Titillium Web"/>
                <a:ea typeface="Titillium Web"/>
                <a:cs typeface="Titillium Web"/>
                <a:sym typeface="Titillium Web"/>
              </a:rPr>
              <a:t>their</a:t>
            </a:r>
            <a:r>
              <a:rPr lang="en" sz="1400">
                <a:solidFill>
                  <a:srgbClr val="2D3B45"/>
                </a:solidFill>
                <a:highlight>
                  <a:srgbClr val="FFFFFF"/>
                </a:highlight>
                <a:latin typeface="Titillium Web"/>
                <a:ea typeface="Titillium Web"/>
                <a:cs typeface="Titillium Web"/>
                <a:sym typeface="Titillium Web"/>
              </a:rPr>
              <a:t> basic needs. The Clemson Alumni Association’s desire to connect Clemson alumni and </a:t>
            </a:r>
            <a:r>
              <a:rPr lang="en" sz="1400">
                <a:solidFill>
                  <a:srgbClr val="2D3B45"/>
                </a:solidFill>
                <a:highlight>
                  <a:srgbClr val="FFFFFF"/>
                </a:highlight>
                <a:latin typeface="Titillium Web"/>
                <a:ea typeface="Titillium Web"/>
                <a:cs typeface="Titillium Web"/>
                <a:sym typeface="Titillium Web"/>
              </a:rPr>
              <a:t>students</a:t>
            </a:r>
            <a:r>
              <a:rPr lang="en" sz="1400">
                <a:solidFill>
                  <a:srgbClr val="2D3B45"/>
                </a:solidFill>
                <a:highlight>
                  <a:srgbClr val="FFFFFF"/>
                </a:highlight>
                <a:latin typeface="Titillium Web"/>
                <a:ea typeface="Titillium Web"/>
                <a:cs typeface="Titillium Web"/>
                <a:sym typeface="Titillium Web"/>
              </a:rPr>
              <a:t> through the promotion of the familial “Clemson Experience” aligns with our goals as an organization and is a segue to help the greater Clemson area and Pickens County. The Alumni Association could also connect us with future alumni, as the work we do will have a lasting impact on less fortunate Clemson students and the surrounding community.</a:t>
            </a:r>
            <a:r>
              <a:rPr lang="en" sz="1400">
                <a:solidFill>
                  <a:srgbClr val="2D3B45"/>
                </a:solidFill>
                <a:highlight>
                  <a:srgbClr val="FFFFFF"/>
                </a:highlight>
                <a:latin typeface="Titillium Web"/>
                <a:ea typeface="Titillium Web"/>
                <a:cs typeface="Titillium Web"/>
                <a:sym typeface="Titillium Web"/>
              </a:rPr>
              <a:t> </a:t>
            </a:r>
            <a:r>
              <a:rPr lang="en" sz="1400">
                <a:solidFill>
                  <a:srgbClr val="2D3B45"/>
                </a:solidFill>
                <a:highlight>
                  <a:srgbClr val="FFFFFF"/>
                </a:highlight>
                <a:latin typeface="Titillium Web"/>
                <a:ea typeface="Titillium Web"/>
                <a:cs typeface="Titillium Web"/>
                <a:sym typeface="Titillium Web"/>
              </a:rPr>
              <a:t>Pickens Prowl &amp; Provide will catalog all receipts for event-related expenses and make financial reports available for audit at any time.</a:t>
            </a:r>
            <a:endParaRPr sz="1400">
              <a:solidFill>
                <a:srgbClr val="2D3B45"/>
              </a:solidFill>
              <a:highlight>
                <a:srgbClr val="FFFFFF"/>
              </a:highlight>
              <a:latin typeface="Titillium Web"/>
              <a:ea typeface="Titillium Web"/>
              <a:cs typeface="Titillium Web"/>
              <a:sym typeface="Titillium Web"/>
            </a:endParaRPr>
          </a:p>
        </p:txBody>
      </p:sp>
      <p:grpSp>
        <p:nvGrpSpPr>
          <p:cNvPr id="1083" name="Google Shape;1083;p54"/>
          <p:cNvGrpSpPr/>
          <p:nvPr/>
        </p:nvGrpSpPr>
        <p:grpSpPr>
          <a:xfrm>
            <a:off x="3765343" y="226936"/>
            <a:ext cx="1402092" cy="885514"/>
            <a:chOff x="4361525" y="543750"/>
            <a:chExt cx="1106100" cy="698575"/>
          </a:xfrm>
        </p:grpSpPr>
        <p:sp>
          <p:nvSpPr>
            <p:cNvPr id="1084" name="Google Shape;1084;p54"/>
            <p:cNvSpPr/>
            <p:nvPr/>
          </p:nvSpPr>
          <p:spPr>
            <a:xfrm>
              <a:off x="4720325" y="586600"/>
              <a:ext cx="739425" cy="655725"/>
            </a:xfrm>
            <a:custGeom>
              <a:rect b="b" l="l" r="r" t="t"/>
              <a:pathLst>
                <a:path extrusionOk="0" h="26229" w="29577">
                  <a:moveTo>
                    <a:pt x="20500" y="1"/>
                  </a:moveTo>
                  <a:cubicBezTo>
                    <a:pt x="20247" y="1"/>
                    <a:pt x="19990" y="33"/>
                    <a:pt x="19732" y="98"/>
                  </a:cubicBezTo>
                  <a:lnTo>
                    <a:pt x="2364" y="4574"/>
                  </a:lnTo>
                  <a:cubicBezTo>
                    <a:pt x="1587" y="4774"/>
                    <a:pt x="935" y="5267"/>
                    <a:pt x="526" y="5961"/>
                  </a:cubicBezTo>
                  <a:cubicBezTo>
                    <a:pt x="116" y="6654"/>
                    <a:pt x="1" y="7464"/>
                    <a:pt x="200" y="8241"/>
                  </a:cubicBezTo>
                  <a:lnTo>
                    <a:pt x="4235" y="23896"/>
                  </a:lnTo>
                  <a:lnTo>
                    <a:pt x="6021" y="24401"/>
                  </a:lnTo>
                  <a:lnTo>
                    <a:pt x="6021" y="24401"/>
                  </a:lnTo>
                  <a:lnTo>
                    <a:pt x="1923" y="8514"/>
                  </a:lnTo>
                  <a:cubicBezTo>
                    <a:pt x="1640" y="7401"/>
                    <a:pt x="2322" y="6234"/>
                    <a:pt x="3447" y="5951"/>
                  </a:cubicBezTo>
                  <a:lnTo>
                    <a:pt x="19448" y="1821"/>
                  </a:lnTo>
                  <a:cubicBezTo>
                    <a:pt x="19620" y="1778"/>
                    <a:pt x="19793" y="1757"/>
                    <a:pt x="19963" y="1757"/>
                  </a:cubicBezTo>
                  <a:cubicBezTo>
                    <a:pt x="20906" y="1757"/>
                    <a:pt x="21774" y="2392"/>
                    <a:pt x="22023" y="3345"/>
                  </a:cubicBezTo>
                  <a:lnTo>
                    <a:pt x="27917" y="26229"/>
                  </a:lnTo>
                  <a:lnTo>
                    <a:pt x="29577" y="26229"/>
                  </a:lnTo>
                  <a:lnTo>
                    <a:pt x="23399" y="2262"/>
                  </a:lnTo>
                  <a:cubicBezTo>
                    <a:pt x="23126" y="1181"/>
                    <a:pt x="22296" y="392"/>
                    <a:pt x="21297" y="109"/>
                  </a:cubicBezTo>
                  <a:cubicBezTo>
                    <a:pt x="21041" y="38"/>
                    <a:pt x="20774" y="1"/>
                    <a:pt x="2050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5" name="Google Shape;1085;p54"/>
            <p:cNvSpPr/>
            <p:nvPr/>
          </p:nvSpPr>
          <p:spPr>
            <a:xfrm>
              <a:off x="4712175" y="578850"/>
              <a:ext cx="755450" cy="663475"/>
            </a:xfrm>
            <a:custGeom>
              <a:rect b="b" l="l" r="r" t="t"/>
              <a:pathLst>
                <a:path extrusionOk="0" h="26539" w="30218">
                  <a:moveTo>
                    <a:pt x="20803" y="0"/>
                  </a:moveTo>
                  <a:cubicBezTo>
                    <a:pt x="20533" y="0"/>
                    <a:pt x="20258" y="34"/>
                    <a:pt x="19984" y="104"/>
                  </a:cubicBezTo>
                  <a:lnTo>
                    <a:pt x="2606" y="4580"/>
                  </a:lnTo>
                  <a:cubicBezTo>
                    <a:pt x="1756" y="4800"/>
                    <a:pt x="1041" y="5346"/>
                    <a:pt x="589" y="6114"/>
                  </a:cubicBezTo>
                  <a:cubicBezTo>
                    <a:pt x="127" y="6880"/>
                    <a:pt x="1" y="7774"/>
                    <a:pt x="222" y="8624"/>
                  </a:cubicBezTo>
                  <a:lnTo>
                    <a:pt x="4214" y="24111"/>
                  </a:lnTo>
                  <a:lnTo>
                    <a:pt x="4382" y="24153"/>
                  </a:lnTo>
                  <a:lnTo>
                    <a:pt x="4561" y="24206"/>
                  </a:lnTo>
                  <a:lnTo>
                    <a:pt x="526" y="8551"/>
                  </a:lnTo>
                  <a:cubicBezTo>
                    <a:pt x="327" y="7774"/>
                    <a:pt x="442" y="6964"/>
                    <a:pt x="852" y="6271"/>
                  </a:cubicBezTo>
                  <a:cubicBezTo>
                    <a:pt x="1261" y="5577"/>
                    <a:pt x="1913" y="5084"/>
                    <a:pt x="2690" y="4884"/>
                  </a:cubicBezTo>
                  <a:lnTo>
                    <a:pt x="20058" y="408"/>
                  </a:lnTo>
                  <a:cubicBezTo>
                    <a:pt x="20316" y="343"/>
                    <a:pt x="20573" y="311"/>
                    <a:pt x="20826" y="311"/>
                  </a:cubicBezTo>
                  <a:cubicBezTo>
                    <a:pt x="21100" y="311"/>
                    <a:pt x="21367" y="348"/>
                    <a:pt x="21623" y="419"/>
                  </a:cubicBezTo>
                  <a:cubicBezTo>
                    <a:pt x="22622" y="702"/>
                    <a:pt x="23452" y="1491"/>
                    <a:pt x="23725" y="2572"/>
                  </a:cubicBezTo>
                  <a:lnTo>
                    <a:pt x="29903" y="26539"/>
                  </a:lnTo>
                  <a:lnTo>
                    <a:pt x="30218" y="26539"/>
                  </a:lnTo>
                  <a:lnTo>
                    <a:pt x="24030" y="2488"/>
                  </a:lnTo>
                  <a:cubicBezTo>
                    <a:pt x="23639" y="997"/>
                    <a:pt x="22280" y="0"/>
                    <a:pt x="2080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6" name="Google Shape;1086;p54"/>
            <p:cNvSpPr/>
            <p:nvPr/>
          </p:nvSpPr>
          <p:spPr>
            <a:xfrm>
              <a:off x="4761300" y="630525"/>
              <a:ext cx="656950" cy="611800"/>
            </a:xfrm>
            <a:custGeom>
              <a:rect b="b" l="l" r="r" t="t"/>
              <a:pathLst>
                <a:path extrusionOk="0" h="24472" w="26278">
                  <a:moveTo>
                    <a:pt x="18324" y="0"/>
                  </a:moveTo>
                  <a:cubicBezTo>
                    <a:pt x="18154" y="0"/>
                    <a:pt x="17981" y="21"/>
                    <a:pt x="17809" y="64"/>
                  </a:cubicBezTo>
                  <a:lnTo>
                    <a:pt x="1808" y="4194"/>
                  </a:lnTo>
                  <a:cubicBezTo>
                    <a:pt x="683" y="4477"/>
                    <a:pt x="1" y="5644"/>
                    <a:pt x="284" y="6757"/>
                  </a:cubicBezTo>
                  <a:lnTo>
                    <a:pt x="4382" y="22644"/>
                  </a:lnTo>
                  <a:lnTo>
                    <a:pt x="6735" y="23305"/>
                  </a:lnTo>
                  <a:lnTo>
                    <a:pt x="3121" y="9300"/>
                  </a:lnTo>
                  <a:cubicBezTo>
                    <a:pt x="4813" y="8869"/>
                    <a:pt x="5832" y="7136"/>
                    <a:pt x="5401" y="5444"/>
                  </a:cubicBezTo>
                  <a:lnTo>
                    <a:pt x="15278" y="2901"/>
                  </a:lnTo>
                  <a:cubicBezTo>
                    <a:pt x="15641" y="4331"/>
                    <a:pt x="16936" y="5280"/>
                    <a:pt x="18349" y="5280"/>
                  </a:cubicBezTo>
                  <a:cubicBezTo>
                    <a:pt x="18608" y="5280"/>
                    <a:pt x="18871" y="5248"/>
                    <a:pt x="19133" y="5181"/>
                  </a:cubicBezTo>
                  <a:lnTo>
                    <a:pt x="24103" y="24472"/>
                  </a:lnTo>
                  <a:lnTo>
                    <a:pt x="26278" y="24472"/>
                  </a:lnTo>
                  <a:lnTo>
                    <a:pt x="20384" y="1588"/>
                  </a:lnTo>
                  <a:cubicBezTo>
                    <a:pt x="20135" y="635"/>
                    <a:pt x="19267" y="0"/>
                    <a:pt x="18324"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7" name="Google Shape;1087;p54"/>
            <p:cNvSpPr/>
            <p:nvPr/>
          </p:nvSpPr>
          <p:spPr>
            <a:xfrm>
              <a:off x="5036825" y="1140850"/>
              <a:ext cx="206500" cy="101475"/>
            </a:xfrm>
            <a:custGeom>
              <a:rect b="b" l="l" r="r" t="t"/>
              <a:pathLst>
                <a:path extrusionOk="0" h="4059" w="8260">
                  <a:moveTo>
                    <a:pt x="5202" y="0"/>
                  </a:moveTo>
                  <a:cubicBezTo>
                    <a:pt x="5065" y="0"/>
                    <a:pt x="4925" y="18"/>
                    <a:pt x="4782" y="55"/>
                  </a:cubicBezTo>
                  <a:cubicBezTo>
                    <a:pt x="2807" y="560"/>
                    <a:pt x="4162" y="3354"/>
                    <a:pt x="3164" y="3607"/>
                  </a:cubicBezTo>
                  <a:cubicBezTo>
                    <a:pt x="3121" y="3618"/>
                    <a:pt x="3079" y="3624"/>
                    <a:pt x="3039" y="3624"/>
                  </a:cubicBezTo>
                  <a:cubicBezTo>
                    <a:pt x="2785" y="3624"/>
                    <a:pt x="2591" y="3398"/>
                    <a:pt x="2491" y="3008"/>
                  </a:cubicBezTo>
                  <a:cubicBezTo>
                    <a:pt x="2344" y="2430"/>
                    <a:pt x="2459" y="1484"/>
                    <a:pt x="2817" y="781"/>
                  </a:cubicBezTo>
                  <a:lnTo>
                    <a:pt x="1577" y="507"/>
                  </a:lnTo>
                  <a:cubicBezTo>
                    <a:pt x="1294" y="1127"/>
                    <a:pt x="1168" y="1894"/>
                    <a:pt x="1241" y="2640"/>
                  </a:cubicBezTo>
                  <a:lnTo>
                    <a:pt x="1" y="2955"/>
                  </a:lnTo>
                  <a:lnTo>
                    <a:pt x="274" y="4006"/>
                  </a:lnTo>
                  <a:lnTo>
                    <a:pt x="1472" y="3702"/>
                  </a:lnTo>
                  <a:cubicBezTo>
                    <a:pt x="1525" y="3828"/>
                    <a:pt x="1577" y="3943"/>
                    <a:pt x="1640" y="4059"/>
                  </a:cubicBezTo>
                  <a:lnTo>
                    <a:pt x="4719" y="4059"/>
                  </a:lnTo>
                  <a:cubicBezTo>
                    <a:pt x="5034" y="3039"/>
                    <a:pt x="4635" y="1673"/>
                    <a:pt x="5296" y="1505"/>
                  </a:cubicBezTo>
                  <a:cubicBezTo>
                    <a:pt x="5329" y="1498"/>
                    <a:pt x="5360" y="1494"/>
                    <a:pt x="5390" y="1494"/>
                  </a:cubicBezTo>
                  <a:cubicBezTo>
                    <a:pt x="5613" y="1494"/>
                    <a:pt x="5771" y="1696"/>
                    <a:pt x="5864" y="2020"/>
                  </a:cubicBezTo>
                  <a:cubicBezTo>
                    <a:pt x="5980" y="2472"/>
                    <a:pt x="5927" y="3270"/>
                    <a:pt x="5738" y="3954"/>
                  </a:cubicBezTo>
                  <a:lnTo>
                    <a:pt x="6263" y="4059"/>
                  </a:lnTo>
                  <a:lnTo>
                    <a:pt x="7019" y="4059"/>
                  </a:lnTo>
                  <a:cubicBezTo>
                    <a:pt x="7177" y="3522"/>
                    <a:pt x="7219" y="2871"/>
                    <a:pt x="7124" y="2241"/>
                  </a:cubicBezTo>
                  <a:lnTo>
                    <a:pt x="8259" y="1946"/>
                  </a:lnTo>
                  <a:lnTo>
                    <a:pt x="7997" y="896"/>
                  </a:lnTo>
                  <a:lnTo>
                    <a:pt x="6809" y="1201"/>
                  </a:lnTo>
                  <a:cubicBezTo>
                    <a:pt x="6451" y="440"/>
                    <a:pt x="5875" y="0"/>
                    <a:pt x="5202"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8" name="Google Shape;1088;p54"/>
            <p:cNvSpPr/>
            <p:nvPr/>
          </p:nvSpPr>
          <p:spPr>
            <a:xfrm>
              <a:off x="4839300" y="703025"/>
              <a:ext cx="524600" cy="539300"/>
            </a:xfrm>
            <a:custGeom>
              <a:rect b="b" l="l" r="r" t="t"/>
              <a:pathLst>
                <a:path extrusionOk="0" h="21572" w="20984">
                  <a:moveTo>
                    <a:pt x="8770" y="4699"/>
                  </a:moveTo>
                  <a:cubicBezTo>
                    <a:pt x="9915" y="4699"/>
                    <a:pt x="10963" y="5471"/>
                    <a:pt x="11264" y="6631"/>
                  </a:cubicBezTo>
                  <a:cubicBezTo>
                    <a:pt x="11611" y="8007"/>
                    <a:pt x="10781" y="9415"/>
                    <a:pt x="9405" y="9772"/>
                  </a:cubicBezTo>
                  <a:cubicBezTo>
                    <a:pt x="9189" y="9828"/>
                    <a:pt x="8972" y="9855"/>
                    <a:pt x="8758" y="9855"/>
                  </a:cubicBezTo>
                  <a:cubicBezTo>
                    <a:pt x="7612" y="9855"/>
                    <a:pt x="6564" y="9082"/>
                    <a:pt x="6263" y="7913"/>
                  </a:cubicBezTo>
                  <a:cubicBezTo>
                    <a:pt x="5906" y="6536"/>
                    <a:pt x="6736" y="5128"/>
                    <a:pt x="8123" y="4782"/>
                  </a:cubicBezTo>
                  <a:cubicBezTo>
                    <a:pt x="8339" y="4726"/>
                    <a:pt x="8556" y="4699"/>
                    <a:pt x="8770" y="4699"/>
                  </a:cubicBezTo>
                  <a:close/>
                  <a:moveTo>
                    <a:pt x="12158" y="1"/>
                  </a:moveTo>
                  <a:lnTo>
                    <a:pt x="2281" y="2544"/>
                  </a:lnTo>
                  <a:cubicBezTo>
                    <a:pt x="2712" y="4236"/>
                    <a:pt x="1693" y="5969"/>
                    <a:pt x="1" y="6400"/>
                  </a:cubicBezTo>
                  <a:lnTo>
                    <a:pt x="3615" y="20405"/>
                  </a:lnTo>
                  <a:lnTo>
                    <a:pt x="4971" y="20794"/>
                  </a:lnTo>
                  <a:cubicBezTo>
                    <a:pt x="4530" y="17295"/>
                    <a:pt x="6746" y="13944"/>
                    <a:pt x="10245" y="13040"/>
                  </a:cubicBezTo>
                  <a:cubicBezTo>
                    <a:pt x="10844" y="12885"/>
                    <a:pt x="11444" y="12811"/>
                    <a:pt x="12034" y="12811"/>
                  </a:cubicBezTo>
                  <a:cubicBezTo>
                    <a:pt x="15197" y="12811"/>
                    <a:pt x="18079" y="14941"/>
                    <a:pt x="18903" y="18147"/>
                  </a:cubicBezTo>
                  <a:cubicBezTo>
                    <a:pt x="19207" y="19312"/>
                    <a:pt x="19197" y="20479"/>
                    <a:pt x="18934" y="21572"/>
                  </a:cubicBezTo>
                  <a:lnTo>
                    <a:pt x="20983" y="21572"/>
                  </a:lnTo>
                  <a:lnTo>
                    <a:pt x="16013" y="2281"/>
                  </a:lnTo>
                  <a:cubicBezTo>
                    <a:pt x="15751" y="2348"/>
                    <a:pt x="15488" y="2380"/>
                    <a:pt x="15229" y="2380"/>
                  </a:cubicBezTo>
                  <a:cubicBezTo>
                    <a:pt x="13816" y="2380"/>
                    <a:pt x="12521" y="1431"/>
                    <a:pt x="12158"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9" name="Google Shape;1089;p54"/>
            <p:cNvSpPr/>
            <p:nvPr/>
          </p:nvSpPr>
          <p:spPr>
            <a:xfrm>
              <a:off x="4952525" y="1023275"/>
              <a:ext cx="366975" cy="219050"/>
            </a:xfrm>
            <a:custGeom>
              <a:rect b="b" l="l" r="r" t="t"/>
              <a:pathLst>
                <a:path extrusionOk="0" h="8762" w="14679">
                  <a:moveTo>
                    <a:pt x="7505" y="1"/>
                  </a:moveTo>
                  <a:cubicBezTo>
                    <a:pt x="6915" y="1"/>
                    <a:pt x="6315" y="75"/>
                    <a:pt x="5716" y="230"/>
                  </a:cubicBezTo>
                  <a:cubicBezTo>
                    <a:pt x="2217" y="1134"/>
                    <a:pt x="1" y="4485"/>
                    <a:pt x="442" y="7984"/>
                  </a:cubicBezTo>
                  <a:lnTo>
                    <a:pt x="3174" y="8762"/>
                  </a:lnTo>
                  <a:lnTo>
                    <a:pt x="5012" y="8762"/>
                  </a:lnTo>
                  <a:cubicBezTo>
                    <a:pt x="4949" y="8646"/>
                    <a:pt x="4897" y="8531"/>
                    <a:pt x="4844" y="8405"/>
                  </a:cubicBezTo>
                  <a:lnTo>
                    <a:pt x="3646" y="8709"/>
                  </a:lnTo>
                  <a:lnTo>
                    <a:pt x="3373" y="7658"/>
                  </a:lnTo>
                  <a:lnTo>
                    <a:pt x="4613" y="7343"/>
                  </a:lnTo>
                  <a:cubicBezTo>
                    <a:pt x="4540" y="6597"/>
                    <a:pt x="4666" y="5830"/>
                    <a:pt x="4949" y="5210"/>
                  </a:cubicBezTo>
                  <a:lnTo>
                    <a:pt x="6189" y="5484"/>
                  </a:lnTo>
                  <a:cubicBezTo>
                    <a:pt x="5831" y="6187"/>
                    <a:pt x="5716" y="7133"/>
                    <a:pt x="5863" y="7711"/>
                  </a:cubicBezTo>
                  <a:cubicBezTo>
                    <a:pt x="5963" y="8101"/>
                    <a:pt x="6157" y="8327"/>
                    <a:pt x="6411" y="8327"/>
                  </a:cubicBezTo>
                  <a:cubicBezTo>
                    <a:pt x="6451" y="8327"/>
                    <a:pt x="6493" y="8321"/>
                    <a:pt x="6536" y="8310"/>
                  </a:cubicBezTo>
                  <a:cubicBezTo>
                    <a:pt x="7534" y="8057"/>
                    <a:pt x="6179" y="5263"/>
                    <a:pt x="8154" y="4758"/>
                  </a:cubicBezTo>
                  <a:cubicBezTo>
                    <a:pt x="8297" y="4721"/>
                    <a:pt x="8437" y="4703"/>
                    <a:pt x="8574" y="4703"/>
                  </a:cubicBezTo>
                  <a:cubicBezTo>
                    <a:pt x="9247" y="4703"/>
                    <a:pt x="9823" y="5143"/>
                    <a:pt x="10181" y="5904"/>
                  </a:cubicBezTo>
                  <a:lnTo>
                    <a:pt x="11369" y="5599"/>
                  </a:lnTo>
                  <a:lnTo>
                    <a:pt x="11631" y="6649"/>
                  </a:lnTo>
                  <a:lnTo>
                    <a:pt x="10496" y="6944"/>
                  </a:lnTo>
                  <a:cubicBezTo>
                    <a:pt x="10591" y="7574"/>
                    <a:pt x="10549" y="8225"/>
                    <a:pt x="10391" y="8762"/>
                  </a:cubicBezTo>
                  <a:lnTo>
                    <a:pt x="14405" y="8762"/>
                  </a:lnTo>
                  <a:cubicBezTo>
                    <a:pt x="14668" y="7669"/>
                    <a:pt x="14678" y="6502"/>
                    <a:pt x="14374" y="5337"/>
                  </a:cubicBezTo>
                  <a:cubicBezTo>
                    <a:pt x="13550" y="2131"/>
                    <a:pt x="10668" y="1"/>
                    <a:pt x="7505"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0" name="Google Shape;1090;p54"/>
            <p:cNvSpPr/>
            <p:nvPr/>
          </p:nvSpPr>
          <p:spPr>
            <a:xfrm>
              <a:off x="5152675" y="1178200"/>
              <a:ext cx="40725" cy="64125"/>
            </a:xfrm>
            <a:custGeom>
              <a:rect b="b" l="l" r="r" t="t"/>
              <a:pathLst>
                <a:path extrusionOk="0" h="2565" w="1629">
                  <a:moveTo>
                    <a:pt x="756" y="0"/>
                  </a:moveTo>
                  <a:cubicBezTo>
                    <a:pt x="726" y="0"/>
                    <a:pt x="695" y="4"/>
                    <a:pt x="662" y="11"/>
                  </a:cubicBezTo>
                  <a:cubicBezTo>
                    <a:pt x="1" y="179"/>
                    <a:pt x="400" y="1545"/>
                    <a:pt x="85" y="2565"/>
                  </a:cubicBezTo>
                  <a:lnTo>
                    <a:pt x="1629" y="2565"/>
                  </a:lnTo>
                  <a:lnTo>
                    <a:pt x="1104" y="2460"/>
                  </a:lnTo>
                  <a:cubicBezTo>
                    <a:pt x="1293" y="1776"/>
                    <a:pt x="1346" y="978"/>
                    <a:pt x="1230" y="526"/>
                  </a:cubicBezTo>
                  <a:cubicBezTo>
                    <a:pt x="1137" y="202"/>
                    <a:pt x="979" y="0"/>
                    <a:pt x="756"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1" name="Google Shape;1091;p54"/>
            <p:cNvSpPr/>
            <p:nvPr/>
          </p:nvSpPr>
          <p:spPr>
            <a:xfrm>
              <a:off x="4986925" y="820475"/>
              <a:ext cx="142675" cy="128950"/>
            </a:xfrm>
            <a:custGeom>
              <a:rect b="b" l="l" r="r" t="t"/>
              <a:pathLst>
                <a:path extrusionOk="0" h="5158" w="5707">
                  <a:moveTo>
                    <a:pt x="2865" y="1"/>
                  </a:moveTo>
                  <a:cubicBezTo>
                    <a:pt x="2651" y="1"/>
                    <a:pt x="2434" y="28"/>
                    <a:pt x="2218" y="84"/>
                  </a:cubicBezTo>
                  <a:cubicBezTo>
                    <a:pt x="831" y="430"/>
                    <a:pt x="1" y="1838"/>
                    <a:pt x="358" y="3215"/>
                  </a:cubicBezTo>
                  <a:cubicBezTo>
                    <a:pt x="659" y="4384"/>
                    <a:pt x="1707" y="5157"/>
                    <a:pt x="2853" y="5157"/>
                  </a:cubicBezTo>
                  <a:cubicBezTo>
                    <a:pt x="3067" y="5157"/>
                    <a:pt x="3284" y="5130"/>
                    <a:pt x="3500" y="5074"/>
                  </a:cubicBezTo>
                  <a:cubicBezTo>
                    <a:pt x="4876" y="4717"/>
                    <a:pt x="5706" y="3309"/>
                    <a:pt x="5359" y="1933"/>
                  </a:cubicBezTo>
                  <a:cubicBezTo>
                    <a:pt x="5058" y="773"/>
                    <a:pt x="4010" y="1"/>
                    <a:pt x="2865"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2" name="Google Shape;1092;p54"/>
            <p:cNvSpPr/>
            <p:nvPr/>
          </p:nvSpPr>
          <p:spPr>
            <a:xfrm>
              <a:off x="4546175" y="551525"/>
              <a:ext cx="825325" cy="690800"/>
            </a:xfrm>
            <a:custGeom>
              <a:rect b="b" l="l" r="r" t="t"/>
              <a:pathLst>
                <a:path extrusionOk="0" h="27632" w="33013">
                  <a:moveTo>
                    <a:pt x="19703" y="1"/>
                  </a:moveTo>
                  <a:cubicBezTo>
                    <a:pt x="19323" y="1"/>
                    <a:pt x="18934" y="76"/>
                    <a:pt x="18555" y="230"/>
                  </a:cubicBezTo>
                  <a:lnTo>
                    <a:pt x="1955" y="7017"/>
                  </a:lnTo>
                  <a:cubicBezTo>
                    <a:pt x="1209" y="7322"/>
                    <a:pt x="631" y="7889"/>
                    <a:pt x="326" y="8636"/>
                  </a:cubicBezTo>
                  <a:cubicBezTo>
                    <a:pt x="11" y="9381"/>
                    <a:pt x="0" y="10201"/>
                    <a:pt x="305" y="10936"/>
                  </a:cubicBezTo>
                  <a:lnTo>
                    <a:pt x="6430" y="25909"/>
                  </a:lnTo>
                  <a:lnTo>
                    <a:pt x="8270" y="26171"/>
                  </a:lnTo>
                  <a:lnTo>
                    <a:pt x="2060" y="10989"/>
                  </a:lnTo>
                  <a:cubicBezTo>
                    <a:pt x="1618" y="9906"/>
                    <a:pt x="2134" y="8678"/>
                    <a:pt x="3215" y="8236"/>
                  </a:cubicBezTo>
                  <a:lnTo>
                    <a:pt x="18513" y="1974"/>
                  </a:lnTo>
                  <a:cubicBezTo>
                    <a:pt x="18770" y="1871"/>
                    <a:pt x="19036" y="1822"/>
                    <a:pt x="19299" y="1822"/>
                  </a:cubicBezTo>
                  <a:cubicBezTo>
                    <a:pt x="20133" y="1822"/>
                    <a:pt x="20930" y="2315"/>
                    <a:pt x="21266" y="3130"/>
                  </a:cubicBezTo>
                  <a:lnTo>
                    <a:pt x="31279" y="27632"/>
                  </a:lnTo>
                  <a:lnTo>
                    <a:pt x="33012" y="27632"/>
                  </a:lnTo>
                  <a:lnTo>
                    <a:pt x="22485" y="1869"/>
                  </a:lnTo>
                  <a:cubicBezTo>
                    <a:pt x="22064" y="850"/>
                    <a:pt x="21140" y="177"/>
                    <a:pt x="20110" y="30"/>
                  </a:cubicBezTo>
                  <a:cubicBezTo>
                    <a:pt x="19976" y="11"/>
                    <a:pt x="19840" y="1"/>
                    <a:pt x="19703"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3" name="Google Shape;1093;p54"/>
            <p:cNvSpPr/>
            <p:nvPr/>
          </p:nvSpPr>
          <p:spPr>
            <a:xfrm>
              <a:off x="4538300" y="543750"/>
              <a:ext cx="841600" cy="698575"/>
            </a:xfrm>
            <a:custGeom>
              <a:rect b="b" l="l" r="r" t="t"/>
              <a:pathLst>
                <a:path extrusionOk="0" h="27943" w="33664">
                  <a:moveTo>
                    <a:pt x="20004" y="0"/>
                  </a:moveTo>
                  <a:cubicBezTo>
                    <a:pt x="19587" y="0"/>
                    <a:pt x="19164" y="79"/>
                    <a:pt x="18755" y="247"/>
                  </a:cubicBezTo>
                  <a:lnTo>
                    <a:pt x="2154" y="7044"/>
                  </a:lnTo>
                  <a:cubicBezTo>
                    <a:pt x="1335" y="7371"/>
                    <a:pt x="694" y="8011"/>
                    <a:pt x="347" y="8831"/>
                  </a:cubicBezTo>
                  <a:cubicBezTo>
                    <a:pt x="11" y="9650"/>
                    <a:pt x="0" y="10554"/>
                    <a:pt x="336" y="11373"/>
                  </a:cubicBezTo>
                  <a:lnTo>
                    <a:pt x="6388" y="26167"/>
                  </a:lnTo>
                  <a:lnTo>
                    <a:pt x="6567" y="26199"/>
                  </a:lnTo>
                  <a:lnTo>
                    <a:pt x="6745" y="26220"/>
                  </a:lnTo>
                  <a:lnTo>
                    <a:pt x="6745" y="26220"/>
                  </a:lnTo>
                  <a:lnTo>
                    <a:pt x="620" y="11247"/>
                  </a:lnTo>
                  <a:cubicBezTo>
                    <a:pt x="315" y="10512"/>
                    <a:pt x="326" y="9692"/>
                    <a:pt x="641" y="8947"/>
                  </a:cubicBezTo>
                  <a:cubicBezTo>
                    <a:pt x="946" y="8200"/>
                    <a:pt x="1524" y="7633"/>
                    <a:pt x="2270" y="7328"/>
                  </a:cubicBezTo>
                  <a:lnTo>
                    <a:pt x="18870" y="541"/>
                  </a:lnTo>
                  <a:cubicBezTo>
                    <a:pt x="19249" y="387"/>
                    <a:pt x="19638" y="312"/>
                    <a:pt x="20018" y="312"/>
                  </a:cubicBezTo>
                  <a:cubicBezTo>
                    <a:pt x="20155" y="312"/>
                    <a:pt x="20291" y="322"/>
                    <a:pt x="20425" y="341"/>
                  </a:cubicBezTo>
                  <a:cubicBezTo>
                    <a:pt x="21455" y="488"/>
                    <a:pt x="22379" y="1161"/>
                    <a:pt x="22800" y="2180"/>
                  </a:cubicBezTo>
                  <a:lnTo>
                    <a:pt x="33327" y="27943"/>
                  </a:lnTo>
                  <a:lnTo>
                    <a:pt x="33664" y="27943"/>
                  </a:lnTo>
                  <a:lnTo>
                    <a:pt x="23084" y="2064"/>
                  </a:lnTo>
                  <a:cubicBezTo>
                    <a:pt x="22558" y="781"/>
                    <a:pt x="21312" y="0"/>
                    <a:pt x="20004"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4" name="Google Shape;1094;p54"/>
            <p:cNvSpPr/>
            <p:nvPr/>
          </p:nvSpPr>
          <p:spPr>
            <a:xfrm>
              <a:off x="4586625" y="597050"/>
              <a:ext cx="741550" cy="645275"/>
            </a:xfrm>
            <a:custGeom>
              <a:rect b="b" l="l" r="r" t="t"/>
              <a:pathLst>
                <a:path extrusionOk="0" h="25811" w="29662">
                  <a:moveTo>
                    <a:pt x="17681" y="1"/>
                  </a:moveTo>
                  <a:cubicBezTo>
                    <a:pt x="17418" y="1"/>
                    <a:pt x="17152" y="50"/>
                    <a:pt x="16895" y="153"/>
                  </a:cubicBezTo>
                  <a:lnTo>
                    <a:pt x="1597" y="6415"/>
                  </a:lnTo>
                  <a:cubicBezTo>
                    <a:pt x="516" y="6857"/>
                    <a:pt x="0" y="8085"/>
                    <a:pt x="442" y="9168"/>
                  </a:cubicBezTo>
                  <a:lnTo>
                    <a:pt x="6652" y="24350"/>
                  </a:lnTo>
                  <a:lnTo>
                    <a:pt x="9068" y="24686"/>
                  </a:lnTo>
                  <a:lnTo>
                    <a:pt x="3594" y="11300"/>
                  </a:lnTo>
                  <a:cubicBezTo>
                    <a:pt x="5212" y="10639"/>
                    <a:pt x="5989" y="8790"/>
                    <a:pt x="5328" y="7172"/>
                  </a:cubicBezTo>
                  <a:lnTo>
                    <a:pt x="14763" y="3305"/>
                  </a:lnTo>
                  <a:cubicBezTo>
                    <a:pt x="15264" y="4531"/>
                    <a:pt x="16447" y="5275"/>
                    <a:pt x="17695" y="5275"/>
                  </a:cubicBezTo>
                  <a:cubicBezTo>
                    <a:pt x="18094" y="5275"/>
                    <a:pt x="18500" y="5199"/>
                    <a:pt x="18891" y="5038"/>
                  </a:cubicBezTo>
                  <a:lnTo>
                    <a:pt x="27381" y="25811"/>
                  </a:lnTo>
                  <a:lnTo>
                    <a:pt x="29661" y="25811"/>
                  </a:lnTo>
                  <a:lnTo>
                    <a:pt x="19648" y="1309"/>
                  </a:lnTo>
                  <a:cubicBezTo>
                    <a:pt x="19312" y="494"/>
                    <a:pt x="18515" y="1"/>
                    <a:pt x="17681"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5" name="Google Shape;1095;p54"/>
            <p:cNvSpPr/>
            <p:nvPr/>
          </p:nvSpPr>
          <p:spPr>
            <a:xfrm>
              <a:off x="4919675" y="1109900"/>
              <a:ext cx="201250" cy="132425"/>
            </a:xfrm>
            <a:custGeom>
              <a:rect b="b" l="l" r="r" t="t"/>
              <a:pathLst>
                <a:path extrusionOk="0" h="5297" w="8050">
                  <a:moveTo>
                    <a:pt x="4963" y="0"/>
                  </a:moveTo>
                  <a:cubicBezTo>
                    <a:pt x="4762" y="0"/>
                    <a:pt x="4557" y="42"/>
                    <a:pt x="4351" y="127"/>
                  </a:cubicBezTo>
                  <a:cubicBezTo>
                    <a:pt x="2459" y="894"/>
                    <a:pt x="4172" y="3479"/>
                    <a:pt x="3227" y="3868"/>
                  </a:cubicBezTo>
                  <a:cubicBezTo>
                    <a:pt x="3166" y="3893"/>
                    <a:pt x="3107" y="3905"/>
                    <a:pt x="3050" y="3905"/>
                  </a:cubicBezTo>
                  <a:cubicBezTo>
                    <a:pt x="2821" y="3905"/>
                    <a:pt x="2624" y="3708"/>
                    <a:pt x="2480" y="3363"/>
                  </a:cubicBezTo>
                  <a:cubicBezTo>
                    <a:pt x="2260" y="2806"/>
                    <a:pt x="2239" y="1861"/>
                    <a:pt x="2491" y="1115"/>
                  </a:cubicBezTo>
                  <a:lnTo>
                    <a:pt x="1241" y="1010"/>
                  </a:lnTo>
                  <a:cubicBezTo>
                    <a:pt x="1031" y="1661"/>
                    <a:pt x="1010" y="2439"/>
                    <a:pt x="1189" y="3163"/>
                  </a:cubicBezTo>
                  <a:lnTo>
                    <a:pt x="1" y="3647"/>
                  </a:lnTo>
                  <a:lnTo>
                    <a:pt x="411" y="4655"/>
                  </a:lnTo>
                  <a:lnTo>
                    <a:pt x="1567" y="4183"/>
                  </a:lnTo>
                  <a:cubicBezTo>
                    <a:pt x="1777" y="4582"/>
                    <a:pt x="2050" y="4897"/>
                    <a:pt x="2354" y="5108"/>
                  </a:cubicBezTo>
                  <a:lnTo>
                    <a:pt x="3699" y="5297"/>
                  </a:lnTo>
                  <a:lnTo>
                    <a:pt x="3804" y="5297"/>
                  </a:lnTo>
                  <a:cubicBezTo>
                    <a:pt x="3825" y="5286"/>
                    <a:pt x="3857" y="5276"/>
                    <a:pt x="3878" y="5265"/>
                  </a:cubicBezTo>
                  <a:cubicBezTo>
                    <a:pt x="5812" y="4477"/>
                    <a:pt x="4130" y="1872"/>
                    <a:pt x="5055" y="1503"/>
                  </a:cubicBezTo>
                  <a:cubicBezTo>
                    <a:pt x="5105" y="1480"/>
                    <a:pt x="5154" y="1470"/>
                    <a:pt x="5202" y="1470"/>
                  </a:cubicBezTo>
                  <a:cubicBezTo>
                    <a:pt x="5395" y="1470"/>
                    <a:pt x="5565" y="1646"/>
                    <a:pt x="5675" y="1924"/>
                  </a:cubicBezTo>
                  <a:cubicBezTo>
                    <a:pt x="5854" y="2355"/>
                    <a:pt x="5917" y="3163"/>
                    <a:pt x="5822" y="3857"/>
                  </a:cubicBezTo>
                  <a:lnTo>
                    <a:pt x="7093" y="3941"/>
                  </a:lnTo>
                  <a:cubicBezTo>
                    <a:pt x="7198" y="3353"/>
                    <a:pt x="7156" y="2649"/>
                    <a:pt x="6967" y="1977"/>
                  </a:cubicBezTo>
                  <a:lnTo>
                    <a:pt x="8049" y="1535"/>
                  </a:lnTo>
                  <a:lnTo>
                    <a:pt x="7640" y="527"/>
                  </a:lnTo>
                  <a:lnTo>
                    <a:pt x="6515" y="989"/>
                  </a:lnTo>
                  <a:cubicBezTo>
                    <a:pt x="6100" y="354"/>
                    <a:pt x="5551" y="0"/>
                    <a:pt x="4963"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6" name="Google Shape;1096;p54"/>
            <p:cNvSpPr/>
            <p:nvPr/>
          </p:nvSpPr>
          <p:spPr>
            <a:xfrm>
              <a:off x="4676450" y="679675"/>
              <a:ext cx="594700" cy="562650"/>
            </a:xfrm>
            <a:custGeom>
              <a:rect b="b" l="l" r="r" t="t"/>
              <a:pathLst>
                <a:path extrusionOk="0" h="22506" w="23788">
                  <a:moveTo>
                    <a:pt x="8804" y="5088"/>
                  </a:moveTo>
                  <a:cubicBezTo>
                    <a:pt x="9818" y="5088"/>
                    <a:pt x="10775" y="5692"/>
                    <a:pt x="11180" y="6693"/>
                  </a:cubicBezTo>
                  <a:cubicBezTo>
                    <a:pt x="11726" y="8006"/>
                    <a:pt x="11096" y="9519"/>
                    <a:pt x="9772" y="10055"/>
                  </a:cubicBezTo>
                  <a:cubicBezTo>
                    <a:pt x="9452" y="10185"/>
                    <a:pt x="9121" y="10246"/>
                    <a:pt x="8796" y="10246"/>
                  </a:cubicBezTo>
                  <a:cubicBezTo>
                    <a:pt x="7778" y="10246"/>
                    <a:pt x="6816" y="9643"/>
                    <a:pt x="6410" y="8647"/>
                  </a:cubicBezTo>
                  <a:cubicBezTo>
                    <a:pt x="5874" y="7323"/>
                    <a:pt x="6505" y="5821"/>
                    <a:pt x="7818" y="5285"/>
                  </a:cubicBezTo>
                  <a:cubicBezTo>
                    <a:pt x="8141" y="5151"/>
                    <a:pt x="8475" y="5088"/>
                    <a:pt x="8804" y="5088"/>
                  </a:cubicBezTo>
                  <a:close/>
                  <a:moveTo>
                    <a:pt x="11170" y="0"/>
                  </a:moveTo>
                  <a:lnTo>
                    <a:pt x="1735" y="3867"/>
                  </a:lnTo>
                  <a:cubicBezTo>
                    <a:pt x="2396" y="5485"/>
                    <a:pt x="1619" y="7334"/>
                    <a:pt x="1" y="7995"/>
                  </a:cubicBezTo>
                  <a:lnTo>
                    <a:pt x="5475" y="21381"/>
                  </a:lnTo>
                  <a:lnTo>
                    <a:pt x="6872" y="21581"/>
                  </a:lnTo>
                  <a:cubicBezTo>
                    <a:pt x="5958" y="18177"/>
                    <a:pt x="7703" y="14542"/>
                    <a:pt x="11054" y="13176"/>
                  </a:cubicBezTo>
                  <a:cubicBezTo>
                    <a:pt x="11933" y="12817"/>
                    <a:pt x="12842" y="12646"/>
                    <a:pt x="13737" y="12646"/>
                  </a:cubicBezTo>
                  <a:cubicBezTo>
                    <a:pt x="16535" y="12646"/>
                    <a:pt x="19190" y="14309"/>
                    <a:pt x="20321" y="17063"/>
                  </a:cubicBezTo>
                  <a:cubicBezTo>
                    <a:pt x="21056" y="18880"/>
                    <a:pt x="20993" y="20825"/>
                    <a:pt x="20290" y="22506"/>
                  </a:cubicBezTo>
                  <a:lnTo>
                    <a:pt x="23788" y="22506"/>
                  </a:lnTo>
                  <a:lnTo>
                    <a:pt x="15298" y="1733"/>
                  </a:lnTo>
                  <a:cubicBezTo>
                    <a:pt x="14907" y="1894"/>
                    <a:pt x="14501" y="1970"/>
                    <a:pt x="14102" y="1970"/>
                  </a:cubicBezTo>
                  <a:cubicBezTo>
                    <a:pt x="12854" y="1970"/>
                    <a:pt x="11671" y="1226"/>
                    <a:pt x="11170"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7" name="Google Shape;1097;p54"/>
            <p:cNvSpPr/>
            <p:nvPr/>
          </p:nvSpPr>
          <p:spPr>
            <a:xfrm>
              <a:off x="4825400" y="995825"/>
              <a:ext cx="377475" cy="246500"/>
            </a:xfrm>
            <a:custGeom>
              <a:rect b="b" l="l" r="r" t="t"/>
              <a:pathLst>
                <a:path extrusionOk="0" h="9860" w="15099">
                  <a:moveTo>
                    <a:pt x="7779" y="0"/>
                  </a:moveTo>
                  <a:cubicBezTo>
                    <a:pt x="6884" y="0"/>
                    <a:pt x="5975" y="171"/>
                    <a:pt x="5096" y="530"/>
                  </a:cubicBezTo>
                  <a:cubicBezTo>
                    <a:pt x="1745" y="1896"/>
                    <a:pt x="0" y="5531"/>
                    <a:pt x="914" y="8935"/>
                  </a:cubicBezTo>
                  <a:lnTo>
                    <a:pt x="6125" y="9671"/>
                  </a:lnTo>
                  <a:cubicBezTo>
                    <a:pt x="5821" y="9460"/>
                    <a:pt x="5548" y="9145"/>
                    <a:pt x="5338" y="8746"/>
                  </a:cubicBezTo>
                  <a:lnTo>
                    <a:pt x="4182" y="9218"/>
                  </a:lnTo>
                  <a:lnTo>
                    <a:pt x="3772" y="8210"/>
                  </a:lnTo>
                  <a:lnTo>
                    <a:pt x="4960" y="7726"/>
                  </a:lnTo>
                  <a:cubicBezTo>
                    <a:pt x="4781" y="7002"/>
                    <a:pt x="4802" y="6224"/>
                    <a:pt x="5012" y="5573"/>
                  </a:cubicBezTo>
                  <a:lnTo>
                    <a:pt x="6262" y="5678"/>
                  </a:lnTo>
                  <a:cubicBezTo>
                    <a:pt x="6010" y="6424"/>
                    <a:pt x="6031" y="7369"/>
                    <a:pt x="6251" y="7926"/>
                  </a:cubicBezTo>
                  <a:cubicBezTo>
                    <a:pt x="6395" y="8271"/>
                    <a:pt x="6592" y="8468"/>
                    <a:pt x="6821" y="8468"/>
                  </a:cubicBezTo>
                  <a:cubicBezTo>
                    <a:pt x="6878" y="8468"/>
                    <a:pt x="6937" y="8456"/>
                    <a:pt x="6998" y="8431"/>
                  </a:cubicBezTo>
                  <a:cubicBezTo>
                    <a:pt x="7943" y="8042"/>
                    <a:pt x="6230" y="5457"/>
                    <a:pt x="8122" y="4690"/>
                  </a:cubicBezTo>
                  <a:cubicBezTo>
                    <a:pt x="8328" y="4605"/>
                    <a:pt x="8533" y="4563"/>
                    <a:pt x="8734" y="4563"/>
                  </a:cubicBezTo>
                  <a:cubicBezTo>
                    <a:pt x="9322" y="4563"/>
                    <a:pt x="9871" y="4917"/>
                    <a:pt x="10286" y="5552"/>
                  </a:cubicBezTo>
                  <a:lnTo>
                    <a:pt x="11411" y="5090"/>
                  </a:lnTo>
                  <a:lnTo>
                    <a:pt x="11820" y="6098"/>
                  </a:lnTo>
                  <a:lnTo>
                    <a:pt x="10738" y="6540"/>
                  </a:lnTo>
                  <a:cubicBezTo>
                    <a:pt x="10927" y="7212"/>
                    <a:pt x="10969" y="7916"/>
                    <a:pt x="10864" y="8504"/>
                  </a:cubicBezTo>
                  <a:lnTo>
                    <a:pt x="9593" y="8420"/>
                  </a:lnTo>
                  <a:cubicBezTo>
                    <a:pt x="9688" y="7726"/>
                    <a:pt x="9625" y="6918"/>
                    <a:pt x="9446" y="6487"/>
                  </a:cubicBezTo>
                  <a:cubicBezTo>
                    <a:pt x="9336" y="6209"/>
                    <a:pt x="9166" y="6033"/>
                    <a:pt x="8973" y="6033"/>
                  </a:cubicBezTo>
                  <a:cubicBezTo>
                    <a:pt x="8925" y="6033"/>
                    <a:pt x="8876" y="6043"/>
                    <a:pt x="8826" y="6066"/>
                  </a:cubicBezTo>
                  <a:cubicBezTo>
                    <a:pt x="7901" y="6435"/>
                    <a:pt x="9583" y="9040"/>
                    <a:pt x="7649" y="9828"/>
                  </a:cubicBezTo>
                  <a:cubicBezTo>
                    <a:pt x="7628" y="9839"/>
                    <a:pt x="7596" y="9849"/>
                    <a:pt x="7575" y="9860"/>
                  </a:cubicBezTo>
                  <a:lnTo>
                    <a:pt x="14332" y="9860"/>
                  </a:lnTo>
                  <a:cubicBezTo>
                    <a:pt x="15035" y="8179"/>
                    <a:pt x="15098" y="6234"/>
                    <a:pt x="14363" y="4417"/>
                  </a:cubicBezTo>
                  <a:cubicBezTo>
                    <a:pt x="13232" y="1663"/>
                    <a:pt x="10577" y="0"/>
                    <a:pt x="7779"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8" name="Google Shape;1098;p54"/>
            <p:cNvSpPr/>
            <p:nvPr/>
          </p:nvSpPr>
          <p:spPr>
            <a:xfrm>
              <a:off x="4823300" y="806850"/>
              <a:ext cx="146325" cy="129000"/>
            </a:xfrm>
            <a:custGeom>
              <a:rect b="b" l="l" r="r" t="t"/>
              <a:pathLst>
                <a:path extrusionOk="0" h="5160" w="5853">
                  <a:moveTo>
                    <a:pt x="2930" y="1"/>
                  </a:moveTo>
                  <a:cubicBezTo>
                    <a:pt x="2601" y="1"/>
                    <a:pt x="2267" y="64"/>
                    <a:pt x="1944" y="198"/>
                  </a:cubicBezTo>
                  <a:cubicBezTo>
                    <a:pt x="631" y="734"/>
                    <a:pt x="0" y="2236"/>
                    <a:pt x="536" y="3560"/>
                  </a:cubicBezTo>
                  <a:cubicBezTo>
                    <a:pt x="942" y="4556"/>
                    <a:pt x="1904" y="5159"/>
                    <a:pt x="2922" y="5159"/>
                  </a:cubicBezTo>
                  <a:cubicBezTo>
                    <a:pt x="3247" y="5159"/>
                    <a:pt x="3578" y="5098"/>
                    <a:pt x="3898" y="4968"/>
                  </a:cubicBezTo>
                  <a:cubicBezTo>
                    <a:pt x="5222" y="4432"/>
                    <a:pt x="5852" y="2919"/>
                    <a:pt x="5306" y="1606"/>
                  </a:cubicBezTo>
                  <a:cubicBezTo>
                    <a:pt x="4901" y="605"/>
                    <a:pt x="3944" y="1"/>
                    <a:pt x="2930" y="1"/>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9" name="Google Shape;1099;p54"/>
            <p:cNvSpPr/>
            <p:nvPr/>
          </p:nvSpPr>
          <p:spPr>
            <a:xfrm>
              <a:off x="4369400" y="553850"/>
              <a:ext cx="910175" cy="688475"/>
            </a:xfrm>
            <a:custGeom>
              <a:rect b="b" l="l" r="r" t="t"/>
              <a:pathLst>
                <a:path extrusionOk="0" h="27539" w="36407">
                  <a:moveTo>
                    <a:pt x="18608" y="0"/>
                  </a:moveTo>
                  <a:cubicBezTo>
                    <a:pt x="18093" y="0"/>
                    <a:pt x="17568" y="137"/>
                    <a:pt x="17095" y="410"/>
                  </a:cubicBezTo>
                  <a:lnTo>
                    <a:pt x="1598" y="9456"/>
                  </a:lnTo>
                  <a:cubicBezTo>
                    <a:pt x="904" y="9855"/>
                    <a:pt x="410" y="10507"/>
                    <a:pt x="211" y="11295"/>
                  </a:cubicBezTo>
                  <a:cubicBezTo>
                    <a:pt x="1" y="12073"/>
                    <a:pt x="106" y="12881"/>
                    <a:pt x="515" y="13575"/>
                  </a:cubicBezTo>
                  <a:lnTo>
                    <a:pt x="8658" y="27539"/>
                  </a:lnTo>
                  <a:lnTo>
                    <a:pt x="10518" y="27539"/>
                  </a:lnTo>
                  <a:lnTo>
                    <a:pt x="2259" y="13376"/>
                  </a:lnTo>
                  <a:cubicBezTo>
                    <a:pt x="1671" y="12367"/>
                    <a:pt x="2007" y="11074"/>
                    <a:pt x="3016" y="10486"/>
                  </a:cubicBezTo>
                  <a:lnTo>
                    <a:pt x="17295" y="2154"/>
                  </a:lnTo>
                  <a:cubicBezTo>
                    <a:pt x="17625" y="1959"/>
                    <a:pt x="17989" y="1867"/>
                    <a:pt x="18350" y="1867"/>
                  </a:cubicBezTo>
                  <a:cubicBezTo>
                    <a:pt x="19076" y="1867"/>
                    <a:pt x="19787" y="2243"/>
                    <a:pt x="20174" y="2911"/>
                  </a:cubicBezTo>
                  <a:lnTo>
                    <a:pt x="34547" y="27539"/>
                  </a:lnTo>
                  <a:lnTo>
                    <a:pt x="36406" y="27539"/>
                  </a:lnTo>
                  <a:lnTo>
                    <a:pt x="21213" y="1503"/>
                  </a:lnTo>
                  <a:cubicBezTo>
                    <a:pt x="20646" y="536"/>
                    <a:pt x="19637" y="0"/>
                    <a:pt x="18608"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0" name="Google Shape;1100;p54"/>
            <p:cNvSpPr/>
            <p:nvPr/>
          </p:nvSpPr>
          <p:spPr>
            <a:xfrm>
              <a:off x="4361525" y="546200"/>
              <a:ext cx="926975" cy="696125"/>
            </a:xfrm>
            <a:custGeom>
              <a:rect b="b" l="l" r="r" t="t"/>
              <a:pathLst>
                <a:path extrusionOk="0" h="27845" w="37079">
                  <a:moveTo>
                    <a:pt x="18917" y="0"/>
                  </a:moveTo>
                  <a:cubicBezTo>
                    <a:pt x="18350" y="0"/>
                    <a:pt x="17776" y="146"/>
                    <a:pt x="17253" y="453"/>
                  </a:cubicBezTo>
                  <a:lnTo>
                    <a:pt x="1755" y="9489"/>
                  </a:lnTo>
                  <a:cubicBezTo>
                    <a:pt x="998" y="9941"/>
                    <a:pt x="452" y="10656"/>
                    <a:pt x="221" y="11517"/>
                  </a:cubicBezTo>
                  <a:cubicBezTo>
                    <a:pt x="1" y="12379"/>
                    <a:pt x="116" y="13271"/>
                    <a:pt x="557" y="14039"/>
                  </a:cubicBezTo>
                  <a:lnTo>
                    <a:pt x="8616" y="27845"/>
                  </a:lnTo>
                  <a:lnTo>
                    <a:pt x="8973" y="27845"/>
                  </a:lnTo>
                  <a:lnTo>
                    <a:pt x="830" y="13881"/>
                  </a:lnTo>
                  <a:cubicBezTo>
                    <a:pt x="421" y="13187"/>
                    <a:pt x="316" y="12379"/>
                    <a:pt x="526" y="11601"/>
                  </a:cubicBezTo>
                  <a:cubicBezTo>
                    <a:pt x="725" y="10813"/>
                    <a:pt x="1219" y="10161"/>
                    <a:pt x="1913" y="9762"/>
                  </a:cubicBezTo>
                  <a:lnTo>
                    <a:pt x="17410" y="716"/>
                  </a:lnTo>
                  <a:cubicBezTo>
                    <a:pt x="17883" y="443"/>
                    <a:pt x="18408" y="306"/>
                    <a:pt x="18923" y="306"/>
                  </a:cubicBezTo>
                  <a:cubicBezTo>
                    <a:pt x="19952" y="306"/>
                    <a:pt x="20961" y="842"/>
                    <a:pt x="21528" y="1809"/>
                  </a:cubicBezTo>
                  <a:lnTo>
                    <a:pt x="36721" y="27845"/>
                  </a:lnTo>
                  <a:lnTo>
                    <a:pt x="37078" y="27845"/>
                  </a:lnTo>
                  <a:lnTo>
                    <a:pt x="21791" y="1651"/>
                  </a:lnTo>
                  <a:cubicBezTo>
                    <a:pt x="21174" y="591"/>
                    <a:pt x="20059" y="0"/>
                    <a:pt x="18917"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1" name="Google Shape;1101;p54"/>
            <p:cNvSpPr/>
            <p:nvPr/>
          </p:nvSpPr>
          <p:spPr>
            <a:xfrm>
              <a:off x="4411150" y="600525"/>
              <a:ext cx="821925" cy="641800"/>
            </a:xfrm>
            <a:custGeom>
              <a:rect b="b" l="l" r="r" t="t"/>
              <a:pathLst>
                <a:path extrusionOk="0" h="25672" w="32877">
                  <a:moveTo>
                    <a:pt x="16680" y="0"/>
                  </a:moveTo>
                  <a:cubicBezTo>
                    <a:pt x="16319" y="0"/>
                    <a:pt x="15955" y="92"/>
                    <a:pt x="15625" y="287"/>
                  </a:cubicBezTo>
                  <a:lnTo>
                    <a:pt x="1346" y="8619"/>
                  </a:lnTo>
                  <a:cubicBezTo>
                    <a:pt x="337" y="9207"/>
                    <a:pt x="1" y="10500"/>
                    <a:pt x="589" y="11509"/>
                  </a:cubicBezTo>
                  <a:lnTo>
                    <a:pt x="8848" y="25672"/>
                  </a:lnTo>
                  <a:lnTo>
                    <a:pt x="11296" y="25672"/>
                  </a:lnTo>
                  <a:lnTo>
                    <a:pt x="4004" y="13179"/>
                  </a:lnTo>
                  <a:cubicBezTo>
                    <a:pt x="5517" y="12296"/>
                    <a:pt x="6022" y="10353"/>
                    <a:pt x="5139" y="8850"/>
                  </a:cubicBezTo>
                  <a:lnTo>
                    <a:pt x="13954" y="3702"/>
                  </a:lnTo>
                  <a:cubicBezTo>
                    <a:pt x="14544" y="4713"/>
                    <a:pt x="15604" y="5279"/>
                    <a:pt x="16693" y="5279"/>
                  </a:cubicBezTo>
                  <a:cubicBezTo>
                    <a:pt x="17234" y="5279"/>
                    <a:pt x="17781" y="5140"/>
                    <a:pt x="18283" y="4847"/>
                  </a:cubicBezTo>
                  <a:lnTo>
                    <a:pt x="30428" y="25672"/>
                  </a:lnTo>
                  <a:lnTo>
                    <a:pt x="32877" y="25672"/>
                  </a:lnTo>
                  <a:lnTo>
                    <a:pt x="18504" y="1044"/>
                  </a:lnTo>
                  <a:cubicBezTo>
                    <a:pt x="18117" y="376"/>
                    <a:pt x="17406" y="0"/>
                    <a:pt x="16680"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2" name="Google Shape;1102;p54"/>
            <p:cNvSpPr/>
            <p:nvPr/>
          </p:nvSpPr>
          <p:spPr>
            <a:xfrm>
              <a:off x="4797025" y="1106475"/>
              <a:ext cx="192025" cy="135850"/>
            </a:xfrm>
            <a:custGeom>
              <a:rect b="b" l="l" r="r" t="t"/>
              <a:pathLst>
                <a:path extrusionOk="0" h="5434" w="7681">
                  <a:moveTo>
                    <a:pt x="4605" y="0"/>
                  </a:moveTo>
                  <a:cubicBezTo>
                    <a:pt x="4338" y="0"/>
                    <a:pt x="4071" y="72"/>
                    <a:pt x="3814" y="222"/>
                  </a:cubicBezTo>
                  <a:cubicBezTo>
                    <a:pt x="2049" y="1252"/>
                    <a:pt x="4108" y="3574"/>
                    <a:pt x="3226" y="4089"/>
                  </a:cubicBezTo>
                  <a:cubicBezTo>
                    <a:pt x="3152" y="4133"/>
                    <a:pt x="3077" y="4154"/>
                    <a:pt x="3003" y="4154"/>
                  </a:cubicBezTo>
                  <a:cubicBezTo>
                    <a:pt x="2794" y="4154"/>
                    <a:pt x="2588" y="3985"/>
                    <a:pt x="2417" y="3690"/>
                  </a:cubicBezTo>
                  <a:cubicBezTo>
                    <a:pt x="2112" y="3174"/>
                    <a:pt x="1965" y="2229"/>
                    <a:pt x="2112" y="1462"/>
                  </a:cubicBezTo>
                  <a:lnTo>
                    <a:pt x="2112" y="1462"/>
                  </a:lnTo>
                  <a:lnTo>
                    <a:pt x="851" y="1535"/>
                  </a:lnTo>
                  <a:cubicBezTo>
                    <a:pt x="746" y="2208"/>
                    <a:pt x="830" y="2985"/>
                    <a:pt x="1103" y="3679"/>
                  </a:cubicBezTo>
                  <a:lnTo>
                    <a:pt x="1" y="4320"/>
                  </a:lnTo>
                  <a:lnTo>
                    <a:pt x="547" y="5255"/>
                  </a:lnTo>
                  <a:lnTo>
                    <a:pt x="1619" y="4635"/>
                  </a:lnTo>
                  <a:cubicBezTo>
                    <a:pt x="1892" y="4992"/>
                    <a:pt x="2207" y="5266"/>
                    <a:pt x="2532" y="5434"/>
                  </a:cubicBezTo>
                  <a:lnTo>
                    <a:pt x="3972" y="5434"/>
                  </a:lnTo>
                  <a:cubicBezTo>
                    <a:pt x="4003" y="5413"/>
                    <a:pt x="4035" y="5402"/>
                    <a:pt x="4066" y="5381"/>
                  </a:cubicBezTo>
                  <a:cubicBezTo>
                    <a:pt x="5863" y="4330"/>
                    <a:pt x="3846" y="1988"/>
                    <a:pt x="4697" y="1483"/>
                  </a:cubicBezTo>
                  <a:cubicBezTo>
                    <a:pt x="4758" y="1449"/>
                    <a:pt x="4820" y="1432"/>
                    <a:pt x="4881" y="1432"/>
                  </a:cubicBezTo>
                  <a:cubicBezTo>
                    <a:pt x="5062" y="1432"/>
                    <a:pt x="5239" y="1576"/>
                    <a:pt x="5380" y="1819"/>
                  </a:cubicBezTo>
                  <a:cubicBezTo>
                    <a:pt x="5621" y="2229"/>
                    <a:pt x="5789" y="3006"/>
                    <a:pt x="5789" y="3721"/>
                  </a:cubicBezTo>
                  <a:lnTo>
                    <a:pt x="7061" y="3616"/>
                  </a:lnTo>
                  <a:cubicBezTo>
                    <a:pt x="7082" y="3027"/>
                    <a:pt x="6945" y="2324"/>
                    <a:pt x="6662" y="1693"/>
                  </a:cubicBezTo>
                  <a:lnTo>
                    <a:pt x="7681" y="1105"/>
                  </a:lnTo>
                  <a:lnTo>
                    <a:pt x="7134" y="159"/>
                  </a:lnTo>
                  <a:lnTo>
                    <a:pt x="6084" y="779"/>
                  </a:lnTo>
                  <a:cubicBezTo>
                    <a:pt x="5640" y="273"/>
                    <a:pt x="5123" y="0"/>
                    <a:pt x="4605" y="0"/>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3" name="Google Shape;1103;p54"/>
            <p:cNvSpPr/>
            <p:nvPr/>
          </p:nvSpPr>
          <p:spPr>
            <a:xfrm>
              <a:off x="4511250" y="693050"/>
              <a:ext cx="660625" cy="549275"/>
            </a:xfrm>
            <a:custGeom>
              <a:rect b="b" l="l" r="r" t="t"/>
              <a:pathLst>
                <a:path extrusionOk="0" h="21971" w="26425">
                  <a:moveTo>
                    <a:pt x="8655" y="5347"/>
                  </a:moveTo>
                  <a:cubicBezTo>
                    <a:pt x="9544" y="5347"/>
                    <a:pt x="10410" y="5808"/>
                    <a:pt x="10895" y="6631"/>
                  </a:cubicBezTo>
                  <a:cubicBezTo>
                    <a:pt x="11610" y="7860"/>
                    <a:pt x="11201" y="9436"/>
                    <a:pt x="9961" y="10150"/>
                  </a:cubicBezTo>
                  <a:cubicBezTo>
                    <a:pt x="9551" y="10392"/>
                    <a:pt x="9104" y="10506"/>
                    <a:pt x="8662" y="10506"/>
                  </a:cubicBezTo>
                  <a:cubicBezTo>
                    <a:pt x="7777" y="10506"/>
                    <a:pt x="6917" y="10046"/>
                    <a:pt x="6441" y="9226"/>
                  </a:cubicBezTo>
                  <a:cubicBezTo>
                    <a:pt x="5716" y="7997"/>
                    <a:pt x="6136" y="6421"/>
                    <a:pt x="7365" y="5695"/>
                  </a:cubicBezTo>
                  <a:cubicBezTo>
                    <a:pt x="7772" y="5459"/>
                    <a:pt x="8216" y="5347"/>
                    <a:pt x="8655" y="5347"/>
                  </a:cubicBezTo>
                  <a:close/>
                  <a:moveTo>
                    <a:pt x="9950" y="1"/>
                  </a:moveTo>
                  <a:lnTo>
                    <a:pt x="1135" y="5149"/>
                  </a:lnTo>
                  <a:cubicBezTo>
                    <a:pt x="2018" y="6652"/>
                    <a:pt x="1513" y="8595"/>
                    <a:pt x="0" y="9478"/>
                  </a:cubicBezTo>
                  <a:lnTo>
                    <a:pt x="7292" y="21971"/>
                  </a:lnTo>
                  <a:lnTo>
                    <a:pt x="8700" y="21971"/>
                  </a:lnTo>
                  <a:cubicBezTo>
                    <a:pt x="7323" y="18724"/>
                    <a:pt x="8542" y="14889"/>
                    <a:pt x="11663" y="13071"/>
                  </a:cubicBezTo>
                  <a:cubicBezTo>
                    <a:pt x="12792" y="12411"/>
                    <a:pt x="14027" y="12096"/>
                    <a:pt x="15245" y="12096"/>
                  </a:cubicBezTo>
                  <a:cubicBezTo>
                    <a:pt x="17688" y="12096"/>
                    <a:pt x="20063" y="13360"/>
                    <a:pt x="21381" y="15625"/>
                  </a:cubicBezTo>
                  <a:cubicBezTo>
                    <a:pt x="22558" y="17631"/>
                    <a:pt x="22632" y="19985"/>
                    <a:pt x="21791" y="21971"/>
                  </a:cubicBezTo>
                  <a:lnTo>
                    <a:pt x="26424" y="21971"/>
                  </a:lnTo>
                  <a:lnTo>
                    <a:pt x="14279" y="1146"/>
                  </a:lnTo>
                  <a:cubicBezTo>
                    <a:pt x="13777" y="1439"/>
                    <a:pt x="13230" y="1578"/>
                    <a:pt x="12689" y="1578"/>
                  </a:cubicBezTo>
                  <a:cubicBezTo>
                    <a:pt x="11600" y="1578"/>
                    <a:pt x="10540" y="1012"/>
                    <a:pt x="9950" y="1"/>
                  </a:cubicBezTo>
                  <a:close/>
                </a:path>
              </a:pathLst>
            </a:cu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4" name="Google Shape;1104;p54"/>
            <p:cNvSpPr/>
            <p:nvPr/>
          </p:nvSpPr>
          <p:spPr>
            <a:xfrm>
              <a:off x="4694325" y="995450"/>
              <a:ext cx="382725" cy="246875"/>
            </a:xfrm>
            <a:custGeom>
              <a:rect b="b" l="l" r="r" t="t"/>
              <a:pathLst>
                <a:path extrusionOk="0" h="9875" w="15309">
                  <a:moveTo>
                    <a:pt x="7922" y="0"/>
                  </a:moveTo>
                  <a:cubicBezTo>
                    <a:pt x="6704" y="0"/>
                    <a:pt x="5469" y="315"/>
                    <a:pt x="4340" y="975"/>
                  </a:cubicBezTo>
                  <a:cubicBezTo>
                    <a:pt x="1219" y="2793"/>
                    <a:pt x="0" y="6628"/>
                    <a:pt x="1377" y="9875"/>
                  </a:cubicBezTo>
                  <a:lnTo>
                    <a:pt x="6640" y="9875"/>
                  </a:lnTo>
                  <a:cubicBezTo>
                    <a:pt x="6315" y="9707"/>
                    <a:pt x="6000" y="9433"/>
                    <a:pt x="5727" y="9076"/>
                  </a:cubicBezTo>
                  <a:lnTo>
                    <a:pt x="4655" y="9696"/>
                  </a:lnTo>
                  <a:lnTo>
                    <a:pt x="4109" y="8761"/>
                  </a:lnTo>
                  <a:lnTo>
                    <a:pt x="5211" y="8120"/>
                  </a:lnTo>
                  <a:cubicBezTo>
                    <a:pt x="4938" y="7426"/>
                    <a:pt x="4854" y="6649"/>
                    <a:pt x="4959" y="5976"/>
                  </a:cubicBezTo>
                  <a:lnTo>
                    <a:pt x="6220" y="5903"/>
                  </a:lnTo>
                  <a:lnTo>
                    <a:pt x="6220" y="5903"/>
                  </a:lnTo>
                  <a:cubicBezTo>
                    <a:pt x="6073" y="6670"/>
                    <a:pt x="6220" y="7615"/>
                    <a:pt x="6525" y="8131"/>
                  </a:cubicBezTo>
                  <a:cubicBezTo>
                    <a:pt x="6696" y="8426"/>
                    <a:pt x="6902" y="8595"/>
                    <a:pt x="7111" y="8595"/>
                  </a:cubicBezTo>
                  <a:cubicBezTo>
                    <a:pt x="7185" y="8595"/>
                    <a:pt x="7260" y="8574"/>
                    <a:pt x="7334" y="8530"/>
                  </a:cubicBezTo>
                  <a:cubicBezTo>
                    <a:pt x="8216" y="8015"/>
                    <a:pt x="6157" y="5693"/>
                    <a:pt x="7922" y="4663"/>
                  </a:cubicBezTo>
                  <a:cubicBezTo>
                    <a:pt x="8179" y="4513"/>
                    <a:pt x="8446" y="4441"/>
                    <a:pt x="8713" y="4441"/>
                  </a:cubicBezTo>
                  <a:cubicBezTo>
                    <a:pt x="9231" y="4441"/>
                    <a:pt x="9748" y="4714"/>
                    <a:pt x="10192" y="5220"/>
                  </a:cubicBezTo>
                  <a:lnTo>
                    <a:pt x="11242" y="4600"/>
                  </a:lnTo>
                  <a:lnTo>
                    <a:pt x="11789" y="5546"/>
                  </a:lnTo>
                  <a:lnTo>
                    <a:pt x="10770" y="6134"/>
                  </a:lnTo>
                  <a:cubicBezTo>
                    <a:pt x="11053" y="6765"/>
                    <a:pt x="11190" y="7468"/>
                    <a:pt x="11169" y="8057"/>
                  </a:cubicBezTo>
                  <a:lnTo>
                    <a:pt x="9897" y="8162"/>
                  </a:lnTo>
                  <a:cubicBezTo>
                    <a:pt x="9897" y="7447"/>
                    <a:pt x="9729" y="6670"/>
                    <a:pt x="9488" y="6260"/>
                  </a:cubicBezTo>
                  <a:cubicBezTo>
                    <a:pt x="9347" y="6017"/>
                    <a:pt x="9170" y="5873"/>
                    <a:pt x="8989" y="5873"/>
                  </a:cubicBezTo>
                  <a:cubicBezTo>
                    <a:pt x="8928" y="5873"/>
                    <a:pt x="8866" y="5890"/>
                    <a:pt x="8805" y="5924"/>
                  </a:cubicBezTo>
                  <a:cubicBezTo>
                    <a:pt x="7954" y="6429"/>
                    <a:pt x="9971" y="8771"/>
                    <a:pt x="8174" y="9822"/>
                  </a:cubicBezTo>
                  <a:cubicBezTo>
                    <a:pt x="8143" y="9843"/>
                    <a:pt x="8111" y="9854"/>
                    <a:pt x="8080" y="9875"/>
                  </a:cubicBezTo>
                  <a:lnTo>
                    <a:pt x="14468" y="9875"/>
                  </a:lnTo>
                  <a:cubicBezTo>
                    <a:pt x="15309" y="7889"/>
                    <a:pt x="15235" y="5535"/>
                    <a:pt x="14058" y="3529"/>
                  </a:cubicBezTo>
                  <a:cubicBezTo>
                    <a:pt x="12740" y="1264"/>
                    <a:pt x="10365" y="0"/>
                    <a:pt x="7922"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5" name="Google Shape;1105;p54"/>
            <p:cNvSpPr/>
            <p:nvPr/>
          </p:nvSpPr>
          <p:spPr>
            <a:xfrm>
              <a:off x="4654150" y="826725"/>
              <a:ext cx="147350" cy="129000"/>
            </a:xfrm>
            <a:custGeom>
              <a:rect b="b" l="l" r="r" t="t"/>
              <a:pathLst>
                <a:path extrusionOk="0" h="5160" w="5894">
                  <a:moveTo>
                    <a:pt x="2939" y="0"/>
                  </a:moveTo>
                  <a:cubicBezTo>
                    <a:pt x="2500" y="0"/>
                    <a:pt x="2056" y="112"/>
                    <a:pt x="1649" y="348"/>
                  </a:cubicBezTo>
                  <a:cubicBezTo>
                    <a:pt x="420" y="1074"/>
                    <a:pt x="0" y="2650"/>
                    <a:pt x="725" y="3879"/>
                  </a:cubicBezTo>
                  <a:cubicBezTo>
                    <a:pt x="1201" y="4699"/>
                    <a:pt x="2061" y="5159"/>
                    <a:pt x="2946" y="5159"/>
                  </a:cubicBezTo>
                  <a:cubicBezTo>
                    <a:pt x="3388" y="5159"/>
                    <a:pt x="3835" y="5045"/>
                    <a:pt x="4245" y="4803"/>
                  </a:cubicBezTo>
                  <a:cubicBezTo>
                    <a:pt x="5485" y="4089"/>
                    <a:pt x="5894" y="2513"/>
                    <a:pt x="5179" y="1284"/>
                  </a:cubicBezTo>
                  <a:cubicBezTo>
                    <a:pt x="4694" y="461"/>
                    <a:pt x="3828" y="0"/>
                    <a:pt x="2939" y="0"/>
                  </a:cubicBezTo>
                  <a:close/>
                </a:path>
              </a:pathLst>
            </a:cu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1106" name="Google Shape;1106;p54"/>
          <p:cNvCxnSpPr/>
          <p:nvPr/>
        </p:nvCxnSpPr>
        <p:spPr>
          <a:xfrm>
            <a:off x="3713225" y="1283725"/>
            <a:ext cx="1717800" cy="0"/>
          </a:xfrm>
          <a:prstGeom prst="straightConnector1">
            <a:avLst/>
          </a:prstGeom>
          <a:noFill/>
          <a:ln cap="flat" cmpd="sng" w="19050">
            <a:solidFill>
              <a:schemeClr val="accent3"/>
            </a:solidFill>
            <a:prstDash val="solid"/>
            <a:round/>
            <a:headEnd len="med" w="med" type="none"/>
            <a:tailEnd len="med" w="med" type="none"/>
          </a:ln>
        </p:spPr>
      </p:cxnSp>
      <p:pic>
        <p:nvPicPr>
          <p:cNvPr id="1107" name="Google Shape;1107;p54"/>
          <p:cNvPicPr preferRelativeResize="0"/>
          <p:nvPr/>
        </p:nvPicPr>
        <p:blipFill>
          <a:blip r:embed="rId3">
            <a:alphaModFix/>
          </a:blip>
          <a:stretch>
            <a:fillRect/>
          </a:stretch>
        </p:blipFill>
        <p:spPr>
          <a:xfrm>
            <a:off x="2340150" y="315724"/>
            <a:ext cx="1104375" cy="1053550"/>
          </a:xfrm>
          <a:prstGeom prst="rect">
            <a:avLst/>
          </a:prstGeom>
          <a:noFill/>
          <a:ln>
            <a:noFill/>
          </a:ln>
        </p:spPr>
      </p:pic>
      <p:pic>
        <p:nvPicPr>
          <p:cNvPr id="1108" name="Google Shape;1108;p54"/>
          <p:cNvPicPr preferRelativeResize="0"/>
          <p:nvPr/>
        </p:nvPicPr>
        <p:blipFill>
          <a:blip r:embed="rId3">
            <a:alphaModFix/>
          </a:blip>
          <a:stretch>
            <a:fillRect/>
          </a:stretch>
        </p:blipFill>
        <p:spPr>
          <a:xfrm>
            <a:off x="5576325" y="315724"/>
            <a:ext cx="1104375" cy="10535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2" name="Shape 1112"/>
        <p:cNvGrpSpPr/>
        <p:nvPr/>
      </p:nvGrpSpPr>
      <p:grpSpPr>
        <a:xfrm>
          <a:off x="0" y="0"/>
          <a:ext cx="0" cy="0"/>
          <a:chOff x="0" y="0"/>
          <a:chExt cx="0" cy="0"/>
        </a:xfrm>
      </p:grpSpPr>
      <p:sp>
        <p:nvSpPr>
          <p:cNvPr id="1113" name="Google Shape;1113;p55"/>
          <p:cNvSpPr txBox="1"/>
          <p:nvPr>
            <p:ph type="title"/>
          </p:nvPr>
        </p:nvSpPr>
        <p:spPr>
          <a:xfrm>
            <a:off x="907200" y="2742775"/>
            <a:ext cx="1886100" cy="403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Calvin Klein</a:t>
            </a:r>
            <a:endParaRPr/>
          </a:p>
        </p:txBody>
      </p:sp>
      <p:sp>
        <p:nvSpPr>
          <p:cNvPr id="1114" name="Google Shape;1114;p55"/>
          <p:cNvSpPr txBox="1"/>
          <p:nvPr>
            <p:ph idx="1" type="subTitle"/>
          </p:nvPr>
        </p:nvSpPr>
        <p:spPr>
          <a:xfrm>
            <a:off x="907211" y="3191025"/>
            <a:ext cx="1886100" cy="113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Board President and Executive Director</a:t>
            </a:r>
            <a:endParaRPr/>
          </a:p>
        </p:txBody>
      </p:sp>
      <p:sp>
        <p:nvSpPr>
          <p:cNvPr id="1115" name="Google Shape;1115;p55"/>
          <p:cNvSpPr txBox="1"/>
          <p:nvPr>
            <p:ph idx="2" type="title"/>
          </p:nvPr>
        </p:nvSpPr>
        <p:spPr>
          <a:xfrm>
            <a:off x="2913250" y="2742775"/>
            <a:ext cx="2055600" cy="403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Todd R. Wanek</a:t>
            </a:r>
            <a:endParaRPr/>
          </a:p>
        </p:txBody>
      </p:sp>
      <p:sp>
        <p:nvSpPr>
          <p:cNvPr id="1116" name="Google Shape;1116;p55"/>
          <p:cNvSpPr txBox="1"/>
          <p:nvPr>
            <p:ph idx="3" type="subTitle"/>
          </p:nvPr>
        </p:nvSpPr>
        <p:spPr>
          <a:xfrm>
            <a:off x="3082857" y="3191025"/>
            <a:ext cx="1886100" cy="113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Board Vice </a:t>
            </a:r>
            <a:r>
              <a:rPr lang="en"/>
              <a:t>President, Assistant, Director, and Grant Contact</a:t>
            </a:r>
            <a:endParaRPr/>
          </a:p>
        </p:txBody>
      </p:sp>
      <p:sp>
        <p:nvSpPr>
          <p:cNvPr id="1117" name="Google Shape;1117;p55"/>
          <p:cNvSpPr txBox="1"/>
          <p:nvPr>
            <p:ph idx="4" type="title"/>
          </p:nvPr>
        </p:nvSpPr>
        <p:spPr>
          <a:xfrm>
            <a:off x="5212275" y="2742775"/>
            <a:ext cx="1886100" cy="4035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Brian Cornell</a:t>
            </a:r>
            <a:endParaRPr/>
          </a:p>
        </p:txBody>
      </p:sp>
      <p:sp>
        <p:nvSpPr>
          <p:cNvPr id="1118" name="Google Shape;1118;p55"/>
          <p:cNvSpPr txBox="1"/>
          <p:nvPr>
            <p:ph idx="5" type="subTitle"/>
          </p:nvPr>
        </p:nvSpPr>
        <p:spPr>
          <a:xfrm>
            <a:off x="5212278" y="3191025"/>
            <a:ext cx="1886100" cy="1135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Board Treasurer</a:t>
            </a:r>
            <a:endParaRPr/>
          </a:p>
        </p:txBody>
      </p:sp>
      <p:sp>
        <p:nvSpPr>
          <p:cNvPr id="1119" name="Google Shape;1119;p55"/>
          <p:cNvSpPr txBox="1"/>
          <p:nvPr>
            <p:ph idx="6" type="title"/>
          </p:nvPr>
        </p:nvSpPr>
        <p:spPr>
          <a:xfrm>
            <a:off x="720000" y="445025"/>
            <a:ext cx="77040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Board of Directors</a:t>
            </a:r>
            <a:endParaRPr/>
          </a:p>
        </p:txBody>
      </p:sp>
      <p:pic>
        <p:nvPicPr>
          <p:cNvPr id="1120" name="Google Shape;1120;p55"/>
          <p:cNvPicPr preferRelativeResize="0"/>
          <p:nvPr/>
        </p:nvPicPr>
        <p:blipFill>
          <a:blip r:embed="rId3">
            <a:alphaModFix/>
          </a:blip>
          <a:stretch>
            <a:fillRect/>
          </a:stretch>
        </p:blipFill>
        <p:spPr>
          <a:xfrm>
            <a:off x="3363226" y="1077943"/>
            <a:ext cx="1208775" cy="1664832"/>
          </a:xfrm>
          <a:prstGeom prst="rect">
            <a:avLst/>
          </a:prstGeom>
          <a:noFill/>
          <a:ln>
            <a:noFill/>
          </a:ln>
        </p:spPr>
      </p:pic>
      <p:pic>
        <p:nvPicPr>
          <p:cNvPr id="1121" name="Google Shape;1121;p55"/>
          <p:cNvPicPr preferRelativeResize="0"/>
          <p:nvPr/>
        </p:nvPicPr>
        <p:blipFill>
          <a:blip r:embed="rId4">
            <a:alphaModFix/>
          </a:blip>
          <a:stretch>
            <a:fillRect/>
          </a:stretch>
        </p:blipFill>
        <p:spPr>
          <a:xfrm>
            <a:off x="1038500" y="1298362"/>
            <a:ext cx="1463424" cy="1463424"/>
          </a:xfrm>
          <a:prstGeom prst="rect">
            <a:avLst/>
          </a:prstGeom>
          <a:noFill/>
          <a:ln>
            <a:noFill/>
          </a:ln>
        </p:spPr>
      </p:pic>
      <p:sp>
        <p:nvSpPr>
          <p:cNvPr id="1122" name="Google Shape;1122;p55"/>
          <p:cNvSpPr/>
          <p:nvPr/>
        </p:nvSpPr>
        <p:spPr>
          <a:xfrm>
            <a:off x="6005625" y="-325"/>
            <a:ext cx="3060000" cy="14634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pic>
        <p:nvPicPr>
          <p:cNvPr id="1123" name="Google Shape;1123;p55"/>
          <p:cNvPicPr preferRelativeResize="0"/>
          <p:nvPr/>
        </p:nvPicPr>
        <p:blipFill>
          <a:blip r:embed="rId5">
            <a:alphaModFix/>
          </a:blip>
          <a:stretch>
            <a:fillRect/>
          </a:stretch>
        </p:blipFill>
        <p:spPr>
          <a:xfrm>
            <a:off x="7329075" y="54400"/>
            <a:ext cx="1684500" cy="1684500"/>
          </a:xfrm>
          <a:prstGeom prst="rect">
            <a:avLst/>
          </a:prstGeom>
          <a:noFill/>
          <a:ln>
            <a:noFill/>
          </a:ln>
        </p:spPr>
      </p:pic>
      <p:pic>
        <p:nvPicPr>
          <p:cNvPr id="1124" name="Google Shape;1124;p55"/>
          <p:cNvPicPr preferRelativeResize="0"/>
          <p:nvPr/>
        </p:nvPicPr>
        <p:blipFill>
          <a:blip r:embed="rId6">
            <a:alphaModFix/>
          </a:blip>
          <a:stretch>
            <a:fillRect/>
          </a:stretch>
        </p:blipFill>
        <p:spPr>
          <a:xfrm>
            <a:off x="5275550" y="1317350"/>
            <a:ext cx="1684499" cy="1425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8" name="Shape 1128"/>
        <p:cNvGrpSpPr/>
        <p:nvPr/>
      </p:nvGrpSpPr>
      <p:grpSpPr>
        <a:xfrm>
          <a:off x="0" y="0"/>
          <a:ext cx="0" cy="0"/>
          <a:chOff x="0" y="0"/>
          <a:chExt cx="0" cy="0"/>
        </a:xfrm>
      </p:grpSpPr>
      <p:sp>
        <p:nvSpPr>
          <p:cNvPr id="1129" name="Google Shape;1129;p56"/>
          <p:cNvSpPr/>
          <p:nvPr/>
        </p:nvSpPr>
        <p:spPr>
          <a:xfrm>
            <a:off x="5305400" y="305375"/>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30" name="Google Shape;1130;p56"/>
          <p:cNvSpPr txBox="1"/>
          <p:nvPr>
            <p:ph type="title"/>
          </p:nvPr>
        </p:nvSpPr>
        <p:spPr>
          <a:xfrm>
            <a:off x="720000" y="305375"/>
            <a:ext cx="77040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Annual Budget</a:t>
            </a:r>
            <a:endParaRPr/>
          </a:p>
        </p:txBody>
      </p:sp>
      <p:graphicFrame>
        <p:nvGraphicFramePr>
          <p:cNvPr id="1131" name="Google Shape;1131;p56"/>
          <p:cNvGraphicFramePr/>
          <p:nvPr/>
        </p:nvGraphicFramePr>
        <p:xfrm>
          <a:off x="1393650" y="1017725"/>
          <a:ext cx="3000000" cy="3000000"/>
        </p:xfrm>
        <a:graphic>
          <a:graphicData uri="http://schemas.openxmlformats.org/drawingml/2006/table">
            <a:tbl>
              <a:tblPr>
                <a:noFill/>
                <a:tableStyleId>{6150A926-1D8C-4768-9A9F-7EB7785B7078}</a:tableStyleId>
              </a:tblPr>
              <a:tblGrid>
                <a:gridCol w="3178350"/>
                <a:gridCol w="3178350"/>
              </a:tblGrid>
              <a:tr h="451950">
                <a:tc>
                  <a:txBody>
                    <a:bodyPr/>
                    <a:lstStyle/>
                    <a:p>
                      <a:pPr indent="0" lvl="0" marL="0" rtl="0" algn="ctr">
                        <a:lnSpc>
                          <a:spcPct val="150000"/>
                        </a:lnSpc>
                        <a:spcBef>
                          <a:spcPts val="0"/>
                        </a:spcBef>
                        <a:spcAft>
                          <a:spcPts val="0"/>
                        </a:spcAft>
                        <a:buNone/>
                      </a:pPr>
                      <a:r>
                        <a:rPr b="1" lang="en" sz="1200">
                          <a:latin typeface="Times New Roman"/>
                          <a:ea typeface="Times New Roman"/>
                          <a:cs typeface="Times New Roman"/>
                          <a:sym typeface="Times New Roman"/>
                        </a:rPr>
                        <a:t>Line Item</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ctr">
                        <a:lnSpc>
                          <a:spcPct val="150000"/>
                        </a:lnSpc>
                        <a:spcBef>
                          <a:spcPts val="0"/>
                        </a:spcBef>
                        <a:spcAft>
                          <a:spcPts val="0"/>
                        </a:spcAft>
                        <a:buNone/>
                      </a:pPr>
                      <a:r>
                        <a:rPr b="1" lang="en" sz="1200">
                          <a:latin typeface="Times New Roman"/>
                          <a:ea typeface="Times New Roman"/>
                          <a:cs typeface="Times New Roman"/>
                          <a:sym typeface="Times New Roman"/>
                        </a:rPr>
                        <a:t>Cost of Item</a:t>
                      </a:r>
                      <a:endParaRPr b="1" sz="1200">
                        <a:latin typeface="Times New Roman"/>
                        <a:ea typeface="Times New Roman"/>
                        <a:cs typeface="Times New Roman"/>
                        <a:sym typeface="Times New Roman"/>
                      </a:endParaRPr>
                    </a:p>
                  </a:txBody>
                  <a:tcPr marT="63500" marB="63500" marR="63500" marL="63500"/>
                </a:tc>
              </a:tr>
              <a:tr h="451950">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Transportation Vehicles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$10,000</a:t>
                      </a:r>
                      <a:endParaRPr sz="1200">
                        <a:latin typeface="Times New Roman"/>
                        <a:ea typeface="Times New Roman"/>
                        <a:cs typeface="Times New Roman"/>
                        <a:sym typeface="Times New Roman"/>
                      </a:endParaRPr>
                    </a:p>
                  </a:txBody>
                  <a:tcPr marT="63500" marB="63500" marR="63500" marL="63500"/>
                </a:tc>
              </a:tr>
              <a:tr h="451950">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Salaries of Employees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$10,000</a:t>
                      </a:r>
                      <a:endParaRPr sz="1200">
                        <a:latin typeface="Times New Roman"/>
                        <a:ea typeface="Times New Roman"/>
                        <a:cs typeface="Times New Roman"/>
                        <a:sym typeface="Times New Roman"/>
                      </a:endParaRPr>
                    </a:p>
                  </a:txBody>
                  <a:tcPr marT="63500" marB="63500" marR="63500" marL="63500"/>
                </a:tc>
              </a:tr>
              <a:tr h="451950">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Rent Expense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$24,000</a:t>
                      </a:r>
                      <a:endParaRPr sz="1200">
                        <a:latin typeface="Times New Roman"/>
                        <a:ea typeface="Times New Roman"/>
                        <a:cs typeface="Times New Roman"/>
                        <a:sym typeface="Times New Roman"/>
                      </a:endParaRPr>
                    </a:p>
                  </a:txBody>
                  <a:tcPr marT="63500" marB="63500" marR="63500" marL="63500"/>
                </a:tc>
              </a:tr>
              <a:tr h="451950">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Incentives for Volunteers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$5,000</a:t>
                      </a:r>
                      <a:endParaRPr sz="1200">
                        <a:latin typeface="Times New Roman"/>
                        <a:ea typeface="Times New Roman"/>
                        <a:cs typeface="Times New Roman"/>
                        <a:sym typeface="Times New Roman"/>
                      </a:endParaRPr>
                    </a:p>
                  </a:txBody>
                  <a:tcPr marT="63500" marB="63500" marR="63500" marL="63500"/>
                </a:tc>
              </a:tr>
              <a:tr h="451950">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Reserve Cash</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$5,000</a:t>
                      </a:r>
                      <a:endParaRPr sz="1200">
                        <a:latin typeface="Times New Roman"/>
                        <a:ea typeface="Times New Roman"/>
                        <a:cs typeface="Times New Roman"/>
                        <a:sym typeface="Times New Roman"/>
                      </a:endParaRPr>
                    </a:p>
                  </a:txBody>
                  <a:tcPr marT="63500" marB="63500" marR="63500" marL="63500"/>
                </a:tc>
              </a:tr>
              <a:tr h="451950">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Marketing</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lnSpc>
                          <a:spcPct val="150000"/>
                        </a:lnSpc>
                        <a:spcBef>
                          <a:spcPts val="0"/>
                        </a:spcBef>
                        <a:spcAft>
                          <a:spcPts val="0"/>
                        </a:spcAft>
                        <a:buNone/>
                      </a:pPr>
                      <a:r>
                        <a:rPr lang="en" sz="1200">
                          <a:latin typeface="Times New Roman"/>
                          <a:ea typeface="Times New Roman"/>
                          <a:cs typeface="Times New Roman"/>
                          <a:sym typeface="Times New Roman"/>
                        </a:rPr>
                        <a:t>$10,000</a:t>
                      </a:r>
                      <a:endParaRPr sz="1200">
                        <a:latin typeface="Times New Roman"/>
                        <a:ea typeface="Times New Roman"/>
                        <a:cs typeface="Times New Roman"/>
                        <a:sym typeface="Times New Roman"/>
                      </a:endParaRPr>
                    </a:p>
                  </a:txBody>
                  <a:tcPr marT="63500" marB="63500" marR="63500" marL="63500"/>
                </a:tc>
              </a:tr>
              <a:tr h="451950">
                <a:tc>
                  <a:txBody>
                    <a:bodyPr/>
                    <a:lstStyle/>
                    <a:p>
                      <a:pPr indent="0" lvl="0" marL="0" rtl="0" algn="l">
                        <a:lnSpc>
                          <a:spcPct val="150000"/>
                        </a:lnSpc>
                        <a:spcBef>
                          <a:spcPts val="0"/>
                        </a:spcBef>
                        <a:spcAft>
                          <a:spcPts val="0"/>
                        </a:spcAft>
                        <a:buNone/>
                      </a:pPr>
                      <a:r>
                        <a:rPr b="1" lang="en" sz="1200">
                          <a:latin typeface="Times New Roman"/>
                          <a:ea typeface="Times New Roman"/>
                          <a:cs typeface="Times New Roman"/>
                          <a:sym typeface="Times New Roman"/>
                        </a:rPr>
                        <a:t>Grand Total</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lnSpc>
                          <a:spcPct val="150000"/>
                        </a:lnSpc>
                        <a:spcBef>
                          <a:spcPts val="0"/>
                        </a:spcBef>
                        <a:spcAft>
                          <a:spcPts val="0"/>
                        </a:spcAft>
                        <a:buNone/>
                      </a:pPr>
                      <a:r>
                        <a:rPr b="1" lang="en" sz="1200">
                          <a:latin typeface="Times New Roman"/>
                          <a:ea typeface="Times New Roman"/>
                          <a:cs typeface="Times New Roman"/>
                          <a:sym typeface="Times New Roman"/>
                        </a:rPr>
                        <a:t>$64,000</a:t>
                      </a:r>
                      <a:endParaRPr b="1" sz="1200">
                        <a:latin typeface="Times New Roman"/>
                        <a:ea typeface="Times New Roman"/>
                        <a:cs typeface="Times New Roman"/>
                        <a:sym typeface="Times New Roman"/>
                      </a:endParaRPr>
                    </a:p>
                  </a:txBody>
                  <a:tcPr marT="63500" marB="63500" marR="63500" marL="63500"/>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5" name="Shape 1135"/>
        <p:cNvGrpSpPr/>
        <p:nvPr/>
      </p:nvGrpSpPr>
      <p:grpSpPr>
        <a:xfrm>
          <a:off x="0" y="0"/>
          <a:ext cx="0" cy="0"/>
          <a:chOff x="0" y="0"/>
          <a:chExt cx="0" cy="0"/>
        </a:xfrm>
      </p:grpSpPr>
      <p:sp>
        <p:nvSpPr>
          <p:cNvPr id="1136" name="Google Shape;1136;p57"/>
          <p:cNvSpPr/>
          <p:nvPr/>
        </p:nvSpPr>
        <p:spPr>
          <a:xfrm>
            <a:off x="477100" y="1547700"/>
            <a:ext cx="6335100" cy="24438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37" name="Google Shape;1137;p57"/>
          <p:cNvSpPr txBox="1"/>
          <p:nvPr>
            <p:ph type="title"/>
          </p:nvPr>
        </p:nvSpPr>
        <p:spPr>
          <a:xfrm>
            <a:off x="720000" y="445025"/>
            <a:ext cx="7704000" cy="57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Clemson Clean-Out Event</a:t>
            </a:r>
            <a:endParaRPr/>
          </a:p>
        </p:txBody>
      </p:sp>
      <p:sp>
        <p:nvSpPr>
          <p:cNvPr id="1138" name="Google Shape;1138;p57"/>
          <p:cNvSpPr txBox="1"/>
          <p:nvPr>
            <p:ph idx="1" type="body"/>
          </p:nvPr>
        </p:nvSpPr>
        <p:spPr>
          <a:xfrm>
            <a:off x="577075" y="1524450"/>
            <a:ext cx="6335100" cy="2366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Clemson Clean-Out Event is a whole day dedicated to collecting item donations and fundraising for our future operations. On the day of the event, during move-out for many Clemson University students, volunteers from Pickens Prowl &amp; Provide will bring trucks with donation bins to each of the major student living communities (including dormitories) where students and their families can donate their used and unwanted items, as well as participate in a silent auction.</a:t>
            </a:r>
            <a:endParaRPr/>
          </a:p>
        </p:txBody>
      </p:sp>
      <p:pic>
        <p:nvPicPr>
          <p:cNvPr id="1139" name="Google Shape;1139;p57"/>
          <p:cNvPicPr preferRelativeResize="0"/>
          <p:nvPr/>
        </p:nvPicPr>
        <p:blipFill>
          <a:blip r:embed="rId4">
            <a:alphaModFix/>
          </a:blip>
          <a:stretch>
            <a:fillRect/>
          </a:stretch>
        </p:blipFill>
        <p:spPr>
          <a:xfrm>
            <a:off x="7199633" y="223925"/>
            <a:ext cx="1678189" cy="16009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3" name="Shape 1143"/>
        <p:cNvGrpSpPr/>
        <p:nvPr/>
      </p:nvGrpSpPr>
      <p:grpSpPr>
        <a:xfrm>
          <a:off x="0" y="0"/>
          <a:ext cx="0" cy="0"/>
          <a:chOff x="0" y="0"/>
          <a:chExt cx="0" cy="0"/>
        </a:xfrm>
      </p:grpSpPr>
      <p:sp>
        <p:nvSpPr>
          <p:cNvPr id="1144" name="Google Shape;1144;p58"/>
          <p:cNvSpPr txBox="1"/>
          <p:nvPr>
            <p:ph type="title"/>
          </p:nvPr>
        </p:nvSpPr>
        <p:spPr>
          <a:xfrm>
            <a:off x="720000" y="130825"/>
            <a:ext cx="7704000" cy="5727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Event Budget</a:t>
            </a:r>
            <a:endParaRPr/>
          </a:p>
        </p:txBody>
      </p:sp>
      <p:sp>
        <p:nvSpPr>
          <p:cNvPr id="1145" name="Google Shape;1145;p58"/>
          <p:cNvSpPr/>
          <p:nvPr/>
        </p:nvSpPr>
        <p:spPr>
          <a:xfrm>
            <a:off x="271225" y="192825"/>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pic>
        <p:nvPicPr>
          <p:cNvPr id="1146" name="Google Shape;1146;p58"/>
          <p:cNvPicPr preferRelativeResize="0"/>
          <p:nvPr/>
        </p:nvPicPr>
        <p:blipFill>
          <a:blip r:embed="rId3">
            <a:alphaModFix/>
          </a:blip>
          <a:stretch>
            <a:fillRect/>
          </a:stretch>
        </p:blipFill>
        <p:spPr>
          <a:xfrm>
            <a:off x="82575" y="-174575"/>
            <a:ext cx="1709523" cy="1709523"/>
          </a:xfrm>
          <a:prstGeom prst="rect">
            <a:avLst/>
          </a:prstGeom>
          <a:noFill/>
          <a:ln>
            <a:noFill/>
          </a:ln>
        </p:spPr>
      </p:pic>
      <p:sp>
        <p:nvSpPr>
          <p:cNvPr id="1147" name="Google Shape;1147;p58"/>
          <p:cNvSpPr/>
          <p:nvPr/>
        </p:nvSpPr>
        <p:spPr>
          <a:xfrm>
            <a:off x="5282125" y="192825"/>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sp>
        <p:nvSpPr>
          <p:cNvPr id="1148" name="Google Shape;1148;p58"/>
          <p:cNvSpPr/>
          <p:nvPr/>
        </p:nvSpPr>
        <p:spPr>
          <a:xfrm>
            <a:off x="5359875" y="2947825"/>
            <a:ext cx="3590400" cy="1770300"/>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Montserrat"/>
              <a:ea typeface="Montserrat"/>
              <a:cs typeface="Montserrat"/>
              <a:sym typeface="Montserrat"/>
            </a:endParaRPr>
          </a:p>
        </p:txBody>
      </p:sp>
      <p:graphicFrame>
        <p:nvGraphicFramePr>
          <p:cNvPr id="1149" name="Google Shape;1149;p58"/>
          <p:cNvGraphicFramePr/>
          <p:nvPr/>
        </p:nvGraphicFramePr>
        <p:xfrm>
          <a:off x="1879625" y="1255675"/>
          <a:ext cx="3000000" cy="3000000"/>
        </p:xfrm>
        <a:graphic>
          <a:graphicData uri="http://schemas.openxmlformats.org/drawingml/2006/table">
            <a:tbl>
              <a:tblPr>
                <a:noFill/>
                <a:tableStyleId>{6150A926-1D8C-4768-9A9F-7EB7785B7078}</a:tableStyleId>
              </a:tblPr>
              <a:tblGrid>
                <a:gridCol w="3071375"/>
                <a:gridCol w="2313375"/>
              </a:tblGrid>
              <a:tr h="351375">
                <a:tc>
                  <a:txBody>
                    <a:bodyPr/>
                    <a:lstStyle/>
                    <a:p>
                      <a:pPr indent="0" lvl="0" marL="0" rtl="0" algn="ctr">
                        <a:spcBef>
                          <a:spcPts val="0"/>
                        </a:spcBef>
                        <a:spcAft>
                          <a:spcPts val="0"/>
                        </a:spcAft>
                        <a:buNone/>
                      </a:pPr>
                      <a:r>
                        <a:rPr b="1" lang="en" sz="1200">
                          <a:latin typeface="Times New Roman"/>
                          <a:ea typeface="Times New Roman"/>
                          <a:cs typeface="Times New Roman"/>
                          <a:sym typeface="Times New Roman"/>
                        </a:rPr>
                        <a:t>Line Item</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ctr">
                        <a:spcBef>
                          <a:spcPts val="0"/>
                        </a:spcBef>
                        <a:spcAft>
                          <a:spcPts val="0"/>
                        </a:spcAft>
                        <a:buNone/>
                      </a:pPr>
                      <a:r>
                        <a:rPr b="1" lang="en" sz="1200">
                          <a:latin typeface="Times New Roman"/>
                          <a:ea typeface="Times New Roman"/>
                          <a:cs typeface="Times New Roman"/>
                          <a:sym typeface="Times New Roman"/>
                        </a:rPr>
                        <a:t>Cost of Item</a:t>
                      </a:r>
                      <a:endParaRPr b="1" sz="1200">
                        <a:latin typeface="Times New Roman"/>
                        <a:ea typeface="Times New Roman"/>
                        <a:cs typeface="Times New Roman"/>
                        <a:sym typeface="Times New Roman"/>
                      </a:endParaRPr>
                    </a:p>
                  </a:txBody>
                  <a:tcPr marT="63500" marB="63500" marR="63500" marL="63500"/>
                </a:tc>
              </a:tr>
              <a:tr h="557850">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Transportation vehicles for donation drop-off and delivery</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$2,000</a:t>
                      </a:r>
                      <a:endParaRPr sz="1200">
                        <a:latin typeface="Times New Roman"/>
                        <a:ea typeface="Times New Roman"/>
                        <a:cs typeface="Times New Roman"/>
                        <a:sym typeface="Times New Roman"/>
                      </a:endParaRPr>
                    </a:p>
                  </a:txBody>
                  <a:tcPr marT="63500" marB="63500" marR="63500" marL="63500"/>
                </a:tc>
              </a:tr>
              <a:tr h="351375">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Staffing (beyond normal operations)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$5,000</a:t>
                      </a:r>
                      <a:endParaRPr sz="1200">
                        <a:latin typeface="Times New Roman"/>
                        <a:ea typeface="Times New Roman"/>
                        <a:cs typeface="Times New Roman"/>
                        <a:sym typeface="Times New Roman"/>
                      </a:endParaRPr>
                    </a:p>
                  </a:txBody>
                  <a:tcPr marT="63500" marB="63500" marR="63500" marL="63500"/>
                </a:tc>
              </a:tr>
              <a:tr h="351375">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Food and Beverages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$2,500</a:t>
                      </a:r>
                      <a:endParaRPr sz="1200">
                        <a:latin typeface="Times New Roman"/>
                        <a:ea typeface="Times New Roman"/>
                        <a:cs typeface="Times New Roman"/>
                        <a:sym typeface="Times New Roman"/>
                      </a:endParaRPr>
                    </a:p>
                  </a:txBody>
                  <a:tcPr marT="63500" marB="63500" marR="63500" marL="63500"/>
                </a:tc>
              </a:tr>
              <a:tr h="351375">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Social Media/ Advertising</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$7,000</a:t>
                      </a:r>
                      <a:endParaRPr sz="1200">
                        <a:latin typeface="Times New Roman"/>
                        <a:ea typeface="Times New Roman"/>
                        <a:cs typeface="Times New Roman"/>
                        <a:sym typeface="Times New Roman"/>
                      </a:endParaRPr>
                    </a:p>
                  </a:txBody>
                  <a:tcPr marT="63500" marB="63500" marR="63500" marL="63500"/>
                </a:tc>
              </a:tr>
              <a:tr h="351375">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Auction Items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$5,000</a:t>
                      </a:r>
                      <a:endParaRPr sz="1200">
                        <a:latin typeface="Times New Roman"/>
                        <a:ea typeface="Times New Roman"/>
                        <a:cs typeface="Times New Roman"/>
                        <a:sym typeface="Times New Roman"/>
                      </a:endParaRPr>
                    </a:p>
                  </a:txBody>
                  <a:tcPr marT="63500" marB="63500" marR="63500" marL="63500"/>
                </a:tc>
              </a:tr>
              <a:tr h="351375">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Event Insurance</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$1,000</a:t>
                      </a:r>
                      <a:endParaRPr sz="1200">
                        <a:latin typeface="Times New Roman"/>
                        <a:ea typeface="Times New Roman"/>
                        <a:cs typeface="Times New Roman"/>
                        <a:sym typeface="Times New Roman"/>
                      </a:endParaRPr>
                    </a:p>
                  </a:txBody>
                  <a:tcPr marT="63500" marB="63500" marR="63500" marL="63500"/>
                </a:tc>
              </a:tr>
              <a:tr h="351375">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T-Shirts/ Promotional Items</a:t>
                      </a:r>
                      <a:endParaRPr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lang="en" sz="1200">
                          <a:latin typeface="Times New Roman"/>
                          <a:ea typeface="Times New Roman"/>
                          <a:cs typeface="Times New Roman"/>
                          <a:sym typeface="Times New Roman"/>
                        </a:rPr>
                        <a:t>$3,000</a:t>
                      </a:r>
                      <a:endParaRPr sz="1200">
                        <a:latin typeface="Times New Roman"/>
                        <a:ea typeface="Times New Roman"/>
                        <a:cs typeface="Times New Roman"/>
                        <a:sym typeface="Times New Roman"/>
                      </a:endParaRPr>
                    </a:p>
                  </a:txBody>
                  <a:tcPr marT="63500" marB="63500" marR="63500" marL="63500"/>
                </a:tc>
              </a:tr>
              <a:tr h="351375">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Grand Total</a:t>
                      </a:r>
                      <a:endParaRPr b="1" sz="1200">
                        <a:latin typeface="Times New Roman"/>
                        <a:ea typeface="Times New Roman"/>
                        <a:cs typeface="Times New Roman"/>
                        <a:sym typeface="Times New Roman"/>
                      </a:endParaRPr>
                    </a:p>
                  </a:txBody>
                  <a:tcPr marT="63500" marB="63500" marR="63500" marL="63500"/>
                </a:tc>
                <a:tc>
                  <a:txBody>
                    <a:bodyPr/>
                    <a:lstStyle/>
                    <a:p>
                      <a:pPr indent="0" lvl="0" marL="0" rtl="0" algn="l">
                        <a:spcBef>
                          <a:spcPts val="0"/>
                        </a:spcBef>
                        <a:spcAft>
                          <a:spcPts val="0"/>
                        </a:spcAft>
                        <a:buNone/>
                      </a:pPr>
                      <a:r>
                        <a:rPr b="1" lang="en" sz="1200">
                          <a:latin typeface="Times New Roman"/>
                          <a:ea typeface="Times New Roman"/>
                          <a:cs typeface="Times New Roman"/>
                          <a:sym typeface="Times New Roman"/>
                        </a:rPr>
                        <a:t>$25,500</a:t>
                      </a:r>
                      <a:endParaRPr b="1" sz="1200">
                        <a:latin typeface="Times New Roman"/>
                        <a:ea typeface="Times New Roman"/>
                        <a:cs typeface="Times New Roman"/>
                        <a:sym typeface="Times New Roman"/>
                      </a:endParaRPr>
                    </a:p>
                  </a:txBody>
                  <a:tcPr marT="63500" marB="63500" marR="63500" marL="63500"/>
                </a:tc>
              </a:tr>
            </a:tbl>
          </a:graphicData>
        </a:graphic>
      </p:graphicFrame>
      <p:sp>
        <p:nvSpPr>
          <p:cNvPr id="1150" name="Google Shape;1150;p58"/>
          <p:cNvSpPr txBox="1"/>
          <p:nvPr/>
        </p:nvSpPr>
        <p:spPr>
          <a:xfrm>
            <a:off x="2215500" y="791275"/>
            <a:ext cx="4713000" cy="4644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Montserrat"/>
                <a:ea typeface="Montserrat"/>
                <a:cs typeface="Montserrat"/>
                <a:sym typeface="Montserrat"/>
              </a:rPr>
              <a:t>Fundraising Goal = $70,000</a:t>
            </a:r>
            <a:endParaRPr b="1">
              <a:solidFill>
                <a:schemeClr val="dk1"/>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Community Bank Business Plan by Slidesgo">
  <a:themeElements>
    <a:clrScheme name="Simple Light">
      <a:dk1>
        <a:srgbClr val="000000"/>
      </a:dk1>
      <a:lt1>
        <a:srgbClr val="FFFFFF"/>
      </a:lt1>
      <a:dk2>
        <a:srgbClr val="E3F5D0"/>
      </a:dk2>
      <a:lt2>
        <a:srgbClr val="FFD8BA"/>
      </a:lt2>
      <a:accent1>
        <a:srgbClr val="7753C7"/>
      </a:accent1>
      <a:accent2>
        <a:srgbClr val="4D9DFF"/>
      </a:accent2>
      <a:accent3>
        <a:srgbClr val="7CB53E"/>
      </a:accent3>
      <a:accent4>
        <a:srgbClr val="FF6F29"/>
      </a:accent4>
      <a:accent5>
        <a:srgbClr val="FFBC12"/>
      </a:accent5>
      <a:accent6>
        <a:srgbClr val="FFE5A3"/>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