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Roboto"/>
      <p:regular r:id="rId10"/>
      <p:bold r:id="rId11"/>
      <p:italic r:id="rId12"/>
      <p:boldItalic r:id="rId13"/>
    </p:embeddedFont>
    <p:embeddedFont>
      <p:font typeface="Merriweather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-bold.fntdata"/><Relationship Id="rId10" Type="http://schemas.openxmlformats.org/officeDocument/2006/relationships/font" Target="fonts/Roboto-regular.fntdata"/><Relationship Id="rId13" Type="http://schemas.openxmlformats.org/officeDocument/2006/relationships/font" Target="fonts/Roboto-boldItalic.fntdata"/><Relationship Id="rId12" Type="http://schemas.openxmlformats.org/officeDocument/2006/relationships/font" Target="fonts/Roboto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Merriweather-bold.fntdata"/><Relationship Id="rId14" Type="http://schemas.openxmlformats.org/officeDocument/2006/relationships/font" Target="fonts/Merriweather-regular.fntdata"/><Relationship Id="rId17" Type="http://schemas.openxmlformats.org/officeDocument/2006/relationships/font" Target="fonts/Merriweather-boldItalic.fntdata"/><Relationship Id="rId16" Type="http://schemas.openxmlformats.org/officeDocument/2006/relationships/font" Target="fonts/Merriweather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151aa4f02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151aa4f02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151aa4f02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151aa4f02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Potential bullet points.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Created a debian directory with control, changelog, and rules files.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Write package metadata in control and define dependencies.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Build the package using dpkg-deb or debuild.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151aa4f02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151aa4f02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penguinsay</a:t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Kalyaan Narnamalpuram, Aidan McPherson, </a:t>
            </a:r>
            <a:r>
              <a:rPr lang="en"/>
              <a:t>Laura Morgan, Owen Sullivan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>
            <p:ph type="title"/>
          </p:nvPr>
        </p:nvSpPr>
        <p:spPr>
          <a:xfrm>
            <a:off x="311725" y="500925"/>
            <a:ext cx="38766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penguinsay?</a:t>
            </a:r>
            <a:endParaRPr/>
          </a:p>
        </p:txBody>
      </p:sp>
      <p:sp>
        <p:nvSpPr>
          <p:cNvPr id="71" name="Google Shape;71;p1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>
                <a:solidFill>
                  <a:schemeClr val="dk1"/>
                </a:solidFill>
              </a:rPr>
              <a:t>Seemingly harmless command-line utility that outputs ASCII art of Tux saying Linux facts</a:t>
            </a:r>
            <a:endParaRPr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>
                <a:solidFill>
                  <a:schemeClr val="dk1"/>
                </a:solidFill>
              </a:rPr>
              <a:t>The package uses linux-exploit-suggester to scan for kernel vulnerabilities</a:t>
            </a:r>
            <a:endParaRPr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>
                <a:solidFill>
                  <a:schemeClr val="dk1"/>
                </a:solidFill>
              </a:rPr>
              <a:t>Data is sent to external listening server without the user’s knowledge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72" name="Google Shape;7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9022" y="2351650"/>
            <a:ext cx="2446125" cy="275222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4"/>
          <p:cNvSpPr txBox="1"/>
          <p:nvPr/>
        </p:nvSpPr>
        <p:spPr>
          <a:xfrm>
            <a:off x="4890500" y="2979500"/>
            <a:ext cx="1294500" cy="16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Terminal display of penguinsay for the user</a:t>
            </a:r>
            <a:endParaRPr sz="13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Creation of penguinsay</a:t>
            </a:r>
            <a:endParaRPr/>
          </a:p>
        </p:txBody>
      </p:sp>
      <p:sp>
        <p:nvSpPr>
          <p:cNvPr id="79" name="Google Shape;79;p15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23850" lvl="0" marL="457200" rtl="0" algn="l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">
                <a:solidFill>
                  <a:srgbClr val="000000"/>
                </a:solidFill>
              </a:rPr>
              <a:t>Developed python command-line scripts to print Tux.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en">
                <a:solidFill>
                  <a:srgbClr val="000000"/>
                </a:solidFill>
              </a:rPr>
              <a:t>Utilized debian scripts to hide vulnerability report output.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en">
                <a:solidFill>
                  <a:srgbClr val="000000"/>
                </a:solidFill>
              </a:rPr>
              <a:t>Cloned and utilized linux-exploit-suggester for reporting information.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en">
                <a:solidFill>
                  <a:srgbClr val="000000"/>
                </a:solidFill>
              </a:rPr>
              <a:t>Wrote Go programs to send, receive, and save vulnerability data.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04425" y="2361575"/>
            <a:ext cx="2135226" cy="2669651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5702150" y="3462400"/>
            <a:ext cx="1102200" cy="15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Directory structure of penguinsay package</a:t>
            </a:r>
            <a:endParaRPr sz="13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penguinsay’s Malware</a:t>
            </a:r>
            <a:endParaRPr/>
          </a:p>
        </p:txBody>
      </p:sp>
      <p:sp>
        <p:nvSpPr>
          <p:cNvPr id="87" name="Google Shape;87;p16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>
                <a:solidFill>
                  <a:schemeClr val="dk1"/>
                </a:solidFill>
              </a:rPr>
              <a:t>linux-exploit-suggester</a:t>
            </a:r>
            <a:endParaRPr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>
                <a:solidFill>
                  <a:schemeClr val="dk1"/>
                </a:solidFill>
              </a:rPr>
              <a:t>Used scripts to install and redirect </a:t>
            </a:r>
            <a:r>
              <a:rPr lang="en">
                <a:solidFill>
                  <a:schemeClr val="dk1"/>
                </a:solidFill>
              </a:rPr>
              <a:t>outputs</a:t>
            </a:r>
            <a:r>
              <a:rPr lang="en">
                <a:solidFill>
                  <a:schemeClr val="dk1"/>
                </a:solidFill>
              </a:rPr>
              <a:t> away from the victim</a:t>
            </a:r>
            <a:endParaRPr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>
                <a:solidFill>
                  <a:schemeClr val="dk1"/>
                </a:solidFill>
              </a:rPr>
              <a:t>vulnreport</a:t>
            </a:r>
            <a:endParaRPr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>
                <a:solidFill>
                  <a:schemeClr val="dk1"/>
                </a:solidFill>
              </a:rPr>
              <a:t>Runs in background and reports vulnerabilities when the victim’s system boots</a:t>
            </a:r>
            <a:endParaRPr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>
                <a:solidFill>
                  <a:schemeClr val="dk1"/>
                </a:solidFill>
              </a:rPr>
              <a:t>vrclient</a:t>
            </a:r>
            <a:endParaRPr>
              <a:solidFill>
                <a:schemeClr val="dk1"/>
              </a:solidFill>
            </a:endParaRPr>
          </a:p>
          <a:p>
            <a:pPr indent="-298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</a:pPr>
            <a:r>
              <a:rPr lang="en">
                <a:solidFill>
                  <a:schemeClr val="dk1"/>
                </a:solidFill>
              </a:rPr>
              <a:t>Bundled to match Linux default directory structure</a:t>
            </a:r>
            <a:endParaRPr>
              <a:solidFill>
                <a:schemeClr val="dk1"/>
              </a:solidFill>
            </a:endParaRPr>
          </a:p>
          <a:p>
            <a:pPr indent="-298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</a:pPr>
            <a:r>
              <a:rPr lang="en">
                <a:solidFill>
                  <a:schemeClr val="dk1"/>
                </a:solidFill>
              </a:rPr>
              <a:t>Linux daemon created to allow automatic execution on target system</a:t>
            </a:r>
            <a:endParaRPr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>
                <a:solidFill>
                  <a:schemeClr val="dk1"/>
                </a:solidFill>
              </a:rPr>
              <a:t>vrserver</a:t>
            </a:r>
            <a:endParaRPr>
              <a:solidFill>
                <a:schemeClr val="dk1"/>
              </a:solidFill>
            </a:endParaRPr>
          </a:p>
          <a:p>
            <a:pPr indent="-298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</a:pPr>
            <a:r>
              <a:rPr lang="en">
                <a:solidFill>
                  <a:schemeClr val="dk1"/>
                </a:solidFill>
              </a:rPr>
              <a:t>Used on </a:t>
            </a:r>
            <a:r>
              <a:rPr lang="en">
                <a:solidFill>
                  <a:schemeClr val="dk1"/>
                </a:solidFill>
              </a:rPr>
              <a:t>separate</a:t>
            </a:r>
            <a:r>
              <a:rPr lang="en">
                <a:solidFill>
                  <a:schemeClr val="dk1"/>
                </a:solidFill>
              </a:rPr>
              <a:t> Linux server to act as listener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8" name="Google Shape;8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7700" y="3506153"/>
            <a:ext cx="2856300" cy="1637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445175"/>
            <a:ext cx="6020649" cy="92542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6"/>
          <p:cNvSpPr txBox="1"/>
          <p:nvPr/>
        </p:nvSpPr>
        <p:spPr>
          <a:xfrm>
            <a:off x="154100" y="4370600"/>
            <a:ext cx="2856300" cy="277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Output from vrserver</a:t>
            </a:r>
            <a:endParaRPr sz="13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16"/>
          <p:cNvSpPr txBox="1"/>
          <p:nvPr/>
        </p:nvSpPr>
        <p:spPr>
          <a:xfrm>
            <a:off x="4295625" y="4479525"/>
            <a:ext cx="2163000" cy="6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Output of linux-exploit-suggester </a:t>
            </a:r>
            <a:r>
              <a:rPr lang="en"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-&gt;</a:t>
            </a:r>
            <a:endParaRPr sz="13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