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  <p:embeddedFont>
      <p:font typeface="Merriweather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erriweather-bold.fntdata"/><Relationship Id="rId14" Type="http://schemas.openxmlformats.org/officeDocument/2006/relationships/font" Target="fonts/Merriweather-regular.fntdata"/><Relationship Id="rId17" Type="http://schemas.openxmlformats.org/officeDocument/2006/relationships/font" Target="fonts/Merriweather-boldItalic.fntdata"/><Relationship Id="rId16" Type="http://schemas.openxmlformats.org/officeDocument/2006/relationships/font" Target="fonts/Merriweathe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51aa4f02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51aa4f02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51aa4f02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51aa4f02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Potential bullet points.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Created a debian directory with control, changelog, and rules files.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Write package metadata in control and define dependencies.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Build the package using dpkg-deb or debuild.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151aa4f02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151aa4f02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penguinsay</a:t>
            </a:r>
            <a:endParaRPr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Kalyaan Narnamalpuram, Aidan McPherson, </a:t>
            </a:r>
            <a:r>
              <a:rPr lang="en"/>
              <a:t>Laura Morgan, Owen Sullivan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1725" y="500925"/>
            <a:ext cx="38766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penguinsay?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>
                <a:solidFill>
                  <a:schemeClr val="dk1"/>
                </a:solidFill>
              </a:rPr>
              <a:t>Seemingly harmless command-line utility that outputs ASCII art of Tux saying Linux facts</a:t>
            </a:r>
            <a:endParaRPr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>
                <a:solidFill>
                  <a:schemeClr val="dk1"/>
                </a:solidFill>
              </a:rPr>
              <a:t>The package uses linux-exploit-suggester to scan for kernel vulnerabilities</a:t>
            </a:r>
            <a:endParaRPr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>
                <a:solidFill>
                  <a:schemeClr val="dk1"/>
                </a:solidFill>
              </a:rPr>
              <a:t>Data is sent to external listening server without the user’s knowledge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9022" y="2351650"/>
            <a:ext cx="2446125" cy="27522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4890500" y="2979500"/>
            <a:ext cx="1294500" cy="16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Terminal display of penguinsay for the user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Creation of penguinsay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en">
                <a:solidFill>
                  <a:srgbClr val="000000"/>
                </a:solidFill>
              </a:rPr>
              <a:t>Developed python command-line scripts to print Tux.</a:t>
            </a:r>
            <a:endParaRPr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en">
                <a:solidFill>
                  <a:srgbClr val="000000"/>
                </a:solidFill>
              </a:rPr>
              <a:t>Utilized debian scripts to hide vulnerability report output.</a:t>
            </a:r>
            <a:endParaRPr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en">
                <a:solidFill>
                  <a:srgbClr val="000000"/>
                </a:solidFill>
              </a:rPr>
              <a:t>Cloned and utilized linux-exploit-suggester for reporting information.</a:t>
            </a:r>
            <a:endParaRPr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en">
                <a:solidFill>
                  <a:srgbClr val="000000"/>
                </a:solidFill>
              </a:rPr>
              <a:t>Wrote Go programs to send, receive, and save vulnerability data.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425" y="2361575"/>
            <a:ext cx="2135226" cy="266965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5702150" y="3462400"/>
            <a:ext cx="1102200" cy="15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Directory structure of penguinsay package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penguinsay’s Malware</a:t>
            </a:r>
            <a:endParaRPr/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>
                <a:solidFill>
                  <a:schemeClr val="dk1"/>
                </a:solidFill>
              </a:rPr>
              <a:t>linux-exploit-suggester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Used scripts to install and redirect </a:t>
            </a:r>
            <a:r>
              <a:rPr lang="en">
                <a:solidFill>
                  <a:schemeClr val="dk1"/>
                </a:solidFill>
              </a:rPr>
              <a:t>outputs</a:t>
            </a:r>
            <a:r>
              <a:rPr lang="en">
                <a:solidFill>
                  <a:schemeClr val="dk1"/>
                </a:solidFill>
              </a:rPr>
              <a:t> away from the victim</a:t>
            </a:r>
            <a:endParaRPr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>
                <a:solidFill>
                  <a:schemeClr val="dk1"/>
                </a:solidFill>
              </a:rPr>
              <a:t>vulnreport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Runs in background and reports vulnerabilities when the victim’s system boots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vrclient</a:t>
            </a:r>
            <a:endParaRPr>
              <a:solidFill>
                <a:schemeClr val="dk1"/>
              </a:solidFill>
            </a:endParaRPr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Bundled to match Linux default directory structure</a:t>
            </a:r>
            <a:endParaRPr>
              <a:solidFill>
                <a:schemeClr val="dk1"/>
              </a:solidFill>
            </a:endParaRPr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Linux daemon created to allow automatic execution on target system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vrserver</a:t>
            </a:r>
            <a:endParaRPr>
              <a:solidFill>
                <a:schemeClr val="dk1"/>
              </a:solidFill>
            </a:endParaRPr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</a:pPr>
            <a:r>
              <a:rPr lang="en">
                <a:solidFill>
                  <a:schemeClr val="dk1"/>
                </a:solidFill>
              </a:rPr>
              <a:t>Used on </a:t>
            </a:r>
            <a:r>
              <a:rPr lang="en">
                <a:solidFill>
                  <a:schemeClr val="dk1"/>
                </a:solidFill>
              </a:rPr>
              <a:t>separate</a:t>
            </a:r>
            <a:r>
              <a:rPr lang="en">
                <a:solidFill>
                  <a:schemeClr val="dk1"/>
                </a:solidFill>
              </a:rPr>
              <a:t> Linux server to act as listener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7700" y="3506153"/>
            <a:ext cx="2856300" cy="1637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445175"/>
            <a:ext cx="6020649" cy="9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154100" y="4370600"/>
            <a:ext cx="2856300" cy="277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Output from vrserver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4295625" y="4479525"/>
            <a:ext cx="21630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Output of linux-exploit-suggester </a:t>
            </a: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-&gt;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