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70" r:id="rId13"/>
    <p:sldId id="269" r:id="rId14"/>
    <p:sldId id="272" r:id="rId15"/>
    <p:sldId id="265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35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37"/>
    <p:restoredTop sz="94673"/>
  </p:normalViewPr>
  <p:slideViewPr>
    <p:cSldViewPr snapToGrid="0" snapToObjects="1">
      <p:cViewPr varScale="1">
        <p:scale>
          <a:sx n="110" d="100"/>
          <a:sy n="110" d="100"/>
        </p:scale>
        <p:origin x="184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10E195-313F-254F-8AFF-732800C3EA84}" type="doc">
      <dgm:prSet loTypeId="urn:microsoft.com/office/officeart/2005/8/layout/venn1" loCatId="relationship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US"/>
        </a:p>
      </dgm:t>
    </dgm:pt>
    <dgm:pt modelId="{005EFD09-2ECE-504F-9263-D8E714C04F00}">
      <dgm:prSet/>
      <dgm:spPr/>
      <dgm:t>
        <a:bodyPr/>
        <a:lstStyle/>
        <a:p>
          <a:r>
            <a:rPr lang="en-US"/>
            <a:t>Gaining fair and favorable consideration for our points of view</a:t>
          </a:r>
        </a:p>
      </dgm:t>
    </dgm:pt>
    <dgm:pt modelId="{F4A849BE-93ED-224C-885D-A91F2BF819D3}" type="parTrans" cxnId="{F71B200C-5D90-3347-B9C7-298916BED60A}">
      <dgm:prSet/>
      <dgm:spPr/>
      <dgm:t>
        <a:bodyPr/>
        <a:lstStyle/>
        <a:p>
          <a:endParaRPr lang="en-US"/>
        </a:p>
      </dgm:t>
    </dgm:pt>
    <dgm:pt modelId="{5DE1BB9E-A8F5-B34F-B19D-1038D5A46A31}" type="sibTrans" cxnId="{F71B200C-5D90-3347-B9C7-298916BED60A}">
      <dgm:prSet/>
      <dgm:spPr/>
      <dgm:t>
        <a:bodyPr/>
        <a:lstStyle/>
        <a:p>
          <a:endParaRPr lang="en-US"/>
        </a:p>
      </dgm:t>
    </dgm:pt>
    <dgm:pt modelId="{EC4AEC25-3934-EC4E-8C23-5DF78CCB088C}">
      <dgm:prSet/>
      <dgm:spPr/>
      <dgm:t>
        <a:bodyPr/>
        <a:lstStyle/>
        <a:p>
          <a:r>
            <a:rPr lang="en-US" dirty="0"/>
            <a:t>Urge choice among options </a:t>
          </a:r>
        </a:p>
      </dgm:t>
    </dgm:pt>
    <dgm:pt modelId="{BE9142BA-EBB8-3046-93D7-81C7DFB1B1BD}" type="parTrans" cxnId="{542A0452-1759-3545-835F-1346D2666699}">
      <dgm:prSet/>
      <dgm:spPr/>
      <dgm:t>
        <a:bodyPr/>
        <a:lstStyle/>
        <a:p>
          <a:endParaRPr lang="en-US"/>
        </a:p>
      </dgm:t>
    </dgm:pt>
    <dgm:pt modelId="{F4337B2B-D15D-8B48-990A-2182A9266E0D}" type="sibTrans" cxnId="{542A0452-1759-3545-835F-1346D2666699}">
      <dgm:prSet/>
      <dgm:spPr/>
      <dgm:t>
        <a:bodyPr/>
        <a:lstStyle/>
        <a:p>
          <a:endParaRPr lang="en-US"/>
        </a:p>
      </dgm:t>
    </dgm:pt>
    <dgm:pt modelId="{9D7F8E75-DE2B-B74E-81EC-B0A82C3E5B9C}">
      <dgm:prSet/>
      <dgm:spPr/>
      <dgm:t>
        <a:bodyPr/>
        <a:lstStyle/>
        <a:p>
          <a:r>
            <a:rPr lang="en-US"/>
            <a:t>Are advocates </a:t>
          </a:r>
        </a:p>
      </dgm:t>
    </dgm:pt>
    <dgm:pt modelId="{15139884-6248-8A41-B8E2-3B3D433128A9}" type="parTrans" cxnId="{1D8CAA97-1D4F-244E-898A-DDFFC3A0ABCA}">
      <dgm:prSet/>
      <dgm:spPr/>
      <dgm:t>
        <a:bodyPr/>
        <a:lstStyle/>
        <a:p>
          <a:endParaRPr lang="en-US"/>
        </a:p>
      </dgm:t>
    </dgm:pt>
    <dgm:pt modelId="{60B3B328-9091-7D49-A3E9-3CBDBCB9AC0E}" type="sibTrans" cxnId="{1D8CAA97-1D4F-244E-898A-DDFFC3A0ABCA}">
      <dgm:prSet/>
      <dgm:spPr/>
      <dgm:t>
        <a:bodyPr/>
        <a:lstStyle/>
        <a:p>
          <a:endParaRPr lang="en-US"/>
        </a:p>
      </dgm:t>
    </dgm:pt>
    <dgm:pt modelId="{F8F8C185-A4B1-DC4D-A7F6-8BCEA6D7786D}">
      <dgm:prSet/>
      <dgm:spPr/>
      <dgm:t>
        <a:bodyPr/>
        <a:lstStyle/>
        <a:p>
          <a:r>
            <a:rPr lang="en-US"/>
            <a:t>Develop supporting material as evidence to justify advice</a:t>
          </a:r>
        </a:p>
      </dgm:t>
    </dgm:pt>
    <dgm:pt modelId="{4EFFFB9D-A466-C847-A506-742776EAA916}" type="parTrans" cxnId="{CDC98DEC-C7BB-614A-B507-A6BD91834B06}">
      <dgm:prSet/>
      <dgm:spPr/>
      <dgm:t>
        <a:bodyPr/>
        <a:lstStyle/>
        <a:p>
          <a:endParaRPr lang="en-US"/>
        </a:p>
      </dgm:t>
    </dgm:pt>
    <dgm:pt modelId="{47FCAE53-45FB-CA4D-BDF4-DC68CBE3F823}" type="sibTrans" cxnId="{CDC98DEC-C7BB-614A-B507-A6BD91834B06}">
      <dgm:prSet/>
      <dgm:spPr/>
      <dgm:t>
        <a:bodyPr/>
        <a:lstStyle/>
        <a:p>
          <a:endParaRPr lang="en-US"/>
        </a:p>
      </dgm:t>
    </dgm:pt>
    <dgm:pt modelId="{BAF61016-379F-6045-B839-FC6249DE0935}">
      <dgm:prSet/>
      <dgm:spPr/>
      <dgm:t>
        <a:bodyPr/>
        <a:lstStyle/>
        <a:p>
          <a:r>
            <a:rPr lang="en-US"/>
            <a:t>Ask for more audience commitment</a:t>
          </a:r>
        </a:p>
      </dgm:t>
    </dgm:pt>
    <dgm:pt modelId="{7E12AC58-B5D1-4F46-87FC-9AD5BFCBB80C}" type="parTrans" cxnId="{2F6A7311-02BC-F94C-80E2-BF594CB6596D}">
      <dgm:prSet/>
      <dgm:spPr/>
      <dgm:t>
        <a:bodyPr/>
        <a:lstStyle/>
        <a:p>
          <a:endParaRPr lang="en-US"/>
        </a:p>
      </dgm:t>
    </dgm:pt>
    <dgm:pt modelId="{4532726E-FAF6-1C47-AF9A-B1D3FAD04EE3}" type="sibTrans" cxnId="{2F6A7311-02BC-F94C-80E2-BF594CB6596D}">
      <dgm:prSet/>
      <dgm:spPr/>
      <dgm:t>
        <a:bodyPr/>
        <a:lstStyle/>
        <a:p>
          <a:endParaRPr lang="en-US"/>
        </a:p>
      </dgm:t>
    </dgm:pt>
    <dgm:pt modelId="{A1433547-5B55-AC41-8179-56A7735DE1A4}">
      <dgm:prSet/>
      <dgm:spPr/>
      <dgm:t>
        <a:bodyPr/>
        <a:lstStyle/>
        <a:p>
          <a:r>
            <a:rPr lang="en-US"/>
            <a:t>Leadership is more important in persuasive speeches</a:t>
          </a:r>
        </a:p>
      </dgm:t>
    </dgm:pt>
    <dgm:pt modelId="{ADE1D10B-F718-D844-AEA9-AE8CF62D0F80}" type="parTrans" cxnId="{5E3535AE-26C6-FE4D-9615-D4E628AF41E6}">
      <dgm:prSet/>
      <dgm:spPr/>
      <dgm:t>
        <a:bodyPr/>
        <a:lstStyle/>
        <a:p>
          <a:endParaRPr lang="en-US"/>
        </a:p>
      </dgm:t>
    </dgm:pt>
    <dgm:pt modelId="{46D2733F-CA7C-8849-BB88-F5A34C25145B}" type="sibTrans" cxnId="{5E3535AE-26C6-FE4D-9615-D4E628AF41E6}">
      <dgm:prSet/>
      <dgm:spPr/>
      <dgm:t>
        <a:bodyPr/>
        <a:lstStyle/>
        <a:p>
          <a:endParaRPr lang="en-US"/>
        </a:p>
      </dgm:t>
    </dgm:pt>
    <dgm:pt modelId="{82DF7A0C-84F8-024B-881F-4F2943BAF4B4}">
      <dgm:prSet/>
      <dgm:spPr/>
      <dgm:t>
        <a:bodyPr/>
        <a:lstStyle/>
        <a:p>
          <a:r>
            <a:rPr lang="en-US"/>
            <a:t>Appeals to feelings are more appropriate</a:t>
          </a:r>
        </a:p>
      </dgm:t>
    </dgm:pt>
    <dgm:pt modelId="{A95655A2-A854-2D4D-BC0A-267BF9621730}" type="parTrans" cxnId="{D55DD3C2-BCE7-6E42-ACCF-A4F90E6396A2}">
      <dgm:prSet/>
      <dgm:spPr/>
      <dgm:t>
        <a:bodyPr/>
        <a:lstStyle/>
        <a:p>
          <a:endParaRPr lang="en-US"/>
        </a:p>
      </dgm:t>
    </dgm:pt>
    <dgm:pt modelId="{26DE405E-6B15-4D42-8BCC-204F89A220B0}" type="sibTrans" cxnId="{D55DD3C2-BCE7-6E42-ACCF-A4F90E6396A2}">
      <dgm:prSet/>
      <dgm:spPr/>
      <dgm:t>
        <a:bodyPr/>
        <a:lstStyle/>
        <a:p>
          <a:endParaRPr lang="en-US"/>
        </a:p>
      </dgm:t>
    </dgm:pt>
    <dgm:pt modelId="{8734871C-BC44-3048-AAE8-AC8B06043D6B}">
      <dgm:prSet/>
      <dgm:spPr/>
    </dgm:pt>
    <dgm:pt modelId="{C5B29E8F-7CD7-4F4A-8291-863539F7D3A9}" type="parTrans" cxnId="{BBD86D40-095D-2C41-99FC-B2B36C747C1B}">
      <dgm:prSet/>
      <dgm:spPr/>
      <dgm:t>
        <a:bodyPr/>
        <a:lstStyle/>
        <a:p>
          <a:endParaRPr lang="en-US"/>
        </a:p>
      </dgm:t>
    </dgm:pt>
    <dgm:pt modelId="{58B734B8-2F57-AA44-9C7C-C05D69804303}" type="sibTrans" cxnId="{BBD86D40-095D-2C41-99FC-B2B36C747C1B}">
      <dgm:prSet/>
      <dgm:spPr/>
      <dgm:t>
        <a:bodyPr/>
        <a:lstStyle/>
        <a:p>
          <a:endParaRPr lang="en-US"/>
        </a:p>
      </dgm:t>
    </dgm:pt>
    <dgm:pt modelId="{99EE066A-B3B6-CF43-A866-478A86D7B156}" type="pres">
      <dgm:prSet presAssocID="{4310E195-313F-254F-8AFF-732800C3EA84}" presName="compositeShape" presStyleCnt="0">
        <dgm:presLayoutVars>
          <dgm:chMax val="7"/>
          <dgm:dir/>
          <dgm:resizeHandles val="exact"/>
        </dgm:presLayoutVars>
      </dgm:prSet>
      <dgm:spPr/>
    </dgm:pt>
    <dgm:pt modelId="{A1ACE53E-2418-BA4E-BE4D-AB60B84AAEE5}" type="pres">
      <dgm:prSet presAssocID="{005EFD09-2ECE-504F-9263-D8E714C04F00}" presName="circ1" presStyleLbl="vennNode1" presStyleIdx="0" presStyleCnt="7"/>
      <dgm:spPr/>
    </dgm:pt>
    <dgm:pt modelId="{F65D70E7-BF19-474E-BA1D-CE4B2DF45180}" type="pres">
      <dgm:prSet presAssocID="{005EFD09-2ECE-504F-9263-D8E714C04F0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5A5E264-330A-C243-A802-14561CF0AC3D}" type="pres">
      <dgm:prSet presAssocID="{EC4AEC25-3934-EC4E-8C23-5DF78CCB088C}" presName="circ2" presStyleLbl="vennNode1" presStyleIdx="1" presStyleCnt="7"/>
      <dgm:spPr/>
    </dgm:pt>
    <dgm:pt modelId="{91058718-47CA-AF4C-9AE1-ECA4478B74F3}" type="pres">
      <dgm:prSet presAssocID="{EC4AEC25-3934-EC4E-8C23-5DF78CCB088C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581346F-3A51-9F4C-80C0-6FFE9A6CD5E0}" type="pres">
      <dgm:prSet presAssocID="{9D7F8E75-DE2B-B74E-81EC-B0A82C3E5B9C}" presName="circ3" presStyleLbl="vennNode1" presStyleIdx="2" presStyleCnt="7"/>
      <dgm:spPr/>
    </dgm:pt>
    <dgm:pt modelId="{4903FE68-34DB-5047-8D6D-AAE2C9649585}" type="pres">
      <dgm:prSet presAssocID="{9D7F8E75-DE2B-B74E-81EC-B0A82C3E5B9C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EDA5489-7772-C348-B3BF-12C08B109D39}" type="pres">
      <dgm:prSet presAssocID="{F8F8C185-A4B1-DC4D-A7F6-8BCEA6D7786D}" presName="circ4" presStyleLbl="vennNode1" presStyleIdx="3" presStyleCnt="7"/>
      <dgm:spPr/>
    </dgm:pt>
    <dgm:pt modelId="{08C35975-4443-1148-8D46-E7F92481A2DF}" type="pres">
      <dgm:prSet presAssocID="{F8F8C185-A4B1-DC4D-A7F6-8BCEA6D7786D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9155081-FAFF-9A49-A587-B54C49DA33A9}" type="pres">
      <dgm:prSet presAssocID="{BAF61016-379F-6045-B839-FC6249DE0935}" presName="circ5" presStyleLbl="vennNode1" presStyleIdx="4" presStyleCnt="7"/>
      <dgm:spPr/>
    </dgm:pt>
    <dgm:pt modelId="{B08B525B-52A0-734B-8DF7-6A029E746EAF}" type="pres">
      <dgm:prSet presAssocID="{BAF61016-379F-6045-B839-FC6249DE0935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677E97C-86B2-A243-BE06-367C68DACB76}" type="pres">
      <dgm:prSet presAssocID="{A1433547-5B55-AC41-8179-56A7735DE1A4}" presName="circ6" presStyleLbl="vennNode1" presStyleIdx="5" presStyleCnt="7"/>
      <dgm:spPr/>
    </dgm:pt>
    <dgm:pt modelId="{B9FA89F3-3C8A-9846-B2F4-6ABE4CF70F85}" type="pres">
      <dgm:prSet presAssocID="{A1433547-5B55-AC41-8179-56A7735DE1A4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D525889-3CDA-B243-82C0-4C65187EE86C}" type="pres">
      <dgm:prSet presAssocID="{82DF7A0C-84F8-024B-881F-4F2943BAF4B4}" presName="circ7" presStyleLbl="vennNode1" presStyleIdx="6" presStyleCnt="7"/>
      <dgm:spPr/>
    </dgm:pt>
    <dgm:pt modelId="{11E1417B-9EC6-8841-8393-E3C0E322A056}" type="pres">
      <dgm:prSet presAssocID="{82DF7A0C-84F8-024B-881F-4F2943BAF4B4}" presName="circ7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F71B200C-5D90-3347-B9C7-298916BED60A}" srcId="{4310E195-313F-254F-8AFF-732800C3EA84}" destId="{005EFD09-2ECE-504F-9263-D8E714C04F00}" srcOrd="0" destOrd="0" parTransId="{F4A849BE-93ED-224C-885D-A91F2BF819D3}" sibTransId="{5DE1BB9E-A8F5-B34F-B19D-1038D5A46A31}"/>
    <dgm:cxn modelId="{2F6A7311-02BC-F94C-80E2-BF594CB6596D}" srcId="{4310E195-313F-254F-8AFF-732800C3EA84}" destId="{BAF61016-379F-6045-B839-FC6249DE0935}" srcOrd="4" destOrd="0" parTransId="{7E12AC58-B5D1-4F46-87FC-9AD5BFCBB80C}" sibTransId="{4532726E-FAF6-1C47-AF9A-B1D3FAD04EE3}"/>
    <dgm:cxn modelId="{EB77341F-7F2D-B44C-8157-8907C9205FCD}" type="presOf" srcId="{82DF7A0C-84F8-024B-881F-4F2943BAF4B4}" destId="{11E1417B-9EC6-8841-8393-E3C0E322A056}" srcOrd="0" destOrd="0" presId="urn:microsoft.com/office/officeart/2005/8/layout/venn1"/>
    <dgm:cxn modelId="{0C3DD239-68F0-8C4C-9353-8A74E3A30ED5}" type="presOf" srcId="{005EFD09-2ECE-504F-9263-D8E714C04F00}" destId="{F65D70E7-BF19-474E-BA1D-CE4B2DF45180}" srcOrd="0" destOrd="0" presId="urn:microsoft.com/office/officeart/2005/8/layout/venn1"/>
    <dgm:cxn modelId="{BBD86D40-095D-2C41-99FC-B2B36C747C1B}" srcId="{4310E195-313F-254F-8AFF-732800C3EA84}" destId="{8734871C-BC44-3048-AAE8-AC8B06043D6B}" srcOrd="7" destOrd="0" parTransId="{C5B29E8F-7CD7-4F4A-8291-863539F7D3A9}" sibTransId="{58B734B8-2F57-AA44-9C7C-C05D69804303}"/>
    <dgm:cxn modelId="{542A0452-1759-3545-835F-1346D2666699}" srcId="{4310E195-313F-254F-8AFF-732800C3EA84}" destId="{EC4AEC25-3934-EC4E-8C23-5DF78CCB088C}" srcOrd="1" destOrd="0" parTransId="{BE9142BA-EBB8-3046-93D7-81C7DFB1B1BD}" sibTransId="{F4337B2B-D15D-8B48-990A-2182A9266E0D}"/>
    <dgm:cxn modelId="{1E520F70-5CE1-484F-A2D2-5715E0BA5EFD}" type="presOf" srcId="{BAF61016-379F-6045-B839-FC6249DE0935}" destId="{B08B525B-52A0-734B-8DF7-6A029E746EAF}" srcOrd="0" destOrd="0" presId="urn:microsoft.com/office/officeart/2005/8/layout/venn1"/>
    <dgm:cxn modelId="{8D7B507D-8B51-F14D-A54F-A33730F33A4F}" type="presOf" srcId="{EC4AEC25-3934-EC4E-8C23-5DF78CCB088C}" destId="{91058718-47CA-AF4C-9AE1-ECA4478B74F3}" srcOrd="0" destOrd="0" presId="urn:microsoft.com/office/officeart/2005/8/layout/venn1"/>
    <dgm:cxn modelId="{5429377F-A55F-B545-A56C-818DAFC25BD8}" type="presOf" srcId="{9D7F8E75-DE2B-B74E-81EC-B0A82C3E5B9C}" destId="{4903FE68-34DB-5047-8D6D-AAE2C9649585}" srcOrd="0" destOrd="0" presId="urn:microsoft.com/office/officeart/2005/8/layout/venn1"/>
    <dgm:cxn modelId="{1D8CAA97-1D4F-244E-898A-DDFFC3A0ABCA}" srcId="{4310E195-313F-254F-8AFF-732800C3EA84}" destId="{9D7F8E75-DE2B-B74E-81EC-B0A82C3E5B9C}" srcOrd="2" destOrd="0" parTransId="{15139884-6248-8A41-B8E2-3B3D433128A9}" sibTransId="{60B3B328-9091-7D49-A3E9-3CBDBCB9AC0E}"/>
    <dgm:cxn modelId="{D80273A2-4159-7E4A-BE82-6F76C8554982}" type="presOf" srcId="{A1433547-5B55-AC41-8179-56A7735DE1A4}" destId="{B9FA89F3-3C8A-9846-B2F4-6ABE4CF70F85}" srcOrd="0" destOrd="0" presId="urn:microsoft.com/office/officeart/2005/8/layout/venn1"/>
    <dgm:cxn modelId="{3D23CEA2-3A3A-9847-8D45-58D0120BD927}" type="presOf" srcId="{4310E195-313F-254F-8AFF-732800C3EA84}" destId="{99EE066A-B3B6-CF43-A866-478A86D7B156}" srcOrd="0" destOrd="0" presId="urn:microsoft.com/office/officeart/2005/8/layout/venn1"/>
    <dgm:cxn modelId="{5E3535AE-26C6-FE4D-9615-D4E628AF41E6}" srcId="{4310E195-313F-254F-8AFF-732800C3EA84}" destId="{A1433547-5B55-AC41-8179-56A7735DE1A4}" srcOrd="5" destOrd="0" parTransId="{ADE1D10B-F718-D844-AEA9-AE8CF62D0F80}" sibTransId="{46D2733F-CA7C-8849-BB88-F5A34C25145B}"/>
    <dgm:cxn modelId="{D55DD3C2-BCE7-6E42-ACCF-A4F90E6396A2}" srcId="{4310E195-313F-254F-8AFF-732800C3EA84}" destId="{82DF7A0C-84F8-024B-881F-4F2943BAF4B4}" srcOrd="6" destOrd="0" parTransId="{A95655A2-A854-2D4D-BC0A-267BF9621730}" sibTransId="{26DE405E-6B15-4D42-8BCC-204F89A220B0}"/>
    <dgm:cxn modelId="{D8C05BEC-E5EA-E64E-A269-3AA21697BFBB}" type="presOf" srcId="{F8F8C185-A4B1-DC4D-A7F6-8BCEA6D7786D}" destId="{08C35975-4443-1148-8D46-E7F92481A2DF}" srcOrd="0" destOrd="0" presId="urn:microsoft.com/office/officeart/2005/8/layout/venn1"/>
    <dgm:cxn modelId="{CDC98DEC-C7BB-614A-B507-A6BD91834B06}" srcId="{4310E195-313F-254F-8AFF-732800C3EA84}" destId="{F8F8C185-A4B1-DC4D-A7F6-8BCEA6D7786D}" srcOrd="3" destOrd="0" parTransId="{4EFFFB9D-A466-C847-A506-742776EAA916}" sibTransId="{47FCAE53-45FB-CA4D-BDF4-DC68CBE3F823}"/>
    <dgm:cxn modelId="{079275EE-547B-F54A-AA31-58DAE08C0BEE}" type="presParOf" srcId="{99EE066A-B3B6-CF43-A866-478A86D7B156}" destId="{A1ACE53E-2418-BA4E-BE4D-AB60B84AAEE5}" srcOrd="0" destOrd="0" presId="urn:microsoft.com/office/officeart/2005/8/layout/venn1"/>
    <dgm:cxn modelId="{63609E97-C727-5A4C-B519-D18067FF840A}" type="presParOf" srcId="{99EE066A-B3B6-CF43-A866-478A86D7B156}" destId="{F65D70E7-BF19-474E-BA1D-CE4B2DF45180}" srcOrd="1" destOrd="0" presId="urn:microsoft.com/office/officeart/2005/8/layout/venn1"/>
    <dgm:cxn modelId="{5CEC200B-18A8-C84A-8EB1-9650DABEA120}" type="presParOf" srcId="{99EE066A-B3B6-CF43-A866-478A86D7B156}" destId="{A5A5E264-330A-C243-A802-14561CF0AC3D}" srcOrd="2" destOrd="0" presId="urn:microsoft.com/office/officeart/2005/8/layout/venn1"/>
    <dgm:cxn modelId="{501E9546-4CC6-3548-A8B1-DA756078161D}" type="presParOf" srcId="{99EE066A-B3B6-CF43-A866-478A86D7B156}" destId="{91058718-47CA-AF4C-9AE1-ECA4478B74F3}" srcOrd="3" destOrd="0" presId="urn:microsoft.com/office/officeart/2005/8/layout/venn1"/>
    <dgm:cxn modelId="{E26EE49F-52EB-D14B-ABA1-CE998336B92A}" type="presParOf" srcId="{99EE066A-B3B6-CF43-A866-478A86D7B156}" destId="{6581346F-3A51-9F4C-80C0-6FFE9A6CD5E0}" srcOrd="4" destOrd="0" presId="urn:microsoft.com/office/officeart/2005/8/layout/venn1"/>
    <dgm:cxn modelId="{87228C3A-087F-9349-9D27-9665B88D0B7F}" type="presParOf" srcId="{99EE066A-B3B6-CF43-A866-478A86D7B156}" destId="{4903FE68-34DB-5047-8D6D-AAE2C9649585}" srcOrd="5" destOrd="0" presId="urn:microsoft.com/office/officeart/2005/8/layout/venn1"/>
    <dgm:cxn modelId="{B626BAE6-86B5-0642-A684-51EC4C9C4DF8}" type="presParOf" srcId="{99EE066A-B3B6-CF43-A866-478A86D7B156}" destId="{5EDA5489-7772-C348-B3BF-12C08B109D39}" srcOrd="6" destOrd="0" presId="urn:microsoft.com/office/officeart/2005/8/layout/venn1"/>
    <dgm:cxn modelId="{954DB415-5512-DA4F-9A84-EF7F99FDCCF2}" type="presParOf" srcId="{99EE066A-B3B6-CF43-A866-478A86D7B156}" destId="{08C35975-4443-1148-8D46-E7F92481A2DF}" srcOrd="7" destOrd="0" presId="urn:microsoft.com/office/officeart/2005/8/layout/venn1"/>
    <dgm:cxn modelId="{4B2325EC-429E-FF4A-9299-8C0E44C8B2FD}" type="presParOf" srcId="{99EE066A-B3B6-CF43-A866-478A86D7B156}" destId="{99155081-FAFF-9A49-A587-B54C49DA33A9}" srcOrd="8" destOrd="0" presId="urn:microsoft.com/office/officeart/2005/8/layout/venn1"/>
    <dgm:cxn modelId="{5DD7D8F3-937D-914E-A054-412447A72DDA}" type="presParOf" srcId="{99EE066A-B3B6-CF43-A866-478A86D7B156}" destId="{B08B525B-52A0-734B-8DF7-6A029E746EAF}" srcOrd="9" destOrd="0" presId="urn:microsoft.com/office/officeart/2005/8/layout/venn1"/>
    <dgm:cxn modelId="{E8E2FC88-FA81-CF4F-999A-73F6E44B98D4}" type="presParOf" srcId="{99EE066A-B3B6-CF43-A866-478A86D7B156}" destId="{5677E97C-86B2-A243-BE06-367C68DACB76}" srcOrd="10" destOrd="0" presId="urn:microsoft.com/office/officeart/2005/8/layout/venn1"/>
    <dgm:cxn modelId="{5602868C-3CB2-1643-A352-24292C2275CF}" type="presParOf" srcId="{99EE066A-B3B6-CF43-A866-478A86D7B156}" destId="{B9FA89F3-3C8A-9846-B2F4-6ABE4CF70F85}" srcOrd="11" destOrd="0" presId="urn:microsoft.com/office/officeart/2005/8/layout/venn1"/>
    <dgm:cxn modelId="{45E23FFD-F152-3D46-B865-BA05EBBD1F53}" type="presParOf" srcId="{99EE066A-B3B6-CF43-A866-478A86D7B156}" destId="{CD525889-3CDA-B243-82C0-4C65187EE86C}" srcOrd="12" destOrd="0" presId="urn:microsoft.com/office/officeart/2005/8/layout/venn1"/>
    <dgm:cxn modelId="{7B4FD5E8-24B9-D045-A5F2-D1657CC6940A}" type="presParOf" srcId="{99EE066A-B3B6-CF43-A866-478A86D7B156}" destId="{11E1417B-9EC6-8841-8393-E3C0E322A056}" srcOrd="1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E56FA2-DBBE-9F4C-A515-4C0212133D98}" type="doc">
      <dgm:prSet loTypeId="urn:microsoft.com/office/officeart/2005/8/layout/venn1" loCatId="relationship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en-US"/>
        </a:p>
      </dgm:t>
    </dgm:pt>
    <dgm:pt modelId="{0BBB02EE-8A61-2042-8C87-148C4E6CDB10}">
      <dgm:prSet/>
      <dgm:spPr/>
      <dgm:t>
        <a:bodyPr/>
        <a:lstStyle/>
        <a:p>
          <a:r>
            <a:rPr lang="en-US"/>
            <a:t>Reveal the options</a:t>
          </a:r>
        </a:p>
      </dgm:t>
    </dgm:pt>
    <dgm:pt modelId="{569A7C3A-ECAC-2246-A66E-3427980A6E70}" type="parTrans" cxnId="{5AA4AA98-7C5A-9F4E-9110-8D5A17F782BE}">
      <dgm:prSet/>
      <dgm:spPr/>
      <dgm:t>
        <a:bodyPr/>
        <a:lstStyle/>
        <a:p>
          <a:endParaRPr lang="en-US"/>
        </a:p>
      </dgm:t>
    </dgm:pt>
    <dgm:pt modelId="{5BB1B9A5-1D9E-E245-8A4A-54DCB51C0548}" type="sibTrans" cxnId="{5AA4AA98-7C5A-9F4E-9110-8D5A17F782BE}">
      <dgm:prSet/>
      <dgm:spPr/>
      <dgm:t>
        <a:bodyPr/>
        <a:lstStyle/>
        <a:p>
          <a:endParaRPr lang="en-US"/>
        </a:p>
      </dgm:t>
    </dgm:pt>
    <dgm:pt modelId="{C557B432-40BD-3E46-8F21-BC3A2CEBDD24}">
      <dgm:prSet/>
      <dgm:spPr/>
      <dgm:t>
        <a:bodyPr/>
        <a:lstStyle/>
        <a:p>
          <a:r>
            <a:rPr lang="en-US"/>
            <a:t>Function as teachers</a:t>
          </a:r>
        </a:p>
      </dgm:t>
    </dgm:pt>
    <dgm:pt modelId="{FB585328-C1AA-F545-A5D4-1FB6649399F5}" type="parTrans" cxnId="{3C50A946-55F0-BB49-8A80-C65B4127C755}">
      <dgm:prSet/>
      <dgm:spPr/>
      <dgm:t>
        <a:bodyPr/>
        <a:lstStyle/>
        <a:p>
          <a:endParaRPr lang="en-US"/>
        </a:p>
      </dgm:t>
    </dgm:pt>
    <dgm:pt modelId="{49A0533D-46E3-984A-A309-8724158FB8EC}" type="sibTrans" cxnId="{3C50A946-55F0-BB49-8A80-C65B4127C755}">
      <dgm:prSet/>
      <dgm:spPr/>
      <dgm:t>
        <a:bodyPr/>
        <a:lstStyle/>
        <a:p>
          <a:endParaRPr lang="en-US"/>
        </a:p>
      </dgm:t>
    </dgm:pt>
    <dgm:pt modelId="{790423D8-E6C2-E648-954C-A83E22F90F37}">
      <dgm:prSet/>
      <dgm:spPr/>
      <dgm:t>
        <a:bodyPr/>
        <a:lstStyle/>
        <a:p>
          <a:r>
            <a:rPr lang="en-US"/>
            <a:t>Provide supporting material to enlighten</a:t>
          </a:r>
        </a:p>
      </dgm:t>
    </dgm:pt>
    <dgm:pt modelId="{EFF8FD5C-979E-FF46-972B-C4DF69AD2A88}" type="parTrans" cxnId="{8BB5D7F6-0522-B644-A005-DEB6E7A76662}">
      <dgm:prSet/>
      <dgm:spPr/>
      <dgm:t>
        <a:bodyPr/>
        <a:lstStyle/>
        <a:p>
          <a:endParaRPr lang="en-US"/>
        </a:p>
      </dgm:t>
    </dgm:pt>
    <dgm:pt modelId="{E7BBF699-7927-E240-B1D9-84C97E636039}" type="sibTrans" cxnId="{8BB5D7F6-0522-B644-A005-DEB6E7A76662}">
      <dgm:prSet/>
      <dgm:spPr/>
      <dgm:t>
        <a:bodyPr/>
        <a:lstStyle/>
        <a:p>
          <a:endParaRPr lang="en-US"/>
        </a:p>
      </dgm:t>
    </dgm:pt>
    <dgm:pt modelId="{8748E2EC-3D3D-EE4A-AA6C-E76197408C3C}">
      <dgm:prSet/>
      <dgm:spPr/>
      <dgm:t>
        <a:bodyPr/>
        <a:lstStyle/>
        <a:p>
          <a:r>
            <a:rPr lang="en-US"/>
            <a:t>Don’t ask for as much commitment </a:t>
          </a:r>
        </a:p>
      </dgm:t>
    </dgm:pt>
    <dgm:pt modelId="{8DC2FFB3-ED03-BD42-B53E-A1564DD81BEF}" type="parTrans" cxnId="{F72D52BA-F9EE-1C44-BBF1-2003516367CA}">
      <dgm:prSet/>
      <dgm:spPr/>
      <dgm:t>
        <a:bodyPr/>
        <a:lstStyle/>
        <a:p>
          <a:endParaRPr lang="en-US"/>
        </a:p>
      </dgm:t>
    </dgm:pt>
    <dgm:pt modelId="{09CBDF94-41F3-1249-999E-4F5E2BDE6499}" type="sibTrans" cxnId="{F72D52BA-F9EE-1C44-BBF1-2003516367CA}">
      <dgm:prSet/>
      <dgm:spPr/>
      <dgm:t>
        <a:bodyPr/>
        <a:lstStyle/>
        <a:p>
          <a:endParaRPr lang="en-US"/>
        </a:p>
      </dgm:t>
    </dgm:pt>
    <dgm:pt modelId="{2A0BC745-BE7B-BF41-B27B-0486ED5EC511}">
      <dgm:prSet/>
      <dgm:spPr/>
      <dgm:t>
        <a:bodyPr/>
        <a:lstStyle/>
        <a:p>
          <a:r>
            <a:rPr lang="en-US"/>
            <a:t>Doesn’t appeal to feelings as much</a:t>
          </a:r>
        </a:p>
      </dgm:t>
    </dgm:pt>
    <dgm:pt modelId="{BC450082-03B7-A749-89DD-78A6A81ACFA9}" type="parTrans" cxnId="{A319B5E0-4090-6F45-A5A6-795501B9CF4F}">
      <dgm:prSet/>
      <dgm:spPr/>
      <dgm:t>
        <a:bodyPr/>
        <a:lstStyle/>
        <a:p>
          <a:endParaRPr lang="en-US"/>
        </a:p>
      </dgm:t>
    </dgm:pt>
    <dgm:pt modelId="{DB5D0361-0441-644A-AF69-F57D759D4200}" type="sibTrans" cxnId="{A319B5E0-4090-6F45-A5A6-795501B9CF4F}">
      <dgm:prSet/>
      <dgm:spPr/>
      <dgm:t>
        <a:bodyPr/>
        <a:lstStyle/>
        <a:p>
          <a:endParaRPr lang="en-US"/>
        </a:p>
      </dgm:t>
    </dgm:pt>
    <dgm:pt modelId="{ED3C0D3D-0787-0147-BBD0-0C19A29AF77F}">
      <dgm:prSet/>
      <dgm:spPr/>
      <dgm:t>
        <a:bodyPr/>
        <a:lstStyle/>
        <a:p>
          <a:r>
            <a:rPr lang="en-US" dirty="0"/>
            <a:t>Ethical obligation is not as important or great</a:t>
          </a:r>
        </a:p>
      </dgm:t>
    </dgm:pt>
    <dgm:pt modelId="{CD23D64D-D7B8-F744-90EF-742C5A12F8E6}" type="parTrans" cxnId="{85F12605-CFE6-6F4F-8667-CD21EBF515FE}">
      <dgm:prSet/>
      <dgm:spPr/>
      <dgm:t>
        <a:bodyPr/>
        <a:lstStyle/>
        <a:p>
          <a:endParaRPr lang="en-US"/>
        </a:p>
      </dgm:t>
    </dgm:pt>
    <dgm:pt modelId="{63B1483E-2000-424A-B46C-AF627C7FCCA4}" type="sibTrans" cxnId="{85F12605-CFE6-6F4F-8667-CD21EBF515FE}">
      <dgm:prSet/>
      <dgm:spPr/>
      <dgm:t>
        <a:bodyPr/>
        <a:lstStyle/>
        <a:p>
          <a:endParaRPr lang="en-US"/>
        </a:p>
      </dgm:t>
    </dgm:pt>
    <dgm:pt modelId="{0DC9220E-C012-BC41-A157-A9A106CFFC22}" type="pres">
      <dgm:prSet presAssocID="{4EE56FA2-DBBE-9F4C-A515-4C0212133D98}" presName="compositeShape" presStyleCnt="0">
        <dgm:presLayoutVars>
          <dgm:chMax val="7"/>
          <dgm:dir/>
          <dgm:resizeHandles val="exact"/>
        </dgm:presLayoutVars>
      </dgm:prSet>
      <dgm:spPr/>
    </dgm:pt>
    <dgm:pt modelId="{F983479F-6968-2348-9737-AD59D96906B7}" type="pres">
      <dgm:prSet presAssocID="{0BBB02EE-8A61-2042-8C87-148C4E6CDB10}" presName="circ1" presStyleLbl="vennNode1" presStyleIdx="0" presStyleCnt="6"/>
      <dgm:spPr/>
    </dgm:pt>
    <dgm:pt modelId="{42E66AC9-25C9-3246-B6F5-AA6B3142B4B7}" type="pres">
      <dgm:prSet presAssocID="{0BBB02EE-8A61-2042-8C87-148C4E6CDB1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44483F0-A5A8-E641-828F-4FB680F9592F}" type="pres">
      <dgm:prSet presAssocID="{C557B432-40BD-3E46-8F21-BC3A2CEBDD24}" presName="circ2" presStyleLbl="vennNode1" presStyleIdx="1" presStyleCnt="6"/>
      <dgm:spPr/>
    </dgm:pt>
    <dgm:pt modelId="{CB590801-239E-914C-BC05-11F54FAD2BB5}" type="pres">
      <dgm:prSet presAssocID="{C557B432-40BD-3E46-8F21-BC3A2CEBDD2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8FD9377-5C0C-EA49-9FFF-1A075F5235CF}" type="pres">
      <dgm:prSet presAssocID="{790423D8-E6C2-E648-954C-A83E22F90F37}" presName="circ3" presStyleLbl="vennNode1" presStyleIdx="2" presStyleCnt="6"/>
      <dgm:spPr/>
    </dgm:pt>
    <dgm:pt modelId="{B5656D6D-F161-3049-8640-968B26DD56DB}" type="pres">
      <dgm:prSet presAssocID="{790423D8-E6C2-E648-954C-A83E22F90F3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DEEC63E-C3D3-BE43-8393-161EC2A94D62}" type="pres">
      <dgm:prSet presAssocID="{8748E2EC-3D3D-EE4A-AA6C-E76197408C3C}" presName="circ4" presStyleLbl="vennNode1" presStyleIdx="3" presStyleCnt="6"/>
      <dgm:spPr/>
    </dgm:pt>
    <dgm:pt modelId="{D683655E-D3F4-FB4C-8568-393B5D5E7DA4}" type="pres">
      <dgm:prSet presAssocID="{8748E2EC-3D3D-EE4A-AA6C-E76197408C3C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75F80FB-0045-5D4F-8E52-A06EBD9EC95F}" type="pres">
      <dgm:prSet presAssocID="{2A0BC745-BE7B-BF41-B27B-0486ED5EC511}" presName="circ5" presStyleLbl="vennNode1" presStyleIdx="4" presStyleCnt="6"/>
      <dgm:spPr/>
    </dgm:pt>
    <dgm:pt modelId="{6FAA1AEA-4FFD-F340-9AFE-C2F707383E69}" type="pres">
      <dgm:prSet presAssocID="{2A0BC745-BE7B-BF41-B27B-0486ED5EC511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F0A8DE7-1DD7-A242-99F2-200B87FBAFE1}" type="pres">
      <dgm:prSet presAssocID="{ED3C0D3D-0787-0147-BBD0-0C19A29AF77F}" presName="circ6" presStyleLbl="vennNode1" presStyleIdx="5" presStyleCnt="6"/>
      <dgm:spPr/>
    </dgm:pt>
    <dgm:pt modelId="{7B6F1B21-E36D-6348-8F37-376C2F186F0F}" type="pres">
      <dgm:prSet presAssocID="{ED3C0D3D-0787-0147-BBD0-0C19A29AF77F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85F12605-CFE6-6F4F-8667-CD21EBF515FE}" srcId="{4EE56FA2-DBBE-9F4C-A515-4C0212133D98}" destId="{ED3C0D3D-0787-0147-BBD0-0C19A29AF77F}" srcOrd="5" destOrd="0" parTransId="{CD23D64D-D7B8-F744-90EF-742C5A12F8E6}" sibTransId="{63B1483E-2000-424A-B46C-AF627C7FCCA4}"/>
    <dgm:cxn modelId="{B3873614-CFE0-4B48-BD8C-EA6382995C51}" type="presOf" srcId="{2A0BC745-BE7B-BF41-B27B-0486ED5EC511}" destId="{6FAA1AEA-4FFD-F340-9AFE-C2F707383E69}" srcOrd="0" destOrd="0" presId="urn:microsoft.com/office/officeart/2005/8/layout/venn1"/>
    <dgm:cxn modelId="{63832B25-A570-8B44-8580-9789FDD64811}" type="presOf" srcId="{790423D8-E6C2-E648-954C-A83E22F90F37}" destId="{B5656D6D-F161-3049-8640-968B26DD56DB}" srcOrd="0" destOrd="0" presId="urn:microsoft.com/office/officeart/2005/8/layout/venn1"/>
    <dgm:cxn modelId="{32453E2D-4604-6E47-B6E8-83BB877D5D15}" type="presOf" srcId="{0BBB02EE-8A61-2042-8C87-148C4E6CDB10}" destId="{42E66AC9-25C9-3246-B6F5-AA6B3142B4B7}" srcOrd="0" destOrd="0" presId="urn:microsoft.com/office/officeart/2005/8/layout/venn1"/>
    <dgm:cxn modelId="{3C50A946-55F0-BB49-8A80-C65B4127C755}" srcId="{4EE56FA2-DBBE-9F4C-A515-4C0212133D98}" destId="{C557B432-40BD-3E46-8F21-BC3A2CEBDD24}" srcOrd="1" destOrd="0" parTransId="{FB585328-C1AA-F545-A5D4-1FB6649399F5}" sibTransId="{49A0533D-46E3-984A-A309-8724158FB8EC}"/>
    <dgm:cxn modelId="{1E7EC48B-86F1-C54D-8E72-848D24F3F07A}" type="presOf" srcId="{4EE56FA2-DBBE-9F4C-A515-4C0212133D98}" destId="{0DC9220E-C012-BC41-A157-A9A106CFFC22}" srcOrd="0" destOrd="0" presId="urn:microsoft.com/office/officeart/2005/8/layout/venn1"/>
    <dgm:cxn modelId="{B6A6F88F-F40D-3F4A-9C26-478487A1D1C8}" type="presOf" srcId="{C557B432-40BD-3E46-8F21-BC3A2CEBDD24}" destId="{CB590801-239E-914C-BC05-11F54FAD2BB5}" srcOrd="0" destOrd="0" presId="urn:microsoft.com/office/officeart/2005/8/layout/venn1"/>
    <dgm:cxn modelId="{5AA4AA98-7C5A-9F4E-9110-8D5A17F782BE}" srcId="{4EE56FA2-DBBE-9F4C-A515-4C0212133D98}" destId="{0BBB02EE-8A61-2042-8C87-148C4E6CDB10}" srcOrd="0" destOrd="0" parTransId="{569A7C3A-ECAC-2246-A66E-3427980A6E70}" sibTransId="{5BB1B9A5-1D9E-E245-8A4A-54DCB51C0548}"/>
    <dgm:cxn modelId="{81F472B1-A654-8249-9D6D-811A32693265}" type="presOf" srcId="{ED3C0D3D-0787-0147-BBD0-0C19A29AF77F}" destId="{7B6F1B21-E36D-6348-8F37-376C2F186F0F}" srcOrd="0" destOrd="0" presId="urn:microsoft.com/office/officeart/2005/8/layout/venn1"/>
    <dgm:cxn modelId="{7D38CBB4-DB47-BF4E-9960-F460D058D094}" type="presOf" srcId="{8748E2EC-3D3D-EE4A-AA6C-E76197408C3C}" destId="{D683655E-D3F4-FB4C-8568-393B5D5E7DA4}" srcOrd="0" destOrd="0" presId="urn:microsoft.com/office/officeart/2005/8/layout/venn1"/>
    <dgm:cxn modelId="{F72D52BA-F9EE-1C44-BBF1-2003516367CA}" srcId="{4EE56FA2-DBBE-9F4C-A515-4C0212133D98}" destId="{8748E2EC-3D3D-EE4A-AA6C-E76197408C3C}" srcOrd="3" destOrd="0" parTransId="{8DC2FFB3-ED03-BD42-B53E-A1564DD81BEF}" sibTransId="{09CBDF94-41F3-1249-999E-4F5E2BDE6499}"/>
    <dgm:cxn modelId="{A319B5E0-4090-6F45-A5A6-795501B9CF4F}" srcId="{4EE56FA2-DBBE-9F4C-A515-4C0212133D98}" destId="{2A0BC745-BE7B-BF41-B27B-0486ED5EC511}" srcOrd="4" destOrd="0" parTransId="{BC450082-03B7-A749-89DD-78A6A81ACFA9}" sibTransId="{DB5D0361-0441-644A-AF69-F57D759D4200}"/>
    <dgm:cxn modelId="{8BB5D7F6-0522-B644-A005-DEB6E7A76662}" srcId="{4EE56FA2-DBBE-9F4C-A515-4C0212133D98}" destId="{790423D8-E6C2-E648-954C-A83E22F90F37}" srcOrd="2" destOrd="0" parTransId="{EFF8FD5C-979E-FF46-972B-C4DF69AD2A88}" sibTransId="{E7BBF699-7927-E240-B1D9-84C97E636039}"/>
    <dgm:cxn modelId="{F789FE87-8C36-C944-862D-117594530923}" type="presParOf" srcId="{0DC9220E-C012-BC41-A157-A9A106CFFC22}" destId="{F983479F-6968-2348-9737-AD59D96906B7}" srcOrd="0" destOrd="0" presId="urn:microsoft.com/office/officeart/2005/8/layout/venn1"/>
    <dgm:cxn modelId="{4D97941A-666D-D546-919C-5D4E06E53818}" type="presParOf" srcId="{0DC9220E-C012-BC41-A157-A9A106CFFC22}" destId="{42E66AC9-25C9-3246-B6F5-AA6B3142B4B7}" srcOrd="1" destOrd="0" presId="urn:microsoft.com/office/officeart/2005/8/layout/venn1"/>
    <dgm:cxn modelId="{AAA7D2D7-F1C6-224E-BE7A-87D6021FC395}" type="presParOf" srcId="{0DC9220E-C012-BC41-A157-A9A106CFFC22}" destId="{B44483F0-A5A8-E641-828F-4FB680F9592F}" srcOrd="2" destOrd="0" presId="urn:microsoft.com/office/officeart/2005/8/layout/venn1"/>
    <dgm:cxn modelId="{A541CB93-8658-6A4C-82A3-F31A66209A8F}" type="presParOf" srcId="{0DC9220E-C012-BC41-A157-A9A106CFFC22}" destId="{CB590801-239E-914C-BC05-11F54FAD2BB5}" srcOrd="3" destOrd="0" presId="urn:microsoft.com/office/officeart/2005/8/layout/venn1"/>
    <dgm:cxn modelId="{7EB17F45-93EF-8C47-AE11-6A7DB4A87F69}" type="presParOf" srcId="{0DC9220E-C012-BC41-A157-A9A106CFFC22}" destId="{F8FD9377-5C0C-EA49-9FFF-1A075F5235CF}" srcOrd="4" destOrd="0" presId="urn:microsoft.com/office/officeart/2005/8/layout/venn1"/>
    <dgm:cxn modelId="{C907CD4A-7AAD-2144-BA65-53E9D4A8205F}" type="presParOf" srcId="{0DC9220E-C012-BC41-A157-A9A106CFFC22}" destId="{B5656D6D-F161-3049-8640-968B26DD56DB}" srcOrd="5" destOrd="0" presId="urn:microsoft.com/office/officeart/2005/8/layout/venn1"/>
    <dgm:cxn modelId="{79BC69F1-5C81-5043-B412-8D8C8F9869F2}" type="presParOf" srcId="{0DC9220E-C012-BC41-A157-A9A106CFFC22}" destId="{BDEEC63E-C3D3-BE43-8393-161EC2A94D62}" srcOrd="6" destOrd="0" presId="urn:microsoft.com/office/officeart/2005/8/layout/venn1"/>
    <dgm:cxn modelId="{899ADF94-3C99-2A4C-9842-4322DA7A945F}" type="presParOf" srcId="{0DC9220E-C012-BC41-A157-A9A106CFFC22}" destId="{D683655E-D3F4-FB4C-8568-393B5D5E7DA4}" srcOrd="7" destOrd="0" presId="urn:microsoft.com/office/officeart/2005/8/layout/venn1"/>
    <dgm:cxn modelId="{3E6495D9-023C-CF48-91D4-703D2C9487AA}" type="presParOf" srcId="{0DC9220E-C012-BC41-A157-A9A106CFFC22}" destId="{E75F80FB-0045-5D4F-8E52-A06EBD9EC95F}" srcOrd="8" destOrd="0" presId="urn:microsoft.com/office/officeart/2005/8/layout/venn1"/>
    <dgm:cxn modelId="{E3674F33-D166-F54A-9E29-A94E767A3813}" type="presParOf" srcId="{0DC9220E-C012-BC41-A157-A9A106CFFC22}" destId="{6FAA1AEA-4FFD-F340-9AFE-C2F707383E69}" srcOrd="9" destOrd="0" presId="urn:microsoft.com/office/officeart/2005/8/layout/venn1"/>
    <dgm:cxn modelId="{A2116C9A-8617-2049-B616-1015DB7B0A5B}" type="presParOf" srcId="{0DC9220E-C012-BC41-A157-A9A106CFFC22}" destId="{2F0A8DE7-1DD7-A242-99F2-200B87FBAFE1}" srcOrd="10" destOrd="0" presId="urn:microsoft.com/office/officeart/2005/8/layout/venn1"/>
    <dgm:cxn modelId="{CD212CC6-DE0E-0743-933E-28E195453D24}" type="presParOf" srcId="{0DC9220E-C012-BC41-A157-A9A106CFFC22}" destId="{7B6F1B21-E36D-6348-8F37-376C2F186F0F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D4054C-630A-412D-B568-08CFE7A71C5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106CD25-781A-4908-933B-A758B584A06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Speeches on questions of fact </a:t>
          </a:r>
          <a:endParaRPr lang="en-US"/>
        </a:p>
      </dgm:t>
    </dgm:pt>
    <dgm:pt modelId="{AC123E4A-5F35-4F6A-A3E9-70CDE11E5547}" type="parTrans" cxnId="{EBDC1B80-41CB-48F4-A178-4968D3783E2F}">
      <dgm:prSet/>
      <dgm:spPr/>
      <dgm:t>
        <a:bodyPr/>
        <a:lstStyle/>
        <a:p>
          <a:endParaRPr lang="en-US"/>
        </a:p>
      </dgm:t>
    </dgm:pt>
    <dgm:pt modelId="{E846A97A-87FA-40C2-BC85-B982D8C7D35F}" type="sibTrans" cxnId="{EBDC1B80-41CB-48F4-A178-4968D3783E2F}">
      <dgm:prSet/>
      <dgm:spPr/>
      <dgm:t>
        <a:bodyPr/>
        <a:lstStyle/>
        <a:p>
          <a:endParaRPr lang="en-US"/>
        </a:p>
      </dgm:t>
    </dgm:pt>
    <dgm:pt modelId="{9FF6CD77-75FE-4556-83B9-F5134BA3BC6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The speaker argues if something is true/real or not.</a:t>
          </a:r>
        </a:p>
      </dgm:t>
    </dgm:pt>
    <dgm:pt modelId="{B6A661E4-A0C4-4E35-9F82-F6575DC0993E}" type="parTrans" cxnId="{2295C41F-C49B-4366-A8B5-FD97AE06315B}">
      <dgm:prSet/>
      <dgm:spPr/>
      <dgm:t>
        <a:bodyPr/>
        <a:lstStyle/>
        <a:p>
          <a:endParaRPr lang="en-US"/>
        </a:p>
      </dgm:t>
    </dgm:pt>
    <dgm:pt modelId="{9A7D7C84-B3CA-4616-8EE9-831E8AB3F6BF}" type="sibTrans" cxnId="{2295C41F-C49B-4366-A8B5-FD97AE06315B}">
      <dgm:prSet/>
      <dgm:spPr/>
      <dgm:t>
        <a:bodyPr/>
        <a:lstStyle/>
        <a:p>
          <a:endParaRPr lang="en-US"/>
        </a:p>
      </dgm:t>
    </dgm:pt>
    <dgm:pt modelId="{4001B581-5E3E-4398-90F5-1703674F238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Speeches on questions of value </a:t>
          </a:r>
          <a:endParaRPr lang="en-US"/>
        </a:p>
      </dgm:t>
    </dgm:pt>
    <dgm:pt modelId="{FC33ED38-BEBD-4588-8CE4-7446C298D836}" type="parTrans" cxnId="{BB445309-FCEA-4EAB-A947-F99763F40F00}">
      <dgm:prSet/>
      <dgm:spPr/>
      <dgm:t>
        <a:bodyPr/>
        <a:lstStyle/>
        <a:p>
          <a:endParaRPr lang="en-US"/>
        </a:p>
      </dgm:t>
    </dgm:pt>
    <dgm:pt modelId="{ED32FF25-346A-4051-B8AA-1FA9B196EF02}" type="sibTrans" cxnId="{BB445309-FCEA-4EAB-A947-F99763F40F00}">
      <dgm:prSet/>
      <dgm:spPr/>
      <dgm:t>
        <a:bodyPr/>
        <a:lstStyle/>
        <a:p>
          <a:endParaRPr lang="en-US"/>
        </a:p>
      </dgm:t>
    </dgm:pt>
    <dgm:pt modelId="{07A40D2E-32AA-49D7-83D2-56A6E09B6F5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The speaker attempts to change the audience’s attitudes about something (right or wrong, good or bad). </a:t>
          </a:r>
        </a:p>
      </dgm:t>
    </dgm:pt>
    <dgm:pt modelId="{9889EBBB-4803-414D-AFA4-3594028E4878}" type="parTrans" cxnId="{F74B42C1-C529-4E18-93F6-58C1B900DA92}">
      <dgm:prSet/>
      <dgm:spPr/>
      <dgm:t>
        <a:bodyPr/>
        <a:lstStyle/>
        <a:p>
          <a:endParaRPr lang="en-US"/>
        </a:p>
      </dgm:t>
    </dgm:pt>
    <dgm:pt modelId="{9CF4D7FB-3C6D-4871-9D69-9A96FAF4B1E2}" type="sibTrans" cxnId="{F74B42C1-C529-4E18-93F6-58C1B900DA92}">
      <dgm:prSet/>
      <dgm:spPr/>
      <dgm:t>
        <a:bodyPr/>
        <a:lstStyle/>
        <a:p>
          <a:endParaRPr lang="en-US"/>
        </a:p>
      </dgm:t>
    </dgm:pt>
    <dgm:pt modelId="{07174971-5D33-4451-8552-AFEFD396330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Speeches on questions of policy*</a:t>
          </a:r>
          <a:endParaRPr lang="en-US"/>
        </a:p>
      </dgm:t>
    </dgm:pt>
    <dgm:pt modelId="{9CB022ED-456A-477B-B470-DF9D609CA522}" type="parTrans" cxnId="{96FBCC9A-8560-47A0-9F7B-7784B176D414}">
      <dgm:prSet/>
      <dgm:spPr/>
      <dgm:t>
        <a:bodyPr/>
        <a:lstStyle/>
        <a:p>
          <a:endParaRPr lang="en-US"/>
        </a:p>
      </dgm:t>
    </dgm:pt>
    <dgm:pt modelId="{1161A936-D078-4608-86B4-F6987ECEC8E4}" type="sibTrans" cxnId="{96FBCC9A-8560-47A0-9F7B-7784B176D414}">
      <dgm:prSet/>
      <dgm:spPr/>
      <dgm:t>
        <a:bodyPr/>
        <a:lstStyle/>
        <a:p>
          <a:endParaRPr lang="en-US"/>
        </a:p>
      </dgm:t>
    </dgm:pt>
    <dgm:pt modelId="{0F67D761-05B4-4846-AF99-357A25F2844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The speaker presents an argument about whether a specific course of action should or should not be taken. </a:t>
          </a:r>
        </a:p>
      </dgm:t>
    </dgm:pt>
    <dgm:pt modelId="{55ECCCF7-AA57-4402-B527-960DA45C5E5A}" type="parTrans" cxnId="{7BBB9D4C-8CAB-45EC-AF23-5BC6EE824EC0}">
      <dgm:prSet/>
      <dgm:spPr/>
      <dgm:t>
        <a:bodyPr/>
        <a:lstStyle/>
        <a:p>
          <a:endParaRPr lang="en-US"/>
        </a:p>
      </dgm:t>
    </dgm:pt>
    <dgm:pt modelId="{6F1E1D5B-0AB1-422F-9C7F-EECE33F211D6}" type="sibTrans" cxnId="{7BBB9D4C-8CAB-45EC-AF23-5BC6EE824EC0}">
      <dgm:prSet/>
      <dgm:spPr/>
      <dgm:t>
        <a:bodyPr/>
        <a:lstStyle/>
        <a:p>
          <a:endParaRPr lang="en-US"/>
        </a:p>
      </dgm:t>
    </dgm:pt>
    <dgm:pt modelId="{5BE4A749-7E65-4C34-B3E1-90BAE373F1BE}" type="pres">
      <dgm:prSet presAssocID="{5AD4054C-630A-412D-B568-08CFE7A71C54}" presName="root" presStyleCnt="0">
        <dgm:presLayoutVars>
          <dgm:dir/>
          <dgm:resizeHandles val="exact"/>
        </dgm:presLayoutVars>
      </dgm:prSet>
      <dgm:spPr/>
    </dgm:pt>
    <dgm:pt modelId="{C428E4AD-472B-4BF6-A261-06D88C04E77B}" type="pres">
      <dgm:prSet presAssocID="{7106CD25-781A-4908-933B-A758B584A06C}" presName="compNode" presStyleCnt="0"/>
      <dgm:spPr/>
    </dgm:pt>
    <dgm:pt modelId="{FF4F1E73-1D0B-4B0B-9951-6DBB1F899726}" type="pres">
      <dgm:prSet presAssocID="{7106CD25-781A-4908-933B-A758B584A06C}" presName="bgRect" presStyleLbl="bgShp" presStyleIdx="0" presStyleCnt="3"/>
      <dgm:spPr/>
    </dgm:pt>
    <dgm:pt modelId="{8541F87A-0C31-4FEE-BE82-F2DE655EBA62}" type="pres">
      <dgm:prSet presAssocID="{7106CD25-781A-4908-933B-A758B584A06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nfused Person"/>
        </a:ext>
      </dgm:extLst>
    </dgm:pt>
    <dgm:pt modelId="{9C3CABEA-EAD2-458D-B4BA-242B6236E198}" type="pres">
      <dgm:prSet presAssocID="{7106CD25-781A-4908-933B-A758B584A06C}" presName="spaceRect" presStyleCnt="0"/>
      <dgm:spPr/>
    </dgm:pt>
    <dgm:pt modelId="{E1850CD9-42C2-40EB-ABD2-1F2A2028FD73}" type="pres">
      <dgm:prSet presAssocID="{7106CD25-781A-4908-933B-A758B584A06C}" presName="parTx" presStyleLbl="revTx" presStyleIdx="0" presStyleCnt="6">
        <dgm:presLayoutVars>
          <dgm:chMax val="0"/>
          <dgm:chPref val="0"/>
        </dgm:presLayoutVars>
      </dgm:prSet>
      <dgm:spPr/>
    </dgm:pt>
    <dgm:pt modelId="{94C3E0D9-CFF5-4D6B-BCC0-CFED27F69EC8}" type="pres">
      <dgm:prSet presAssocID="{7106CD25-781A-4908-933B-A758B584A06C}" presName="desTx" presStyleLbl="revTx" presStyleIdx="1" presStyleCnt="6">
        <dgm:presLayoutVars/>
      </dgm:prSet>
      <dgm:spPr/>
    </dgm:pt>
    <dgm:pt modelId="{E3004CFF-B2A8-435B-A21B-2549160AD85C}" type="pres">
      <dgm:prSet presAssocID="{E846A97A-87FA-40C2-BC85-B982D8C7D35F}" presName="sibTrans" presStyleCnt="0"/>
      <dgm:spPr/>
    </dgm:pt>
    <dgm:pt modelId="{75B4C41C-8D77-48FB-94D6-6C4D35E361E3}" type="pres">
      <dgm:prSet presAssocID="{4001B581-5E3E-4398-90F5-1703674F2380}" presName="compNode" presStyleCnt="0"/>
      <dgm:spPr/>
    </dgm:pt>
    <dgm:pt modelId="{32CEE788-58BF-4A29-A3EE-A197ECF1C8F3}" type="pres">
      <dgm:prSet presAssocID="{4001B581-5E3E-4398-90F5-1703674F2380}" presName="bgRect" presStyleLbl="bgShp" presStyleIdx="1" presStyleCnt="3"/>
      <dgm:spPr/>
    </dgm:pt>
    <dgm:pt modelId="{F47D0A35-72B3-4016-85A6-CB2FFCDC5B73}" type="pres">
      <dgm:prSet presAssocID="{4001B581-5E3E-4398-90F5-1703674F238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ecturer"/>
        </a:ext>
      </dgm:extLst>
    </dgm:pt>
    <dgm:pt modelId="{EF91EFCD-0695-4674-9EC9-56C795C920BB}" type="pres">
      <dgm:prSet presAssocID="{4001B581-5E3E-4398-90F5-1703674F2380}" presName="spaceRect" presStyleCnt="0"/>
      <dgm:spPr/>
    </dgm:pt>
    <dgm:pt modelId="{7625B16F-1FC8-42D7-889A-353415D43993}" type="pres">
      <dgm:prSet presAssocID="{4001B581-5E3E-4398-90F5-1703674F2380}" presName="parTx" presStyleLbl="revTx" presStyleIdx="2" presStyleCnt="6">
        <dgm:presLayoutVars>
          <dgm:chMax val="0"/>
          <dgm:chPref val="0"/>
        </dgm:presLayoutVars>
      </dgm:prSet>
      <dgm:spPr/>
    </dgm:pt>
    <dgm:pt modelId="{6EB65F36-BD17-455F-B983-0293C8F89FD6}" type="pres">
      <dgm:prSet presAssocID="{4001B581-5E3E-4398-90F5-1703674F2380}" presName="desTx" presStyleLbl="revTx" presStyleIdx="3" presStyleCnt="6">
        <dgm:presLayoutVars/>
      </dgm:prSet>
      <dgm:spPr/>
    </dgm:pt>
    <dgm:pt modelId="{38CCF146-E56F-4B8D-BD18-641F8CE9A12D}" type="pres">
      <dgm:prSet presAssocID="{ED32FF25-346A-4051-B8AA-1FA9B196EF02}" presName="sibTrans" presStyleCnt="0"/>
      <dgm:spPr/>
    </dgm:pt>
    <dgm:pt modelId="{A1385942-4346-435B-A47F-D409C5CE3EFB}" type="pres">
      <dgm:prSet presAssocID="{07174971-5D33-4451-8552-AFEFD3963300}" presName="compNode" presStyleCnt="0"/>
      <dgm:spPr/>
    </dgm:pt>
    <dgm:pt modelId="{35E5C34C-6B0C-4191-937C-8E3D5F947A24}" type="pres">
      <dgm:prSet presAssocID="{07174971-5D33-4451-8552-AFEFD3963300}" presName="bgRect" presStyleLbl="bgShp" presStyleIdx="2" presStyleCnt="3"/>
      <dgm:spPr/>
    </dgm:pt>
    <dgm:pt modelId="{EC89FC1A-F1B0-4DD8-B874-625D203912C3}" type="pres">
      <dgm:prSet presAssocID="{07174971-5D33-4451-8552-AFEFD396330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keting"/>
        </a:ext>
      </dgm:extLst>
    </dgm:pt>
    <dgm:pt modelId="{FED68A27-2950-4976-AF12-8FA2815F16B6}" type="pres">
      <dgm:prSet presAssocID="{07174971-5D33-4451-8552-AFEFD3963300}" presName="spaceRect" presStyleCnt="0"/>
      <dgm:spPr/>
    </dgm:pt>
    <dgm:pt modelId="{0D85FF83-2650-4327-9DAC-53FF2B469AE2}" type="pres">
      <dgm:prSet presAssocID="{07174971-5D33-4451-8552-AFEFD3963300}" presName="parTx" presStyleLbl="revTx" presStyleIdx="4" presStyleCnt="6">
        <dgm:presLayoutVars>
          <dgm:chMax val="0"/>
          <dgm:chPref val="0"/>
        </dgm:presLayoutVars>
      </dgm:prSet>
      <dgm:spPr/>
    </dgm:pt>
    <dgm:pt modelId="{67D95DA9-4640-4E35-BAFB-CA6B8BD982C6}" type="pres">
      <dgm:prSet presAssocID="{07174971-5D33-4451-8552-AFEFD3963300}" presName="desTx" presStyleLbl="revTx" presStyleIdx="5" presStyleCnt="6">
        <dgm:presLayoutVars/>
      </dgm:prSet>
      <dgm:spPr/>
    </dgm:pt>
  </dgm:ptLst>
  <dgm:cxnLst>
    <dgm:cxn modelId="{D99A8300-505B-4531-B8DF-A2D917CCB240}" type="presOf" srcId="{7106CD25-781A-4908-933B-A758B584A06C}" destId="{E1850CD9-42C2-40EB-ABD2-1F2A2028FD73}" srcOrd="0" destOrd="0" presId="urn:microsoft.com/office/officeart/2018/2/layout/IconVerticalSolidList"/>
    <dgm:cxn modelId="{BB445309-FCEA-4EAB-A947-F99763F40F00}" srcId="{5AD4054C-630A-412D-B568-08CFE7A71C54}" destId="{4001B581-5E3E-4398-90F5-1703674F2380}" srcOrd="1" destOrd="0" parTransId="{FC33ED38-BEBD-4588-8CE4-7446C298D836}" sibTransId="{ED32FF25-346A-4051-B8AA-1FA9B196EF02}"/>
    <dgm:cxn modelId="{44B77D0C-7945-4449-96C4-3DE0517AD429}" type="presOf" srcId="{9FF6CD77-75FE-4556-83B9-F5134BA3BC66}" destId="{94C3E0D9-CFF5-4D6B-BCC0-CFED27F69EC8}" srcOrd="0" destOrd="0" presId="urn:microsoft.com/office/officeart/2018/2/layout/IconVerticalSolidList"/>
    <dgm:cxn modelId="{2295C41F-C49B-4366-A8B5-FD97AE06315B}" srcId="{7106CD25-781A-4908-933B-A758B584A06C}" destId="{9FF6CD77-75FE-4556-83B9-F5134BA3BC66}" srcOrd="0" destOrd="0" parTransId="{B6A661E4-A0C4-4E35-9F82-F6575DC0993E}" sibTransId="{9A7D7C84-B3CA-4616-8EE9-831E8AB3F6BF}"/>
    <dgm:cxn modelId="{1E01DC4B-4D9E-4441-9D45-081E5C899DC7}" type="presOf" srcId="{07174971-5D33-4451-8552-AFEFD3963300}" destId="{0D85FF83-2650-4327-9DAC-53FF2B469AE2}" srcOrd="0" destOrd="0" presId="urn:microsoft.com/office/officeart/2018/2/layout/IconVerticalSolidList"/>
    <dgm:cxn modelId="{7BBB9D4C-8CAB-45EC-AF23-5BC6EE824EC0}" srcId="{07174971-5D33-4451-8552-AFEFD3963300}" destId="{0F67D761-05B4-4846-AF99-357A25F28442}" srcOrd="0" destOrd="0" parTransId="{55ECCCF7-AA57-4402-B527-960DA45C5E5A}" sibTransId="{6F1E1D5B-0AB1-422F-9C7F-EECE33F211D6}"/>
    <dgm:cxn modelId="{EBDC1B80-41CB-48F4-A178-4968D3783E2F}" srcId="{5AD4054C-630A-412D-B568-08CFE7A71C54}" destId="{7106CD25-781A-4908-933B-A758B584A06C}" srcOrd="0" destOrd="0" parTransId="{AC123E4A-5F35-4F6A-A3E9-70CDE11E5547}" sibTransId="{E846A97A-87FA-40C2-BC85-B982D8C7D35F}"/>
    <dgm:cxn modelId="{AE903B88-AA08-45B3-B721-AF9BD2D3AE7C}" type="presOf" srcId="{07A40D2E-32AA-49D7-83D2-56A6E09B6F55}" destId="{6EB65F36-BD17-455F-B983-0293C8F89FD6}" srcOrd="0" destOrd="0" presId="urn:microsoft.com/office/officeart/2018/2/layout/IconVerticalSolidList"/>
    <dgm:cxn modelId="{96FBCC9A-8560-47A0-9F7B-7784B176D414}" srcId="{5AD4054C-630A-412D-B568-08CFE7A71C54}" destId="{07174971-5D33-4451-8552-AFEFD3963300}" srcOrd="2" destOrd="0" parTransId="{9CB022ED-456A-477B-B470-DF9D609CA522}" sibTransId="{1161A936-D078-4608-86B4-F6987ECEC8E4}"/>
    <dgm:cxn modelId="{F74B42C1-C529-4E18-93F6-58C1B900DA92}" srcId="{4001B581-5E3E-4398-90F5-1703674F2380}" destId="{07A40D2E-32AA-49D7-83D2-56A6E09B6F55}" srcOrd="0" destOrd="0" parTransId="{9889EBBB-4803-414D-AFA4-3594028E4878}" sibTransId="{9CF4D7FB-3C6D-4871-9D69-9A96FAF4B1E2}"/>
    <dgm:cxn modelId="{6ACB44DA-6256-4CF7-9B8D-A46F90E1404A}" type="presOf" srcId="{5AD4054C-630A-412D-B568-08CFE7A71C54}" destId="{5BE4A749-7E65-4C34-B3E1-90BAE373F1BE}" srcOrd="0" destOrd="0" presId="urn:microsoft.com/office/officeart/2018/2/layout/IconVerticalSolidList"/>
    <dgm:cxn modelId="{D09F0CF7-96BC-45B3-A284-F481AA9FB6BC}" type="presOf" srcId="{4001B581-5E3E-4398-90F5-1703674F2380}" destId="{7625B16F-1FC8-42D7-889A-353415D43993}" srcOrd="0" destOrd="0" presId="urn:microsoft.com/office/officeart/2018/2/layout/IconVerticalSolidList"/>
    <dgm:cxn modelId="{DEACB0FE-7922-4777-8323-E2A66BAFF539}" type="presOf" srcId="{0F67D761-05B4-4846-AF99-357A25F28442}" destId="{67D95DA9-4640-4E35-BAFB-CA6B8BD982C6}" srcOrd="0" destOrd="0" presId="urn:microsoft.com/office/officeart/2018/2/layout/IconVerticalSolidList"/>
    <dgm:cxn modelId="{22DA440A-C776-4E99-8AB0-58E9A126D916}" type="presParOf" srcId="{5BE4A749-7E65-4C34-B3E1-90BAE373F1BE}" destId="{C428E4AD-472B-4BF6-A261-06D88C04E77B}" srcOrd="0" destOrd="0" presId="urn:microsoft.com/office/officeart/2018/2/layout/IconVerticalSolidList"/>
    <dgm:cxn modelId="{14BF8D49-81DD-4B8C-BCE3-EC038429370B}" type="presParOf" srcId="{C428E4AD-472B-4BF6-A261-06D88C04E77B}" destId="{FF4F1E73-1D0B-4B0B-9951-6DBB1F899726}" srcOrd="0" destOrd="0" presId="urn:microsoft.com/office/officeart/2018/2/layout/IconVerticalSolidList"/>
    <dgm:cxn modelId="{20972C23-C5A3-48A6-919C-D5FDD233A127}" type="presParOf" srcId="{C428E4AD-472B-4BF6-A261-06D88C04E77B}" destId="{8541F87A-0C31-4FEE-BE82-F2DE655EBA62}" srcOrd="1" destOrd="0" presId="urn:microsoft.com/office/officeart/2018/2/layout/IconVerticalSolidList"/>
    <dgm:cxn modelId="{4974E393-78EF-4BF8-A346-5EBA9ACCF849}" type="presParOf" srcId="{C428E4AD-472B-4BF6-A261-06D88C04E77B}" destId="{9C3CABEA-EAD2-458D-B4BA-242B6236E198}" srcOrd="2" destOrd="0" presId="urn:microsoft.com/office/officeart/2018/2/layout/IconVerticalSolidList"/>
    <dgm:cxn modelId="{22851A9A-63C9-451D-836D-6B7478F1F361}" type="presParOf" srcId="{C428E4AD-472B-4BF6-A261-06D88C04E77B}" destId="{E1850CD9-42C2-40EB-ABD2-1F2A2028FD73}" srcOrd="3" destOrd="0" presId="urn:microsoft.com/office/officeart/2018/2/layout/IconVerticalSolidList"/>
    <dgm:cxn modelId="{82AAA8E9-5881-44A7-BD15-AB9D39FD052B}" type="presParOf" srcId="{C428E4AD-472B-4BF6-A261-06D88C04E77B}" destId="{94C3E0D9-CFF5-4D6B-BCC0-CFED27F69EC8}" srcOrd="4" destOrd="0" presId="urn:microsoft.com/office/officeart/2018/2/layout/IconVerticalSolidList"/>
    <dgm:cxn modelId="{B7588B0E-9DF9-4300-A3FB-7D0A40F922CE}" type="presParOf" srcId="{5BE4A749-7E65-4C34-B3E1-90BAE373F1BE}" destId="{E3004CFF-B2A8-435B-A21B-2549160AD85C}" srcOrd="1" destOrd="0" presId="urn:microsoft.com/office/officeart/2018/2/layout/IconVerticalSolidList"/>
    <dgm:cxn modelId="{A461D9E1-8366-4E36-B569-82D1D78FB836}" type="presParOf" srcId="{5BE4A749-7E65-4C34-B3E1-90BAE373F1BE}" destId="{75B4C41C-8D77-48FB-94D6-6C4D35E361E3}" srcOrd="2" destOrd="0" presId="urn:microsoft.com/office/officeart/2018/2/layout/IconVerticalSolidList"/>
    <dgm:cxn modelId="{F2F2D5F9-48BD-4514-BA6A-6C62F646A3BF}" type="presParOf" srcId="{75B4C41C-8D77-48FB-94D6-6C4D35E361E3}" destId="{32CEE788-58BF-4A29-A3EE-A197ECF1C8F3}" srcOrd="0" destOrd="0" presId="urn:microsoft.com/office/officeart/2018/2/layout/IconVerticalSolidList"/>
    <dgm:cxn modelId="{5C2F1094-C99B-4E05-AA3C-53E41D82ACDE}" type="presParOf" srcId="{75B4C41C-8D77-48FB-94D6-6C4D35E361E3}" destId="{F47D0A35-72B3-4016-85A6-CB2FFCDC5B73}" srcOrd="1" destOrd="0" presId="urn:microsoft.com/office/officeart/2018/2/layout/IconVerticalSolidList"/>
    <dgm:cxn modelId="{E76E7CC5-86BD-4510-A068-69CA3DC947AE}" type="presParOf" srcId="{75B4C41C-8D77-48FB-94D6-6C4D35E361E3}" destId="{EF91EFCD-0695-4674-9EC9-56C795C920BB}" srcOrd="2" destOrd="0" presId="urn:microsoft.com/office/officeart/2018/2/layout/IconVerticalSolidList"/>
    <dgm:cxn modelId="{22078670-89BF-4B07-810D-1361A0B45164}" type="presParOf" srcId="{75B4C41C-8D77-48FB-94D6-6C4D35E361E3}" destId="{7625B16F-1FC8-42D7-889A-353415D43993}" srcOrd="3" destOrd="0" presId="urn:microsoft.com/office/officeart/2018/2/layout/IconVerticalSolidList"/>
    <dgm:cxn modelId="{91D03467-9D30-4F4D-91D5-0B1514E3D7B2}" type="presParOf" srcId="{75B4C41C-8D77-48FB-94D6-6C4D35E361E3}" destId="{6EB65F36-BD17-455F-B983-0293C8F89FD6}" srcOrd="4" destOrd="0" presId="urn:microsoft.com/office/officeart/2018/2/layout/IconVerticalSolidList"/>
    <dgm:cxn modelId="{A17691F2-671E-45F4-8318-F8C69D7045C5}" type="presParOf" srcId="{5BE4A749-7E65-4C34-B3E1-90BAE373F1BE}" destId="{38CCF146-E56F-4B8D-BD18-641F8CE9A12D}" srcOrd="3" destOrd="0" presId="urn:microsoft.com/office/officeart/2018/2/layout/IconVerticalSolidList"/>
    <dgm:cxn modelId="{D214745F-84C7-4CFF-8D3E-D01F588F22C3}" type="presParOf" srcId="{5BE4A749-7E65-4C34-B3E1-90BAE373F1BE}" destId="{A1385942-4346-435B-A47F-D409C5CE3EFB}" srcOrd="4" destOrd="0" presId="urn:microsoft.com/office/officeart/2018/2/layout/IconVerticalSolidList"/>
    <dgm:cxn modelId="{E7175E9A-DBBC-4610-B924-CC74860E55C3}" type="presParOf" srcId="{A1385942-4346-435B-A47F-D409C5CE3EFB}" destId="{35E5C34C-6B0C-4191-937C-8E3D5F947A24}" srcOrd="0" destOrd="0" presId="urn:microsoft.com/office/officeart/2018/2/layout/IconVerticalSolidList"/>
    <dgm:cxn modelId="{5AF61792-08B6-47FC-B0D5-2FC147874A91}" type="presParOf" srcId="{A1385942-4346-435B-A47F-D409C5CE3EFB}" destId="{EC89FC1A-F1B0-4DD8-B874-625D203912C3}" srcOrd="1" destOrd="0" presId="urn:microsoft.com/office/officeart/2018/2/layout/IconVerticalSolidList"/>
    <dgm:cxn modelId="{530191CB-D573-47FC-882F-9F8C1EC660F2}" type="presParOf" srcId="{A1385942-4346-435B-A47F-D409C5CE3EFB}" destId="{FED68A27-2950-4976-AF12-8FA2815F16B6}" srcOrd="2" destOrd="0" presId="urn:microsoft.com/office/officeart/2018/2/layout/IconVerticalSolidList"/>
    <dgm:cxn modelId="{9C37FE50-A548-4B54-A696-B0D4887B3AE0}" type="presParOf" srcId="{A1385942-4346-435B-A47F-D409C5CE3EFB}" destId="{0D85FF83-2650-4327-9DAC-53FF2B469AE2}" srcOrd="3" destOrd="0" presId="urn:microsoft.com/office/officeart/2018/2/layout/IconVerticalSolidList"/>
    <dgm:cxn modelId="{BB063CD5-13D2-48AA-BD0B-0D82ED5B6714}" type="presParOf" srcId="{A1385942-4346-435B-A47F-D409C5CE3EFB}" destId="{67D95DA9-4640-4E35-BAFB-CA6B8BD982C6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ADDD537-37DD-453B-AABF-00E193AF12C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23867A2-6E29-4CA1-8547-AAAB619ABBE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Main point I: Documents the existence of a problem.</a:t>
          </a:r>
          <a:endParaRPr lang="en-US" dirty="0"/>
        </a:p>
      </dgm:t>
    </dgm:pt>
    <dgm:pt modelId="{F519E69D-9391-4ED0-97AF-0405F8BC9E10}" type="parTrans" cxnId="{C7826C90-6809-4E53-957D-44024889D4F8}">
      <dgm:prSet/>
      <dgm:spPr/>
      <dgm:t>
        <a:bodyPr/>
        <a:lstStyle/>
        <a:p>
          <a:endParaRPr lang="en-US"/>
        </a:p>
      </dgm:t>
    </dgm:pt>
    <dgm:pt modelId="{1DFC18A0-2690-42BB-AC82-AF82603354CE}" type="sibTrans" cxnId="{C7826C90-6809-4E53-957D-44024889D4F8}">
      <dgm:prSet/>
      <dgm:spPr/>
      <dgm:t>
        <a:bodyPr/>
        <a:lstStyle/>
        <a:p>
          <a:endParaRPr lang="en-US"/>
        </a:p>
      </dgm:t>
    </dgm:pt>
    <dgm:pt modelId="{25876A0D-7053-4720-BCE6-B7DA354ECF6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Main point II: Presents a solution to the problem.</a:t>
          </a:r>
          <a:endParaRPr lang="en-US" dirty="0"/>
        </a:p>
      </dgm:t>
    </dgm:pt>
    <dgm:pt modelId="{FBB42864-8340-4E46-8533-E88A2FF22C17}" type="parTrans" cxnId="{836E3A91-25D2-4B52-934B-6B64E524021B}">
      <dgm:prSet/>
      <dgm:spPr/>
      <dgm:t>
        <a:bodyPr/>
        <a:lstStyle/>
        <a:p>
          <a:endParaRPr lang="en-US"/>
        </a:p>
      </dgm:t>
    </dgm:pt>
    <dgm:pt modelId="{E15A2A42-6881-4775-96E0-A13F67FB6DFB}" type="sibTrans" cxnId="{836E3A91-25D2-4B52-934B-6B64E524021B}">
      <dgm:prSet/>
      <dgm:spPr/>
      <dgm:t>
        <a:bodyPr/>
        <a:lstStyle/>
        <a:p>
          <a:endParaRPr lang="en-US"/>
        </a:p>
      </dgm:t>
    </dgm:pt>
    <dgm:pt modelId="{D95D279A-6561-4434-B2F9-A133925F7042}" type="pres">
      <dgm:prSet presAssocID="{0ADDD537-37DD-453B-AABF-00E193AF12CA}" presName="root" presStyleCnt="0">
        <dgm:presLayoutVars>
          <dgm:dir/>
          <dgm:resizeHandles val="exact"/>
        </dgm:presLayoutVars>
      </dgm:prSet>
      <dgm:spPr/>
    </dgm:pt>
    <dgm:pt modelId="{36DEA88C-26B9-46C0-9D3A-BDF31F876DA0}" type="pres">
      <dgm:prSet presAssocID="{D23867A2-6E29-4CA1-8547-AAAB619ABBE2}" presName="compNode" presStyleCnt="0"/>
      <dgm:spPr/>
    </dgm:pt>
    <dgm:pt modelId="{AAA1A419-13B9-4491-85EE-776BB336FF48}" type="pres">
      <dgm:prSet presAssocID="{D23867A2-6E29-4CA1-8547-AAAB619ABBE2}" presName="bgRect" presStyleLbl="bgShp" presStyleIdx="0" presStyleCnt="2"/>
      <dgm:spPr/>
    </dgm:pt>
    <dgm:pt modelId="{FD6A2256-24BC-4EF6-8DB5-BBED37AABF3F}" type="pres">
      <dgm:prSet presAssocID="{D23867A2-6E29-4CA1-8547-AAAB619ABBE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BF5D07FC-1454-4E5C-9C3D-CDC3640A1EA4}" type="pres">
      <dgm:prSet presAssocID="{D23867A2-6E29-4CA1-8547-AAAB619ABBE2}" presName="spaceRect" presStyleCnt="0"/>
      <dgm:spPr/>
    </dgm:pt>
    <dgm:pt modelId="{74B180EC-165F-4371-810D-93A3D0522BBD}" type="pres">
      <dgm:prSet presAssocID="{D23867A2-6E29-4CA1-8547-AAAB619ABBE2}" presName="parTx" presStyleLbl="revTx" presStyleIdx="0" presStyleCnt="2">
        <dgm:presLayoutVars>
          <dgm:chMax val="0"/>
          <dgm:chPref val="0"/>
        </dgm:presLayoutVars>
      </dgm:prSet>
      <dgm:spPr/>
    </dgm:pt>
    <dgm:pt modelId="{1A3E60B3-2FE8-416B-9E96-63E2ED30AB3F}" type="pres">
      <dgm:prSet presAssocID="{1DFC18A0-2690-42BB-AC82-AF82603354CE}" presName="sibTrans" presStyleCnt="0"/>
      <dgm:spPr/>
    </dgm:pt>
    <dgm:pt modelId="{62FA3E1E-DC22-4746-8F06-7EA4918374DE}" type="pres">
      <dgm:prSet presAssocID="{25876A0D-7053-4720-BCE6-B7DA354ECF63}" presName="compNode" presStyleCnt="0"/>
      <dgm:spPr/>
    </dgm:pt>
    <dgm:pt modelId="{3B6FB441-8CA2-4B97-B347-8B9D12F63EE9}" type="pres">
      <dgm:prSet presAssocID="{25876A0D-7053-4720-BCE6-B7DA354ECF63}" presName="bgRect" presStyleLbl="bgShp" presStyleIdx="1" presStyleCnt="2"/>
      <dgm:spPr/>
    </dgm:pt>
    <dgm:pt modelId="{A143D0B5-BEA6-4358-991C-A6D0A3CC032B}" type="pres">
      <dgm:prSet presAssocID="{25876A0D-7053-4720-BCE6-B7DA354ECF63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36104741-D8E1-4887-9E22-66F97EC00A50}" type="pres">
      <dgm:prSet presAssocID="{25876A0D-7053-4720-BCE6-B7DA354ECF63}" presName="spaceRect" presStyleCnt="0"/>
      <dgm:spPr/>
    </dgm:pt>
    <dgm:pt modelId="{0D67D068-E25F-4743-8981-4A65451B2555}" type="pres">
      <dgm:prSet presAssocID="{25876A0D-7053-4720-BCE6-B7DA354ECF63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0ACA5A69-B9B2-4D4D-99D5-05EF233C621E}" type="presOf" srcId="{D23867A2-6E29-4CA1-8547-AAAB619ABBE2}" destId="{74B180EC-165F-4371-810D-93A3D0522BBD}" srcOrd="0" destOrd="0" presId="urn:microsoft.com/office/officeart/2018/2/layout/IconVerticalSolidList"/>
    <dgm:cxn modelId="{508B9086-943C-D94D-9EC3-F8FE616E7339}" type="presOf" srcId="{25876A0D-7053-4720-BCE6-B7DA354ECF63}" destId="{0D67D068-E25F-4743-8981-4A65451B2555}" srcOrd="0" destOrd="0" presId="urn:microsoft.com/office/officeart/2018/2/layout/IconVerticalSolidList"/>
    <dgm:cxn modelId="{C7826C90-6809-4E53-957D-44024889D4F8}" srcId="{0ADDD537-37DD-453B-AABF-00E193AF12CA}" destId="{D23867A2-6E29-4CA1-8547-AAAB619ABBE2}" srcOrd="0" destOrd="0" parTransId="{F519E69D-9391-4ED0-97AF-0405F8BC9E10}" sibTransId="{1DFC18A0-2690-42BB-AC82-AF82603354CE}"/>
    <dgm:cxn modelId="{836E3A91-25D2-4B52-934B-6B64E524021B}" srcId="{0ADDD537-37DD-453B-AABF-00E193AF12CA}" destId="{25876A0D-7053-4720-BCE6-B7DA354ECF63}" srcOrd="1" destOrd="0" parTransId="{FBB42864-8340-4E46-8533-E88A2FF22C17}" sibTransId="{E15A2A42-6881-4775-96E0-A13F67FB6DFB}"/>
    <dgm:cxn modelId="{0957C9AA-8B0F-504B-AA04-DCC947A5CA42}" type="presOf" srcId="{0ADDD537-37DD-453B-AABF-00E193AF12CA}" destId="{D95D279A-6561-4434-B2F9-A133925F7042}" srcOrd="0" destOrd="0" presId="urn:microsoft.com/office/officeart/2018/2/layout/IconVerticalSolidList"/>
    <dgm:cxn modelId="{74ED6A05-CA9F-2545-95A3-78B23A2D725E}" type="presParOf" srcId="{D95D279A-6561-4434-B2F9-A133925F7042}" destId="{36DEA88C-26B9-46C0-9D3A-BDF31F876DA0}" srcOrd="0" destOrd="0" presId="urn:microsoft.com/office/officeart/2018/2/layout/IconVerticalSolidList"/>
    <dgm:cxn modelId="{7A38B936-C6A6-ED43-8E8C-5C482BF5123A}" type="presParOf" srcId="{36DEA88C-26B9-46C0-9D3A-BDF31F876DA0}" destId="{AAA1A419-13B9-4491-85EE-776BB336FF48}" srcOrd="0" destOrd="0" presId="urn:microsoft.com/office/officeart/2018/2/layout/IconVerticalSolidList"/>
    <dgm:cxn modelId="{520E39C5-8248-8F4A-808D-5FF764FEEFF9}" type="presParOf" srcId="{36DEA88C-26B9-46C0-9D3A-BDF31F876DA0}" destId="{FD6A2256-24BC-4EF6-8DB5-BBED37AABF3F}" srcOrd="1" destOrd="0" presId="urn:microsoft.com/office/officeart/2018/2/layout/IconVerticalSolidList"/>
    <dgm:cxn modelId="{3082A523-3788-2B40-82E6-30E2E1BDB556}" type="presParOf" srcId="{36DEA88C-26B9-46C0-9D3A-BDF31F876DA0}" destId="{BF5D07FC-1454-4E5C-9C3D-CDC3640A1EA4}" srcOrd="2" destOrd="0" presId="urn:microsoft.com/office/officeart/2018/2/layout/IconVerticalSolidList"/>
    <dgm:cxn modelId="{1CE2214A-E1C0-F443-A8C5-D22B53301EAC}" type="presParOf" srcId="{36DEA88C-26B9-46C0-9D3A-BDF31F876DA0}" destId="{74B180EC-165F-4371-810D-93A3D0522BBD}" srcOrd="3" destOrd="0" presId="urn:microsoft.com/office/officeart/2018/2/layout/IconVerticalSolidList"/>
    <dgm:cxn modelId="{D05A9FAC-4D05-FF46-84BE-080E9482E8A2}" type="presParOf" srcId="{D95D279A-6561-4434-B2F9-A133925F7042}" destId="{1A3E60B3-2FE8-416B-9E96-63E2ED30AB3F}" srcOrd="1" destOrd="0" presId="urn:microsoft.com/office/officeart/2018/2/layout/IconVerticalSolidList"/>
    <dgm:cxn modelId="{49FE27FF-E0E4-374D-9E3A-29930F48B6CC}" type="presParOf" srcId="{D95D279A-6561-4434-B2F9-A133925F7042}" destId="{62FA3E1E-DC22-4746-8F06-7EA4918374DE}" srcOrd="2" destOrd="0" presId="urn:microsoft.com/office/officeart/2018/2/layout/IconVerticalSolidList"/>
    <dgm:cxn modelId="{217213C8-249F-E649-AAAF-B417372963CD}" type="presParOf" srcId="{62FA3E1E-DC22-4746-8F06-7EA4918374DE}" destId="{3B6FB441-8CA2-4B97-B347-8B9D12F63EE9}" srcOrd="0" destOrd="0" presId="urn:microsoft.com/office/officeart/2018/2/layout/IconVerticalSolidList"/>
    <dgm:cxn modelId="{8DA2B452-70DF-2244-8F14-122CDCE85D94}" type="presParOf" srcId="{62FA3E1E-DC22-4746-8F06-7EA4918374DE}" destId="{A143D0B5-BEA6-4358-991C-A6D0A3CC032B}" srcOrd="1" destOrd="0" presId="urn:microsoft.com/office/officeart/2018/2/layout/IconVerticalSolidList"/>
    <dgm:cxn modelId="{A6401C95-3FC1-784D-BC63-6C28177210B8}" type="presParOf" srcId="{62FA3E1E-DC22-4746-8F06-7EA4918374DE}" destId="{36104741-D8E1-4887-9E22-66F97EC00A50}" srcOrd="2" destOrd="0" presId="urn:microsoft.com/office/officeart/2018/2/layout/IconVerticalSolidList"/>
    <dgm:cxn modelId="{06788020-9740-FA4E-8E99-EB81131B492A}" type="presParOf" srcId="{62FA3E1E-DC22-4746-8F06-7EA4918374DE}" destId="{0D67D068-E25F-4743-8981-4A65451B255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ADDD537-37DD-453B-AABF-00E193AF12C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95D279A-6561-4434-B2F9-A133925F7042}" type="pres">
      <dgm:prSet presAssocID="{0ADDD537-37DD-453B-AABF-00E193AF12CA}" presName="root" presStyleCnt="0">
        <dgm:presLayoutVars>
          <dgm:dir/>
          <dgm:resizeHandles val="exact"/>
        </dgm:presLayoutVars>
      </dgm:prSet>
      <dgm:spPr/>
    </dgm:pt>
  </dgm:ptLst>
  <dgm:cxnLst>
    <dgm:cxn modelId="{0957C9AA-8B0F-504B-AA04-DCC947A5CA42}" type="presOf" srcId="{0ADDD537-37DD-453B-AABF-00E193AF12CA}" destId="{D95D279A-6561-4434-B2F9-A133925F7042}" srcOrd="0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B30D750-52C5-423A-8D86-3CFDAD70A73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CC9897A-06F4-45A7-9BAD-75D3F57E93DA}">
      <dgm:prSet/>
      <dgm:spPr/>
      <dgm:t>
        <a:bodyPr/>
        <a:lstStyle/>
        <a:p>
          <a:r>
            <a:rPr lang="en-US" b="1" dirty="0"/>
            <a:t>Main point I: Documents the existence of a problem.</a:t>
          </a:r>
          <a:endParaRPr lang="en-US" dirty="0"/>
        </a:p>
      </dgm:t>
    </dgm:pt>
    <dgm:pt modelId="{4020D69A-E4CB-4638-B26B-CF52095D857B}" type="parTrans" cxnId="{238AA93D-7C68-4E7C-AFC1-A7E83097A1C4}">
      <dgm:prSet/>
      <dgm:spPr/>
      <dgm:t>
        <a:bodyPr/>
        <a:lstStyle/>
        <a:p>
          <a:endParaRPr lang="en-US"/>
        </a:p>
      </dgm:t>
    </dgm:pt>
    <dgm:pt modelId="{54F49245-3267-4A16-B740-8E4A6BE0AA0D}" type="sibTrans" cxnId="{238AA93D-7C68-4E7C-AFC1-A7E83097A1C4}">
      <dgm:prSet/>
      <dgm:spPr/>
      <dgm:t>
        <a:bodyPr/>
        <a:lstStyle/>
        <a:p>
          <a:endParaRPr lang="en-US"/>
        </a:p>
      </dgm:t>
    </dgm:pt>
    <dgm:pt modelId="{15949D0C-A1E9-418B-82D1-3F41FAE85FF4}">
      <dgm:prSet/>
      <dgm:spPr/>
      <dgm:t>
        <a:bodyPr/>
        <a:lstStyle/>
        <a:p>
          <a:r>
            <a:rPr lang="en-US" b="1" dirty="0"/>
            <a:t>Main point II: Analyzes the causes of the problem.</a:t>
          </a:r>
          <a:endParaRPr lang="en-US" dirty="0"/>
        </a:p>
      </dgm:t>
    </dgm:pt>
    <dgm:pt modelId="{0BFF4AF5-2F59-4867-BB9A-30D8D5009307}" type="parTrans" cxnId="{8225731F-77EB-41C0-9F13-2348512D8970}">
      <dgm:prSet/>
      <dgm:spPr/>
      <dgm:t>
        <a:bodyPr/>
        <a:lstStyle/>
        <a:p>
          <a:endParaRPr lang="en-US"/>
        </a:p>
      </dgm:t>
    </dgm:pt>
    <dgm:pt modelId="{1E558F81-8FAF-4D5F-A8E0-A837344B5878}" type="sibTrans" cxnId="{8225731F-77EB-41C0-9F13-2348512D8970}">
      <dgm:prSet/>
      <dgm:spPr/>
      <dgm:t>
        <a:bodyPr/>
        <a:lstStyle/>
        <a:p>
          <a:endParaRPr lang="en-US"/>
        </a:p>
      </dgm:t>
    </dgm:pt>
    <dgm:pt modelId="{DE89F97C-796E-4FF1-9585-E0A8C6939568}">
      <dgm:prSet/>
      <dgm:spPr/>
      <dgm:t>
        <a:bodyPr/>
        <a:lstStyle/>
        <a:p>
          <a:r>
            <a:rPr lang="en-US" b="1" dirty="0"/>
            <a:t>Main point III: Presents a solution to the problem.</a:t>
          </a:r>
          <a:endParaRPr lang="en-US" dirty="0"/>
        </a:p>
      </dgm:t>
    </dgm:pt>
    <dgm:pt modelId="{B9EE7702-4FB8-427F-92E3-204048E2C1C4}" type="parTrans" cxnId="{44214732-D80D-47EB-AD23-D4A17F09EE7C}">
      <dgm:prSet/>
      <dgm:spPr/>
      <dgm:t>
        <a:bodyPr/>
        <a:lstStyle/>
        <a:p>
          <a:endParaRPr lang="en-US"/>
        </a:p>
      </dgm:t>
    </dgm:pt>
    <dgm:pt modelId="{5DF26DBF-E254-45DB-A7AC-786B3326BA02}" type="sibTrans" cxnId="{44214732-D80D-47EB-AD23-D4A17F09EE7C}">
      <dgm:prSet/>
      <dgm:spPr/>
      <dgm:t>
        <a:bodyPr/>
        <a:lstStyle/>
        <a:p>
          <a:endParaRPr lang="en-US"/>
        </a:p>
      </dgm:t>
    </dgm:pt>
    <dgm:pt modelId="{9EA3B1E0-0EE0-F64E-85EC-0763D2D818D8}" type="pres">
      <dgm:prSet presAssocID="{DB30D750-52C5-423A-8D86-3CFDAD70A734}" presName="linear" presStyleCnt="0">
        <dgm:presLayoutVars>
          <dgm:animLvl val="lvl"/>
          <dgm:resizeHandles val="exact"/>
        </dgm:presLayoutVars>
      </dgm:prSet>
      <dgm:spPr/>
    </dgm:pt>
    <dgm:pt modelId="{08E7B152-169E-9F4E-A56D-9176B591B761}" type="pres">
      <dgm:prSet presAssocID="{6CC9897A-06F4-45A7-9BAD-75D3F57E93D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617A4BD-8623-4A49-913A-8FA5C8BE83F5}" type="pres">
      <dgm:prSet presAssocID="{54F49245-3267-4A16-B740-8E4A6BE0AA0D}" presName="spacer" presStyleCnt="0"/>
      <dgm:spPr/>
    </dgm:pt>
    <dgm:pt modelId="{252A4397-7760-374B-AE0D-5AE02001A3DD}" type="pres">
      <dgm:prSet presAssocID="{15949D0C-A1E9-418B-82D1-3F41FAE85FF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E6600BE-3709-B146-8864-86DBEE0B6498}" type="pres">
      <dgm:prSet presAssocID="{1E558F81-8FAF-4D5F-A8E0-A837344B5878}" presName="spacer" presStyleCnt="0"/>
      <dgm:spPr/>
    </dgm:pt>
    <dgm:pt modelId="{4E842324-5AFB-3047-8EB4-C6734FA8898C}" type="pres">
      <dgm:prSet presAssocID="{DE89F97C-796E-4FF1-9585-E0A8C693956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225731F-77EB-41C0-9F13-2348512D8970}" srcId="{DB30D750-52C5-423A-8D86-3CFDAD70A734}" destId="{15949D0C-A1E9-418B-82D1-3F41FAE85FF4}" srcOrd="1" destOrd="0" parTransId="{0BFF4AF5-2F59-4867-BB9A-30D8D5009307}" sibTransId="{1E558F81-8FAF-4D5F-A8E0-A837344B5878}"/>
    <dgm:cxn modelId="{44214732-D80D-47EB-AD23-D4A17F09EE7C}" srcId="{DB30D750-52C5-423A-8D86-3CFDAD70A734}" destId="{DE89F97C-796E-4FF1-9585-E0A8C6939568}" srcOrd="2" destOrd="0" parTransId="{B9EE7702-4FB8-427F-92E3-204048E2C1C4}" sibTransId="{5DF26DBF-E254-45DB-A7AC-786B3326BA02}"/>
    <dgm:cxn modelId="{238AA93D-7C68-4E7C-AFC1-A7E83097A1C4}" srcId="{DB30D750-52C5-423A-8D86-3CFDAD70A734}" destId="{6CC9897A-06F4-45A7-9BAD-75D3F57E93DA}" srcOrd="0" destOrd="0" parTransId="{4020D69A-E4CB-4638-B26B-CF52095D857B}" sibTransId="{54F49245-3267-4A16-B740-8E4A6BE0AA0D}"/>
    <dgm:cxn modelId="{B7258465-75D8-AB45-9BDB-7E167ABC1926}" type="presOf" srcId="{15949D0C-A1E9-418B-82D1-3F41FAE85FF4}" destId="{252A4397-7760-374B-AE0D-5AE02001A3DD}" srcOrd="0" destOrd="0" presId="urn:microsoft.com/office/officeart/2005/8/layout/vList2"/>
    <dgm:cxn modelId="{B0635B69-DE48-2C4F-BD8A-736B5BD12243}" type="presOf" srcId="{DE89F97C-796E-4FF1-9585-E0A8C6939568}" destId="{4E842324-5AFB-3047-8EB4-C6734FA8898C}" srcOrd="0" destOrd="0" presId="urn:microsoft.com/office/officeart/2005/8/layout/vList2"/>
    <dgm:cxn modelId="{1485497F-33C4-E34C-B41C-05BEEB3C7717}" type="presOf" srcId="{6CC9897A-06F4-45A7-9BAD-75D3F57E93DA}" destId="{08E7B152-169E-9F4E-A56D-9176B591B761}" srcOrd="0" destOrd="0" presId="urn:microsoft.com/office/officeart/2005/8/layout/vList2"/>
    <dgm:cxn modelId="{697ADBCF-AF91-8642-BDE5-E18AAFFAE248}" type="presOf" srcId="{DB30D750-52C5-423A-8D86-3CFDAD70A734}" destId="{9EA3B1E0-0EE0-F64E-85EC-0763D2D818D8}" srcOrd="0" destOrd="0" presId="urn:microsoft.com/office/officeart/2005/8/layout/vList2"/>
    <dgm:cxn modelId="{6F9CF2FE-4BE5-D64D-B94F-5BA2A6CC20A2}" type="presParOf" srcId="{9EA3B1E0-0EE0-F64E-85EC-0763D2D818D8}" destId="{08E7B152-169E-9F4E-A56D-9176B591B761}" srcOrd="0" destOrd="0" presId="urn:microsoft.com/office/officeart/2005/8/layout/vList2"/>
    <dgm:cxn modelId="{B11CBCE8-24A3-EC40-B85C-F4CB24366E25}" type="presParOf" srcId="{9EA3B1E0-0EE0-F64E-85EC-0763D2D818D8}" destId="{9617A4BD-8623-4A49-913A-8FA5C8BE83F5}" srcOrd="1" destOrd="0" presId="urn:microsoft.com/office/officeart/2005/8/layout/vList2"/>
    <dgm:cxn modelId="{1762C5DB-9298-0B43-9354-5A4ED0920F57}" type="presParOf" srcId="{9EA3B1E0-0EE0-F64E-85EC-0763D2D818D8}" destId="{252A4397-7760-374B-AE0D-5AE02001A3DD}" srcOrd="2" destOrd="0" presId="urn:microsoft.com/office/officeart/2005/8/layout/vList2"/>
    <dgm:cxn modelId="{72E5F7AC-67EE-AC40-BB99-BB211CA08C7B}" type="presParOf" srcId="{9EA3B1E0-0EE0-F64E-85EC-0763D2D818D8}" destId="{FE6600BE-3709-B146-8864-86DBEE0B6498}" srcOrd="3" destOrd="0" presId="urn:microsoft.com/office/officeart/2005/8/layout/vList2"/>
    <dgm:cxn modelId="{8EFDCE57-D3C5-3847-9407-278E00BA4D92}" type="presParOf" srcId="{9EA3B1E0-0EE0-F64E-85EC-0763D2D818D8}" destId="{4E842324-5AFB-3047-8EB4-C6734FA889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B30D750-52C5-423A-8D86-3CFDAD70A73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EA3B1E0-0EE0-F64E-85EC-0763D2D818D8}" type="pres">
      <dgm:prSet presAssocID="{DB30D750-52C5-423A-8D86-3CFDAD70A734}" presName="linear" presStyleCnt="0">
        <dgm:presLayoutVars>
          <dgm:animLvl val="lvl"/>
          <dgm:resizeHandles val="exact"/>
        </dgm:presLayoutVars>
      </dgm:prSet>
      <dgm:spPr/>
    </dgm:pt>
  </dgm:ptLst>
  <dgm:cxnLst>
    <dgm:cxn modelId="{697ADBCF-AF91-8642-BDE5-E18AAFFAE248}" type="presOf" srcId="{DB30D750-52C5-423A-8D86-3CFDAD70A734}" destId="{9EA3B1E0-0EE0-F64E-85EC-0763D2D818D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D81D2A9-55A5-4730-9BDF-3A780E99334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A381CEC-6F08-41AE-A59C-B425455E87B1}">
      <dgm:prSet/>
      <dgm:spPr/>
      <dgm:t>
        <a:bodyPr/>
        <a:lstStyle/>
        <a:p>
          <a:r>
            <a:rPr lang="en-US"/>
            <a:t>Monroe’s Motivated Sequence: </a:t>
          </a:r>
        </a:p>
      </dgm:t>
    </dgm:pt>
    <dgm:pt modelId="{90C14BEB-A97D-4DDD-9ED1-0BEA1FCDDB84}" type="parTrans" cxnId="{4E65230B-7104-405E-99B5-E956714C693F}">
      <dgm:prSet/>
      <dgm:spPr/>
      <dgm:t>
        <a:bodyPr/>
        <a:lstStyle/>
        <a:p>
          <a:endParaRPr lang="en-US"/>
        </a:p>
      </dgm:t>
    </dgm:pt>
    <dgm:pt modelId="{478C068B-143C-4F80-B424-174BB4B26F24}" type="sibTrans" cxnId="{4E65230B-7104-405E-99B5-E956714C693F}">
      <dgm:prSet/>
      <dgm:spPr/>
      <dgm:t>
        <a:bodyPr/>
        <a:lstStyle/>
        <a:p>
          <a:endParaRPr lang="en-US"/>
        </a:p>
      </dgm:t>
    </dgm:pt>
    <dgm:pt modelId="{8A2D9FE2-D8D5-404C-9D1F-BF1CB481D0E0}">
      <dgm:prSet/>
      <dgm:spPr/>
      <dgm:t>
        <a:bodyPr/>
        <a:lstStyle/>
        <a:p>
          <a:r>
            <a:rPr lang="en-US"/>
            <a:t>Attention</a:t>
          </a:r>
        </a:p>
      </dgm:t>
    </dgm:pt>
    <dgm:pt modelId="{98382237-26D2-4EFD-A377-28DA5805FF24}" type="parTrans" cxnId="{3E132FDB-3A96-4F50-AAC7-5B7259F6FEC3}">
      <dgm:prSet/>
      <dgm:spPr/>
      <dgm:t>
        <a:bodyPr/>
        <a:lstStyle/>
        <a:p>
          <a:endParaRPr lang="en-US"/>
        </a:p>
      </dgm:t>
    </dgm:pt>
    <dgm:pt modelId="{18E5A171-5A0C-4782-9CDC-A3C13D366D11}" type="sibTrans" cxnId="{3E132FDB-3A96-4F50-AAC7-5B7259F6FEC3}">
      <dgm:prSet/>
      <dgm:spPr/>
      <dgm:t>
        <a:bodyPr/>
        <a:lstStyle/>
        <a:p>
          <a:endParaRPr lang="en-US"/>
        </a:p>
      </dgm:t>
    </dgm:pt>
    <dgm:pt modelId="{A9F8F58F-CF34-4A78-AFBB-CEA1F5CE2739}">
      <dgm:prSet/>
      <dgm:spPr/>
      <dgm:t>
        <a:bodyPr/>
        <a:lstStyle/>
        <a:p>
          <a:r>
            <a:rPr lang="en-US"/>
            <a:t>Need </a:t>
          </a:r>
        </a:p>
      </dgm:t>
    </dgm:pt>
    <dgm:pt modelId="{093878F4-BEC8-4061-8756-837046F50F0C}" type="parTrans" cxnId="{BCBCC046-B452-4BA7-8F7A-CC9036550B51}">
      <dgm:prSet/>
      <dgm:spPr/>
      <dgm:t>
        <a:bodyPr/>
        <a:lstStyle/>
        <a:p>
          <a:endParaRPr lang="en-US"/>
        </a:p>
      </dgm:t>
    </dgm:pt>
    <dgm:pt modelId="{97112E5B-FAA3-4E73-868D-C987DDE27B6A}" type="sibTrans" cxnId="{BCBCC046-B452-4BA7-8F7A-CC9036550B51}">
      <dgm:prSet/>
      <dgm:spPr/>
      <dgm:t>
        <a:bodyPr/>
        <a:lstStyle/>
        <a:p>
          <a:endParaRPr lang="en-US"/>
        </a:p>
      </dgm:t>
    </dgm:pt>
    <dgm:pt modelId="{DB93CD2A-0670-474F-B39F-9F1F8EE61742}">
      <dgm:prSet/>
      <dgm:spPr/>
      <dgm:t>
        <a:bodyPr/>
        <a:lstStyle/>
        <a:p>
          <a:r>
            <a:rPr lang="en-US"/>
            <a:t>Satisfaction</a:t>
          </a:r>
        </a:p>
      </dgm:t>
    </dgm:pt>
    <dgm:pt modelId="{99C4EEAF-8EB0-4E0D-89E3-0AFD7622F433}" type="parTrans" cxnId="{9518485C-5D12-4BB8-8CC9-DA4270ED4DCB}">
      <dgm:prSet/>
      <dgm:spPr/>
      <dgm:t>
        <a:bodyPr/>
        <a:lstStyle/>
        <a:p>
          <a:endParaRPr lang="en-US"/>
        </a:p>
      </dgm:t>
    </dgm:pt>
    <dgm:pt modelId="{41F1678A-10DE-4341-88D1-DFBB580B704D}" type="sibTrans" cxnId="{9518485C-5D12-4BB8-8CC9-DA4270ED4DCB}">
      <dgm:prSet/>
      <dgm:spPr/>
      <dgm:t>
        <a:bodyPr/>
        <a:lstStyle/>
        <a:p>
          <a:endParaRPr lang="en-US"/>
        </a:p>
      </dgm:t>
    </dgm:pt>
    <dgm:pt modelId="{D16FB4AA-1A1F-4260-861D-269C05A39773}">
      <dgm:prSet/>
      <dgm:spPr/>
      <dgm:t>
        <a:bodyPr/>
        <a:lstStyle/>
        <a:p>
          <a:r>
            <a:rPr lang="en-US"/>
            <a:t>Visualization </a:t>
          </a:r>
        </a:p>
      </dgm:t>
    </dgm:pt>
    <dgm:pt modelId="{1E2DB0B0-9C7B-4652-813C-1726E8903761}" type="parTrans" cxnId="{E8A98356-535C-492B-A107-69D366F0892B}">
      <dgm:prSet/>
      <dgm:spPr/>
      <dgm:t>
        <a:bodyPr/>
        <a:lstStyle/>
        <a:p>
          <a:endParaRPr lang="en-US"/>
        </a:p>
      </dgm:t>
    </dgm:pt>
    <dgm:pt modelId="{16521606-53B7-4EFC-9FE1-E200839A1952}" type="sibTrans" cxnId="{E8A98356-535C-492B-A107-69D366F0892B}">
      <dgm:prSet/>
      <dgm:spPr/>
      <dgm:t>
        <a:bodyPr/>
        <a:lstStyle/>
        <a:p>
          <a:endParaRPr lang="en-US"/>
        </a:p>
      </dgm:t>
    </dgm:pt>
    <dgm:pt modelId="{7DB50ED8-2B63-46E0-A8D2-389FED135950}">
      <dgm:prSet/>
      <dgm:spPr/>
      <dgm:t>
        <a:bodyPr/>
        <a:lstStyle/>
        <a:p>
          <a:r>
            <a:rPr lang="en-US"/>
            <a:t>Action </a:t>
          </a:r>
        </a:p>
      </dgm:t>
    </dgm:pt>
    <dgm:pt modelId="{ED6965EE-6A77-42A3-95FB-690E7C49D160}" type="parTrans" cxnId="{A21981DD-0FF3-48CC-B59A-5A82E2824CA6}">
      <dgm:prSet/>
      <dgm:spPr/>
      <dgm:t>
        <a:bodyPr/>
        <a:lstStyle/>
        <a:p>
          <a:endParaRPr lang="en-US"/>
        </a:p>
      </dgm:t>
    </dgm:pt>
    <dgm:pt modelId="{8EB338DE-B61F-48FE-9295-B2BA53E4751A}" type="sibTrans" cxnId="{A21981DD-0FF3-48CC-B59A-5A82E2824CA6}">
      <dgm:prSet/>
      <dgm:spPr/>
      <dgm:t>
        <a:bodyPr/>
        <a:lstStyle/>
        <a:p>
          <a:endParaRPr lang="en-US"/>
        </a:p>
      </dgm:t>
    </dgm:pt>
    <dgm:pt modelId="{266BD11D-AF6D-4A6A-BD5D-77623363D784}">
      <dgm:prSet/>
      <dgm:spPr/>
      <dgm:t>
        <a:bodyPr/>
        <a:lstStyle/>
        <a:p>
          <a:r>
            <a:rPr lang="en-US"/>
            <a:t>The Argumentative Pattern of Organization (3 reasons) </a:t>
          </a:r>
        </a:p>
      </dgm:t>
    </dgm:pt>
    <dgm:pt modelId="{312337C1-0E2F-4006-9267-91A99C04ADD9}" type="parTrans" cxnId="{1ABB8F50-3174-47F6-BF88-C38672892AC8}">
      <dgm:prSet/>
      <dgm:spPr/>
      <dgm:t>
        <a:bodyPr/>
        <a:lstStyle/>
        <a:p>
          <a:endParaRPr lang="en-US"/>
        </a:p>
      </dgm:t>
    </dgm:pt>
    <dgm:pt modelId="{8F2E072A-BCD4-4666-98AC-65AD7FFA1238}" type="sibTrans" cxnId="{1ABB8F50-3174-47F6-BF88-C38672892AC8}">
      <dgm:prSet/>
      <dgm:spPr/>
      <dgm:t>
        <a:bodyPr/>
        <a:lstStyle/>
        <a:p>
          <a:endParaRPr lang="en-US"/>
        </a:p>
      </dgm:t>
    </dgm:pt>
    <dgm:pt modelId="{2D0F1F6C-5DBE-40AF-A0EC-88FE04213A6D}">
      <dgm:prSet/>
      <dgm:spPr/>
      <dgm:t>
        <a:bodyPr/>
        <a:lstStyle/>
        <a:p>
          <a:r>
            <a:rPr lang="en-US"/>
            <a:t>Comparative Advantages Pattern of Organization (2 clear choices)</a:t>
          </a:r>
        </a:p>
      </dgm:t>
    </dgm:pt>
    <dgm:pt modelId="{AF46FF78-8A27-4FD6-9AF8-45AD9B6FB756}" type="parTrans" cxnId="{9E9D850F-DC17-449B-BA91-4DF16C3072A2}">
      <dgm:prSet/>
      <dgm:spPr/>
      <dgm:t>
        <a:bodyPr/>
        <a:lstStyle/>
        <a:p>
          <a:endParaRPr lang="en-US"/>
        </a:p>
      </dgm:t>
    </dgm:pt>
    <dgm:pt modelId="{543A83D9-3F36-436E-9684-3E100EB85CAA}" type="sibTrans" cxnId="{9E9D850F-DC17-449B-BA91-4DF16C3072A2}">
      <dgm:prSet/>
      <dgm:spPr/>
      <dgm:t>
        <a:bodyPr/>
        <a:lstStyle/>
        <a:p>
          <a:endParaRPr lang="en-US"/>
        </a:p>
      </dgm:t>
    </dgm:pt>
    <dgm:pt modelId="{3402C4E2-2489-7A4B-B441-489C19779628}" type="pres">
      <dgm:prSet presAssocID="{AD81D2A9-55A5-4730-9BDF-3A780E99334D}" presName="linear" presStyleCnt="0">
        <dgm:presLayoutVars>
          <dgm:animLvl val="lvl"/>
          <dgm:resizeHandles val="exact"/>
        </dgm:presLayoutVars>
      </dgm:prSet>
      <dgm:spPr/>
    </dgm:pt>
    <dgm:pt modelId="{F7EF05E0-F15F-4E48-AABE-E6C7E215AF8C}" type="pres">
      <dgm:prSet presAssocID="{1A381CEC-6F08-41AE-A59C-B425455E87B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0493EF4-A5E2-BF44-BCA7-490CE5594067}" type="pres">
      <dgm:prSet presAssocID="{1A381CEC-6F08-41AE-A59C-B425455E87B1}" presName="childText" presStyleLbl="revTx" presStyleIdx="0" presStyleCnt="1">
        <dgm:presLayoutVars>
          <dgm:bulletEnabled val="1"/>
        </dgm:presLayoutVars>
      </dgm:prSet>
      <dgm:spPr/>
    </dgm:pt>
    <dgm:pt modelId="{3950DCEA-20C2-FD4E-8568-2851E2106EE2}" type="pres">
      <dgm:prSet presAssocID="{266BD11D-AF6D-4A6A-BD5D-77623363D78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40E43BC-B439-3D45-AF9F-1FC21201AA79}" type="pres">
      <dgm:prSet presAssocID="{8F2E072A-BCD4-4666-98AC-65AD7FFA1238}" presName="spacer" presStyleCnt="0"/>
      <dgm:spPr/>
    </dgm:pt>
    <dgm:pt modelId="{5DE6C36D-F409-E341-B89C-D13A630F1C66}" type="pres">
      <dgm:prSet presAssocID="{2D0F1F6C-5DBE-40AF-A0EC-88FE04213A6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E65230B-7104-405E-99B5-E956714C693F}" srcId="{AD81D2A9-55A5-4730-9BDF-3A780E99334D}" destId="{1A381CEC-6F08-41AE-A59C-B425455E87B1}" srcOrd="0" destOrd="0" parTransId="{90C14BEB-A97D-4DDD-9ED1-0BEA1FCDDB84}" sibTransId="{478C068B-143C-4F80-B424-174BB4B26F24}"/>
    <dgm:cxn modelId="{9E9D850F-DC17-449B-BA91-4DF16C3072A2}" srcId="{AD81D2A9-55A5-4730-9BDF-3A780E99334D}" destId="{2D0F1F6C-5DBE-40AF-A0EC-88FE04213A6D}" srcOrd="2" destOrd="0" parTransId="{AF46FF78-8A27-4FD6-9AF8-45AD9B6FB756}" sibTransId="{543A83D9-3F36-436E-9684-3E100EB85CAA}"/>
    <dgm:cxn modelId="{97E27124-4DEF-B14B-A912-873A8DB6F132}" type="presOf" srcId="{DB93CD2A-0670-474F-B39F-9F1F8EE61742}" destId="{40493EF4-A5E2-BF44-BCA7-490CE5594067}" srcOrd="0" destOrd="2" presId="urn:microsoft.com/office/officeart/2005/8/layout/vList2"/>
    <dgm:cxn modelId="{5A415E36-9CD2-EF48-B0DF-3EB3620739D0}" type="presOf" srcId="{D16FB4AA-1A1F-4260-861D-269C05A39773}" destId="{40493EF4-A5E2-BF44-BCA7-490CE5594067}" srcOrd="0" destOrd="3" presId="urn:microsoft.com/office/officeart/2005/8/layout/vList2"/>
    <dgm:cxn modelId="{AF332F38-0876-D343-AB1F-5EF43573BA1C}" type="presOf" srcId="{8A2D9FE2-D8D5-404C-9D1F-BF1CB481D0E0}" destId="{40493EF4-A5E2-BF44-BCA7-490CE5594067}" srcOrd="0" destOrd="0" presId="urn:microsoft.com/office/officeart/2005/8/layout/vList2"/>
    <dgm:cxn modelId="{BCBCC046-B452-4BA7-8F7A-CC9036550B51}" srcId="{1A381CEC-6F08-41AE-A59C-B425455E87B1}" destId="{A9F8F58F-CF34-4A78-AFBB-CEA1F5CE2739}" srcOrd="1" destOrd="0" parTransId="{093878F4-BEC8-4061-8756-837046F50F0C}" sibTransId="{97112E5B-FAA3-4E73-868D-C987DDE27B6A}"/>
    <dgm:cxn modelId="{1ABB8F50-3174-47F6-BF88-C38672892AC8}" srcId="{AD81D2A9-55A5-4730-9BDF-3A780E99334D}" destId="{266BD11D-AF6D-4A6A-BD5D-77623363D784}" srcOrd="1" destOrd="0" parTransId="{312337C1-0E2F-4006-9267-91A99C04ADD9}" sibTransId="{8F2E072A-BCD4-4666-98AC-65AD7FFA1238}"/>
    <dgm:cxn modelId="{5F144155-5A16-504E-8AD7-3F3BD5636990}" type="presOf" srcId="{A9F8F58F-CF34-4A78-AFBB-CEA1F5CE2739}" destId="{40493EF4-A5E2-BF44-BCA7-490CE5594067}" srcOrd="0" destOrd="1" presId="urn:microsoft.com/office/officeart/2005/8/layout/vList2"/>
    <dgm:cxn modelId="{E8A98356-535C-492B-A107-69D366F0892B}" srcId="{1A381CEC-6F08-41AE-A59C-B425455E87B1}" destId="{D16FB4AA-1A1F-4260-861D-269C05A39773}" srcOrd="3" destOrd="0" parTransId="{1E2DB0B0-9C7B-4652-813C-1726E8903761}" sibTransId="{16521606-53B7-4EFC-9FE1-E200839A1952}"/>
    <dgm:cxn modelId="{9518485C-5D12-4BB8-8CC9-DA4270ED4DCB}" srcId="{1A381CEC-6F08-41AE-A59C-B425455E87B1}" destId="{DB93CD2A-0670-474F-B39F-9F1F8EE61742}" srcOrd="2" destOrd="0" parTransId="{99C4EEAF-8EB0-4E0D-89E3-0AFD7622F433}" sibTransId="{41F1678A-10DE-4341-88D1-DFBB580B704D}"/>
    <dgm:cxn modelId="{BC34D365-F359-F640-BF01-D8C09CFBD45A}" type="presOf" srcId="{2D0F1F6C-5DBE-40AF-A0EC-88FE04213A6D}" destId="{5DE6C36D-F409-E341-B89C-D13A630F1C66}" srcOrd="0" destOrd="0" presId="urn:microsoft.com/office/officeart/2005/8/layout/vList2"/>
    <dgm:cxn modelId="{C5A58E6F-2CF7-E348-869B-FA7DD1A0BB9B}" type="presOf" srcId="{1A381CEC-6F08-41AE-A59C-B425455E87B1}" destId="{F7EF05E0-F15F-4E48-AABE-E6C7E215AF8C}" srcOrd="0" destOrd="0" presId="urn:microsoft.com/office/officeart/2005/8/layout/vList2"/>
    <dgm:cxn modelId="{57AC33D3-B9F8-1140-94CB-92A6DC871204}" type="presOf" srcId="{266BD11D-AF6D-4A6A-BD5D-77623363D784}" destId="{3950DCEA-20C2-FD4E-8568-2851E2106EE2}" srcOrd="0" destOrd="0" presId="urn:microsoft.com/office/officeart/2005/8/layout/vList2"/>
    <dgm:cxn modelId="{5BE63FD3-CC8F-B948-9570-A7813270385F}" type="presOf" srcId="{AD81D2A9-55A5-4730-9BDF-3A780E99334D}" destId="{3402C4E2-2489-7A4B-B441-489C19779628}" srcOrd="0" destOrd="0" presId="urn:microsoft.com/office/officeart/2005/8/layout/vList2"/>
    <dgm:cxn modelId="{3E132FDB-3A96-4F50-AAC7-5B7259F6FEC3}" srcId="{1A381CEC-6F08-41AE-A59C-B425455E87B1}" destId="{8A2D9FE2-D8D5-404C-9D1F-BF1CB481D0E0}" srcOrd="0" destOrd="0" parTransId="{98382237-26D2-4EFD-A377-28DA5805FF24}" sibTransId="{18E5A171-5A0C-4782-9CDC-A3C13D366D11}"/>
    <dgm:cxn modelId="{A21981DD-0FF3-48CC-B59A-5A82E2824CA6}" srcId="{1A381CEC-6F08-41AE-A59C-B425455E87B1}" destId="{7DB50ED8-2B63-46E0-A8D2-389FED135950}" srcOrd="4" destOrd="0" parTransId="{ED6965EE-6A77-42A3-95FB-690E7C49D160}" sibTransId="{8EB338DE-B61F-48FE-9295-B2BA53E4751A}"/>
    <dgm:cxn modelId="{B4D005E7-553E-D04F-847A-A3087370F467}" type="presOf" srcId="{7DB50ED8-2B63-46E0-A8D2-389FED135950}" destId="{40493EF4-A5E2-BF44-BCA7-490CE5594067}" srcOrd="0" destOrd="4" presId="urn:microsoft.com/office/officeart/2005/8/layout/vList2"/>
    <dgm:cxn modelId="{99EC8995-8C3C-DD48-8E58-047F7531A069}" type="presParOf" srcId="{3402C4E2-2489-7A4B-B441-489C19779628}" destId="{F7EF05E0-F15F-4E48-AABE-E6C7E215AF8C}" srcOrd="0" destOrd="0" presId="urn:microsoft.com/office/officeart/2005/8/layout/vList2"/>
    <dgm:cxn modelId="{79EC6DF3-3DAE-4547-8BA5-327FE76AFF0A}" type="presParOf" srcId="{3402C4E2-2489-7A4B-B441-489C19779628}" destId="{40493EF4-A5E2-BF44-BCA7-490CE5594067}" srcOrd="1" destOrd="0" presId="urn:microsoft.com/office/officeart/2005/8/layout/vList2"/>
    <dgm:cxn modelId="{BCD215C8-D17E-6740-B7C8-87D17259CE37}" type="presParOf" srcId="{3402C4E2-2489-7A4B-B441-489C19779628}" destId="{3950DCEA-20C2-FD4E-8568-2851E2106EE2}" srcOrd="2" destOrd="0" presId="urn:microsoft.com/office/officeart/2005/8/layout/vList2"/>
    <dgm:cxn modelId="{D380A8C5-5275-6C47-A416-D4D9B08A5C0D}" type="presParOf" srcId="{3402C4E2-2489-7A4B-B441-489C19779628}" destId="{740E43BC-B439-3D45-AF9F-1FC21201AA79}" srcOrd="3" destOrd="0" presId="urn:microsoft.com/office/officeart/2005/8/layout/vList2"/>
    <dgm:cxn modelId="{8F210E13-1FF4-D244-952A-6A2CCC5CD1A7}" type="presParOf" srcId="{3402C4E2-2489-7A4B-B441-489C19779628}" destId="{5DE6C36D-F409-E341-B89C-D13A630F1C6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ACE53E-2418-BA4E-BE4D-AB60B84AAEE5}">
      <dsp:nvSpPr>
        <dsp:cNvPr id="0" name=""/>
        <dsp:cNvSpPr/>
      </dsp:nvSpPr>
      <dsp:spPr>
        <a:xfrm>
          <a:off x="1805488" y="1350874"/>
          <a:ext cx="1140308" cy="1140448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65D70E7-BF19-474E-BA1D-CE4B2DF45180}">
      <dsp:nvSpPr>
        <dsp:cNvPr id="0" name=""/>
        <dsp:cNvSpPr/>
      </dsp:nvSpPr>
      <dsp:spPr>
        <a:xfrm>
          <a:off x="1722340" y="460751"/>
          <a:ext cx="1306603" cy="69923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Gaining fair and favorable consideration for our points of view</a:t>
          </a:r>
        </a:p>
      </dsp:txBody>
      <dsp:txXfrm>
        <a:off x="1722340" y="460751"/>
        <a:ext cx="1306603" cy="699232"/>
      </dsp:txXfrm>
    </dsp:sp>
    <dsp:sp modelId="{A5A5E264-330A-C243-A802-14561CF0AC3D}">
      <dsp:nvSpPr>
        <dsp:cNvPr id="0" name=""/>
        <dsp:cNvSpPr/>
      </dsp:nvSpPr>
      <dsp:spPr>
        <a:xfrm>
          <a:off x="2139978" y="1511697"/>
          <a:ext cx="1140308" cy="1140448"/>
        </a:xfrm>
        <a:prstGeom prst="ellipse">
          <a:avLst/>
        </a:prstGeom>
        <a:solidFill>
          <a:schemeClr val="accent3">
            <a:alpha val="50000"/>
            <a:hueOff val="451767"/>
            <a:satOff val="16667"/>
            <a:lumOff val="-2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1058718-47CA-AF4C-9AE1-ECA4478B74F3}">
      <dsp:nvSpPr>
        <dsp:cNvPr id="0" name=""/>
        <dsp:cNvSpPr/>
      </dsp:nvSpPr>
      <dsp:spPr>
        <a:xfrm>
          <a:off x="3420925" y="1125022"/>
          <a:ext cx="1235334" cy="76915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Urge choice among options </a:t>
          </a:r>
        </a:p>
      </dsp:txBody>
      <dsp:txXfrm>
        <a:off x="3420925" y="1125022"/>
        <a:ext cx="1235334" cy="769155"/>
      </dsp:txXfrm>
    </dsp:sp>
    <dsp:sp modelId="{6581346F-3A51-9F4C-80C0-6FFE9A6CD5E0}">
      <dsp:nvSpPr>
        <dsp:cNvPr id="0" name=""/>
        <dsp:cNvSpPr/>
      </dsp:nvSpPr>
      <dsp:spPr>
        <a:xfrm>
          <a:off x="2222175" y="1873550"/>
          <a:ext cx="1140308" cy="1140448"/>
        </a:xfrm>
        <a:prstGeom prst="ellipse">
          <a:avLst/>
        </a:prstGeom>
        <a:solidFill>
          <a:schemeClr val="accent3">
            <a:alpha val="50000"/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903FE68-34DB-5047-8D6D-AAE2C9649585}">
      <dsp:nvSpPr>
        <dsp:cNvPr id="0" name=""/>
        <dsp:cNvSpPr/>
      </dsp:nvSpPr>
      <dsp:spPr>
        <a:xfrm>
          <a:off x="3539707" y="2103947"/>
          <a:ext cx="1211577" cy="82159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Are advocates </a:t>
          </a:r>
        </a:p>
      </dsp:txBody>
      <dsp:txXfrm>
        <a:off x="3539707" y="2103947"/>
        <a:ext cx="1211577" cy="821598"/>
      </dsp:txXfrm>
    </dsp:sp>
    <dsp:sp modelId="{5EDA5489-7772-C348-B3BF-12C08B109D39}">
      <dsp:nvSpPr>
        <dsp:cNvPr id="0" name=""/>
        <dsp:cNvSpPr/>
      </dsp:nvSpPr>
      <dsp:spPr>
        <a:xfrm>
          <a:off x="1990788" y="2163732"/>
          <a:ext cx="1140308" cy="1140448"/>
        </a:xfrm>
        <a:prstGeom prst="ellipse">
          <a:avLst/>
        </a:prstGeom>
        <a:solidFill>
          <a:schemeClr val="accent3">
            <a:alpha val="50000"/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8C35975-4443-1148-8D46-E7F92481A2DF}">
      <dsp:nvSpPr>
        <dsp:cNvPr id="0" name=""/>
        <dsp:cNvSpPr/>
      </dsp:nvSpPr>
      <dsp:spPr>
        <a:xfrm>
          <a:off x="3017065" y="3205238"/>
          <a:ext cx="1306603" cy="75167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Develop supporting material as evidence to justify advice</a:t>
          </a:r>
        </a:p>
      </dsp:txBody>
      <dsp:txXfrm>
        <a:off x="3017065" y="3205238"/>
        <a:ext cx="1306603" cy="751674"/>
      </dsp:txXfrm>
    </dsp:sp>
    <dsp:sp modelId="{99155081-FAFF-9A49-A587-B54C49DA33A9}">
      <dsp:nvSpPr>
        <dsp:cNvPr id="0" name=""/>
        <dsp:cNvSpPr/>
      </dsp:nvSpPr>
      <dsp:spPr>
        <a:xfrm>
          <a:off x="1620188" y="2163732"/>
          <a:ext cx="1140308" cy="1140448"/>
        </a:xfrm>
        <a:prstGeom prst="ellipse">
          <a:avLst/>
        </a:prstGeom>
        <a:solidFill>
          <a:schemeClr val="accent3">
            <a:alpha val="50000"/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08B525B-52A0-734B-8DF7-6A029E746EAF}">
      <dsp:nvSpPr>
        <dsp:cNvPr id="0" name=""/>
        <dsp:cNvSpPr/>
      </dsp:nvSpPr>
      <dsp:spPr>
        <a:xfrm>
          <a:off x="427615" y="3205238"/>
          <a:ext cx="1306603" cy="75167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Ask for more audience commitment</a:t>
          </a:r>
        </a:p>
      </dsp:txBody>
      <dsp:txXfrm>
        <a:off x="427615" y="3205238"/>
        <a:ext cx="1306603" cy="751674"/>
      </dsp:txXfrm>
    </dsp:sp>
    <dsp:sp modelId="{5677E97C-86B2-A243-BE06-367C68DACB76}">
      <dsp:nvSpPr>
        <dsp:cNvPr id="0" name=""/>
        <dsp:cNvSpPr/>
      </dsp:nvSpPr>
      <dsp:spPr>
        <a:xfrm>
          <a:off x="1388800" y="1873550"/>
          <a:ext cx="1140308" cy="1140448"/>
        </a:xfrm>
        <a:prstGeom prst="ellipse">
          <a:avLst/>
        </a:prstGeom>
        <a:solidFill>
          <a:schemeClr val="accent3">
            <a:alpha val="50000"/>
            <a:hueOff val="2258833"/>
            <a:satOff val="83333"/>
            <a:lumOff val="-122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9FA89F3-3C8A-9846-B2F4-6ABE4CF70F85}">
      <dsp:nvSpPr>
        <dsp:cNvPr id="0" name=""/>
        <dsp:cNvSpPr/>
      </dsp:nvSpPr>
      <dsp:spPr>
        <a:xfrm>
          <a:off x="0" y="2103947"/>
          <a:ext cx="1211577" cy="82159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Leadership is more important in persuasive speeches</a:t>
          </a:r>
        </a:p>
      </dsp:txBody>
      <dsp:txXfrm>
        <a:off x="0" y="2103947"/>
        <a:ext cx="1211577" cy="821598"/>
      </dsp:txXfrm>
    </dsp:sp>
    <dsp:sp modelId="{CD525889-3CDA-B243-82C0-4C65187EE86C}">
      <dsp:nvSpPr>
        <dsp:cNvPr id="0" name=""/>
        <dsp:cNvSpPr/>
      </dsp:nvSpPr>
      <dsp:spPr>
        <a:xfrm>
          <a:off x="1470997" y="1511697"/>
          <a:ext cx="1140308" cy="1140448"/>
        </a:xfrm>
        <a:prstGeom prst="ellipse">
          <a:avLst/>
        </a:prstGeom>
        <a:solidFill>
          <a:schemeClr val="accent3">
            <a:alpha val="50000"/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1E1417B-9EC6-8841-8393-E3C0E322A056}">
      <dsp:nvSpPr>
        <dsp:cNvPr id="0" name=""/>
        <dsp:cNvSpPr/>
      </dsp:nvSpPr>
      <dsp:spPr>
        <a:xfrm>
          <a:off x="95025" y="1125022"/>
          <a:ext cx="1235334" cy="76915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Appeals to feelings are more appropriate</a:t>
          </a:r>
        </a:p>
      </dsp:txBody>
      <dsp:txXfrm>
        <a:off x="95025" y="1125022"/>
        <a:ext cx="1235334" cy="7691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83479F-6968-2348-9737-AD59D96906B7}">
      <dsp:nvSpPr>
        <dsp:cNvPr id="0" name=""/>
        <dsp:cNvSpPr/>
      </dsp:nvSpPr>
      <dsp:spPr>
        <a:xfrm>
          <a:off x="1805488" y="1211247"/>
          <a:ext cx="1140308" cy="1140308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2E66AC9-25C9-3246-B6F5-AA6B3142B4B7}">
      <dsp:nvSpPr>
        <dsp:cNvPr id="0" name=""/>
        <dsp:cNvSpPr/>
      </dsp:nvSpPr>
      <dsp:spPr>
        <a:xfrm>
          <a:off x="1662949" y="360083"/>
          <a:ext cx="1425385" cy="77647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Reveal the options</a:t>
          </a:r>
        </a:p>
      </dsp:txBody>
      <dsp:txXfrm>
        <a:off x="1662949" y="360083"/>
        <a:ext cx="1425385" cy="776474"/>
      </dsp:txXfrm>
    </dsp:sp>
    <dsp:sp modelId="{B44483F0-A5A8-E641-828F-4FB680F9592F}">
      <dsp:nvSpPr>
        <dsp:cNvPr id="0" name=""/>
        <dsp:cNvSpPr/>
      </dsp:nvSpPr>
      <dsp:spPr>
        <a:xfrm>
          <a:off x="2175613" y="1424962"/>
          <a:ext cx="1140308" cy="1140308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B590801-239E-914C-BC05-11F54FAD2BB5}">
      <dsp:nvSpPr>
        <dsp:cNvPr id="0" name=""/>
        <dsp:cNvSpPr/>
      </dsp:nvSpPr>
      <dsp:spPr>
        <a:xfrm>
          <a:off x="3400494" y="1099583"/>
          <a:ext cx="1350790" cy="85042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Function as teachers</a:t>
          </a:r>
        </a:p>
      </dsp:txBody>
      <dsp:txXfrm>
        <a:off x="3400494" y="1099583"/>
        <a:ext cx="1350790" cy="850424"/>
      </dsp:txXfrm>
    </dsp:sp>
    <dsp:sp modelId="{F8FD9377-5C0C-EA49-9FFF-1A075F5235CF}">
      <dsp:nvSpPr>
        <dsp:cNvPr id="0" name=""/>
        <dsp:cNvSpPr/>
      </dsp:nvSpPr>
      <dsp:spPr>
        <a:xfrm>
          <a:off x="2175613" y="1852393"/>
          <a:ext cx="1140308" cy="1140308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5656D6D-F161-3049-8640-968B26DD56DB}">
      <dsp:nvSpPr>
        <dsp:cNvPr id="0" name=""/>
        <dsp:cNvSpPr/>
      </dsp:nvSpPr>
      <dsp:spPr>
        <a:xfrm>
          <a:off x="3400494" y="2367824"/>
          <a:ext cx="1350790" cy="95025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Provide supporting material to enlighten</a:t>
          </a:r>
        </a:p>
      </dsp:txBody>
      <dsp:txXfrm>
        <a:off x="3400494" y="2367824"/>
        <a:ext cx="1350790" cy="950257"/>
      </dsp:txXfrm>
    </dsp:sp>
    <dsp:sp modelId="{BDEEC63E-C3D3-BE43-8393-161EC2A94D62}">
      <dsp:nvSpPr>
        <dsp:cNvPr id="0" name=""/>
        <dsp:cNvSpPr/>
      </dsp:nvSpPr>
      <dsp:spPr>
        <a:xfrm>
          <a:off x="1805488" y="2066478"/>
          <a:ext cx="1140308" cy="1140308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683655E-D3F4-FB4C-8568-393B5D5E7DA4}">
      <dsp:nvSpPr>
        <dsp:cNvPr id="0" name=""/>
        <dsp:cNvSpPr/>
      </dsp:nvSpPr>
      <dsp:spPr>
        <a:xfrm>
          <a:off x="1662949" y="3281106"/>
          <a:ext cx="1425385" cy="77647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Don’t ask for as much commitment </a:t>
          </a:r>
        </a:p>
      </dsp:txBody>
      <dsp:txXfrm>
        <a:off x="1662949" y="3281106"/>
        <a:ext cx="1425385" cy="776474"/>
      </dsp:txXfrm>
    </dsp:sp>
    <dsp:sp modelId="{E75F80FB-0045-5D4F-8E52-A06EBD9EC95F}">
      <dsp:nvSpPr>
        <dsp:cNvPr id="0" name=""/>
        <dsp:cNvSpPr/>
      </dsp:nvSpPr>
      <dsp:spPr>
        <a:xfrm>
          <a:off x="1435363" y="1852393"/>
          <a:ext cx="1140308" cy="1140308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FAA1AEA-4FFD-F340-9AFE-C2F707383E69}">
      <dsp:nvSpPr>
        <dsp:cNvPr id="0" name=""/>
        <dsp:cNvSpPr/>
      </dsp:nvSpPr>
      <dsp:spPr>
        <a:xfrm>
          <a:off x="0" y="2367824"/>
          <a:ext cx="1350790" cy="95025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Doesn’t appeal to feelings as much</a:t>
          </a:r>
        </a:p>
      </dsp:txBody>
      <dsp:txXfrm>
        <a:off x="0" y="2367824"/>
        <a:ext cx="1350790" cy="950257"/>
      </dsp:txXfrm>
    </dsp:sp>
    <dsp:sp modelId="{2F0A8DE7-1DD7-A242-99F2-200B87FBAFE1}">
      <dsp:nvSpPr>
        <dsp:cNvPr id="0" name=""/>
        <dsp:cNvSpPr/>
      </dsp:nvSpPr>
      <dsp:spPr>
        <a:xfrm>
          <a:off x="1435363" y="1424962"/>
          <a:ext cx="1140308" cy="1140308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B6F1B21-E36D-6348-8F37-376C2F186F0F}">
      <dsp:nvSpPr>
        <dsp:cNvPr id="0" name=""/>
        <dsp:cNvSpPr/>
      </dsp:nvSpPr>
      <dsp:spPr>
        <a:xfrm>
          <a:off x="0" y="1099583"/>
          <a:ext cx="1350790" cy="95025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Ethical obligation is not as important or great</a:t>
          </a:r>
        </a:p>
      </dsp:txBody>
      <dsp:txXfrm>
        <a:off x="0" y="1099583"/>
        <a:ext cx="1350790" cy="9502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4F1E73-1D0B-4B0B-9951-6DBB1F899726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41F87A-0C31-4FEE-BE82-F2DE655EBA62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850CD9-42C2-40EB-ABD2-1F2A2028FD73}">
      <dsp:nvSpPr>
        <dsp:cNvPr id="0" name=""/>
        <dsp:cNvSpPr/>
      </dsp:nvSpPr>
      <dsp:spPr>
        <a:xfrm>
          <a:off x="1435590" y="531"/>
          <a:ext cx="4732020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Speeches on questions of fact </a:t>
          </a:r>
          <a:endParaRPr lang="en-US" sz="2500" kern="1200"/>
        </a:p>
      </dsp:txBody>
      <dsp:txXfrm>
        <a:off x="1435590" y="531"/>
        <a:ext cx="4732020" cy="1242935"/>
      </dsp:txXfrm>
    </dsp:sp>
    <dsp:sp modelId="{94C3E0D9-CFF5-4D6B-BCC0-CFED27F69EC8}">
      <dsp:nvSpPr>
        <dsp:cNvPr id="0" name=""/>
        <dsp:cNvSpPr/>
      </dsp:nvSpPr>
      <dsp:spPr>
        <a:xfrm>
          <a:off x="6167610" y="531"/>
          <a:ext cx="434798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The speaker argues if something is true/real or not.</a:t>
          </a:r>
        </a:p>
      </dsp:txBody>
      <dsp:txXfrm>
        <a:off x="6167610" y="531"/>
        <a:ext cx="4347989" cy="1242935"/>
      </dsp:txXfrm>
    </dsp:sp>
    <dsp:sp modelId="{32CEE788-58BF-4A29-A3EE-A197ECF1C8F3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7D0A35-72B3-4016-85A6-CB2FFCDC5B73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25B16F-1FC8-42D7-889A-353415D43993}">
      <dsp:nvSpPr>
        <dsp:cNvPr id="0" name=""/>
        <dsp:cNvSpPr/>
      </dsp:nvSpPr>
      <dsp:spPr>
        <a:xfrm>
          <a:off x="1435590" y="1554201"/>
          <a:ext cx="4732020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Speeches on questions of value </a:t>
          </a:r>
          <a:endParaRPr lang="en-US" sz="2500" kern="1200"/>
        </a:p>
      </dsp:txBody>
      <dsp:txXfrm>
        <a:off x="1435590" y="1554201"/>
        <a:ext cx="4732020" cy="1242935"/>
      </dsp:txXfrm>
    </dsp:sp>
    <dsp:sp modelId="{6EB65F36-BD17-455F-B983-0293C8F89FD6}">
      <dsp:nvSpPr>
        <dsp:cNvPr id="0" name=""/>
        <dsp:cNvSpPr/>
      </dsp:nvSpPr>
      <dsp:spPr>
        <a:xfrm>
          <a:off x="6167610" y="1554201"/>
          <a:ext cx="434798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The speaker attempts to change the audience’s attitudes about something (right or wrong, good or bad). </a:t>
          </a:r>
        </a:p>
      </dsp:txBody>
      <dsp:txXfrm>
        <a:off x="6167610" y="1554201"/>
        <a:ext cx="4347989" cy="1242935"/>
      </dsp:txXfrm>
    </dsp:sp>
    <dsp:sp modelId="{35E5C34C-6B0C-4191-937C-8E3D5F947A24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89FC1A-F1B0-4DD8-B874-625D203912C3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85FF83-2650-4327-9DAC-53FF2B469AE2}">
      <dsp:nvSpPr>
        <dsp:cNvPr id="0" name=""/>
        <dsp:cNvSpPr/>
      </dsp:nvSpPr>
      <dsp:spPr>
        <a:xfrm>
          <a:off x="1435590" y="3107870"/>
          <a:ext cx="4732020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Speeches on questions of policy*</a:t>
          </a:r>
          <a:endParaRPr lang="en-US" sz="2500" kern="1200"/>
        </a:p>
      </dsp:txBody>
      <dsp:txXfrm>
        <a:off x="1435590" y="3107870"/>
        <a:ext cx="4732020" cy="1242935"/>
      </dsp:txXfrm>
    </dsp:sp>
    <dsp:sp modelId="{67D95DA9-4640-4E35-BAFB-CA6B8BD982C6}">
      <dsp:nvSpPr>
        <dsp:cNvPr id="0" name=""/>
        <dsp:cNvSpPr/>
      </dsp:nvSpPr>
      <dsp:spPr>
        <a:xfrm>
          <a:off x="6167610" y="3107870"/>
          <a:ext cx="434798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The speaker presents an argument about whether a specific course of action should or should not be taken. </a:t>
          </a:r>
        </a:p>
      </dsp:txBody>
      <dsp:txXfrm>
        <a:off x="6167610" y="3107870"/>
        <a:ext cx="4347989" cy="12429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1A419-13B9-4491-85EE-776BB336FF48}">
      <dsp:nvSpPr>
        <dsp:cNvPr id="0" name=""/>
        <dsp:cNvSpPr/>
      </dsp:nvSpPr>
      <dsp:spPr>
        <a:xfrm>
          <a:off x="0" y="768019"/>
          <a:ext cx="5744684" cy="141788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6A2256-24BC-4EF6-8DB5-BBED37AABF3F}">
      <dsp:nvSpPr>
        <dsp:cNvPr id="0" name=""/>
        <dsp:cNvSpPr/>
      </dsp:nvSpPr>
      <dsp:spPr>
        <a:xfrm>
          <a:off x="428909" y="1087043"/>
          <a:ext cx="779835" cy="77983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B180EC-165F-4371-810D-93A3D0522BBD}">
      <dsp:nvSpPr>
        <dsp:cNvPr id="0" name=""/>
        <dsp:cNvSpPr/>
      </dsp:nvSpPr>
      <dsp:spPr>
        <a:xfrm>
          <a:off x="1637654" y="768019"/>
          <a:ext cx="4107030" cy="1417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059" tIns="150059" rIns="150059" bIns="15005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Main point I: Documents the existence of a problem.</a:t>
          </a:r>
          <a:endParaRPr lang="en-US" sz="2500" kern="1200" dirty="0"/>
        </a:p>
      </dsp:txBody>
      <dsp:txXfrm>
        <a:off x="1637654" y="768019"/>
        <a:ext cx="4107030" cy="1417882"/>
      </dsp:txXfrm>
    </dsp:sp>
    <dsp:sp modelId="{3B6FB441-8CA2-4B97-B347-8B9D12F63EE9}">
      <dsp:nvSpPr>
        <dsp:cNvPr id="0" name=""/>
        <dsp:cNvSpPr/>
      </dsp:nvSpPr>
      <dsp:spPr>
        <a:xfrm>
          <a:off x="0" y="2540373"/>
          <a:ext cx="5744684" cy="141788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43D0B5-BEA6-4358-991C-A6D0A3CC032B}">
      <dsp:nvSpPr>
        <dsp:cNvPr id="0" name=""/>
        <dsp:cNvSpPr/>
      </dsp:nvSpPr>
      <dsp:spPr>
        <a:xfrm>
          <a:off x="428909" y="2859396"/>
          <a:ext cx="779835" cy="77983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67D068-E25F-4743-8981-4A65451B2555}">
      <dsp:nvSpPr>
        <dsp:cNvPr id="0" name=""/>
        <dsp:cNvSpPr/>
      </dsp:nvSpPr>
      <dsp:spPr>
        <a:xfrm>
          <a:off x="1637654" y="2540373"/>
          <a:ext cx="4107030" cy="1417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059" tIns="150059" rIns="150059" bIns="15005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Main point II: Presents a solution to the problem.</a:t>
          </a:r>
          <a:endParaRPr lang="en-US" sz="2500" kern="1200" dirty="0"/>
        </a:p>
      </dsp:txBody>
      <dsp:txXfrm>
        <a:off x="1637654" y="2540373"/>
        <a:ext cx="4107030" cy="14178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E7B152-169E-9F4E-A56D-9176B591B761}">
      <dsp:nvSpPr>
        <dsp:cNvPr id="0" name=""/>
        <dsp:cNvSpPr/>
      </dsp:nvSpPr>
      <dsp:spPr>
        <a:xfrm>
          <a:off x="0" y="111337"/>
          <a:ext cx="5744684" cy="14320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Main point I: Documents the existence of a problem.</a:t>
          </a:r>
          <a:endParaRPr lang="en-US" sz="3600" kern="1200" dirty="0"/>
        </a:p>
      </dsp:txBody>
      <dsp:txXfrm>
        <a:off x="69908" y="181245"/>
        <a:ext cx="5604868" cy="1292264"/>
      </dsp:txXfrm>
    </dsp:sp>
    <dsp:sp modelId="{252A4397-7760-374B-AE0D-5AE02001A3DD}">
      <dsp:nvSpPr>
        <dsp:cNvPr id="0" name=""/>
        <dsp:cNvSpPr/>
      </dsp:nvSpPr>
      <dsp:spPr>
        <a:xfrm>
          <a:off x="0" y="1647098"/>
          <a:ext cx="5744684" cy="143208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Main point II: Analyzes the causes of the problem.</a:t>
          </a:r>
          <a:endParaRPr lang="en-US" sz="3600" kern="1200" dirty="0"/>
        </a:p>
      </dsp:txBody>
      <dsp:txXfrm>
        <a:off x="69908" y="1717006"/>
        <a:ext cx="5604868" cy="1292264"/>
      </dsp:txXfrm>
    </dsp:sp>
    <dsp:sp modelId="{4E842324-5AFB-3047-8EB4-C6734FA8898C}">
      <dsp:nvSpPr>
        <dsp:cNvPr id="0" name=""/>
        <dsp:cNvSpPr/>
      </dsp:nvSpPr>
      <dsp:spPr>
        <a:xfrm>
          <a:off x="0" y="3182857"/>
          <a:ext cx="5744684" cy="143208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Main point III: Presents a solution to the problem.</a:t>
          </a:r>
          <a:endParaRPr lang="en-US" sz="3600" kern="1200" dirty="0"/>
        </a:p>
      </dsp:txBody>
      <dsp:txXfrm>
        <a:off x="69908" y="3252765"/>
        <a:ext cx="5604868" cy="129226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EF05E0-F15F-4E48-AABE-E6C7E215AF8C}">
      <dsp:nvSpPr>
        <dsp:cNvPr id="0" name=""/>
        <dsp:cNvSpPr/>
      </dsp:nvSpPr>
      <dsp:spPr>
        <a:xfrm>
          <a:off x="0" y="10727"/>
          <a:ext cx="10927829" cy="6236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Monroe’s Motivated Sequence: </a:t>
          </a:r>
        </a:p>
      </dsp:txBody>
      <dsp:txXfrm>
        <a:off x="30442" y="41169"/>
        <a:ext cx="10866945" cy="562726"/>
      </dsp:txXfrm>
    </dsp:sp>
    <dsp:sp modelId="{40493EF4-A5E2-BF44-BCA7-490CE5594067}">
      <dsp:nvSpPr>
        <dsp:cNvPr id="0" name=""/>
        <dsp:cNvSpPr/>
      </dsp:nvSpPr>
      <dsp:spPr>
        <a:xfrm>
          <a:off x="0" y="634337"/>
          <a:ext cx="10927829" cy="1722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6959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Attention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Need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Satisfaction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Visualization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Action </a:t>
          </a:r>
        </a:p>
      </dsp:txBody>
      <dsp:txXfrm>
        <a:off x="0" y="634337"/>
        <a:ext cx="10927829" cy="1722240"/>
      </dsp:txXfrm>
    </dsp:sp>
    <dsp:sp modelId="{3950DCEA-20C2-FD4E-8568-2851E2106EE2}">
      <dsp:nvSpPr>
        <dsp:cNvPr id="0" name=""/>
        <dsp:cNvSpPr/>
      </dsp:nvSpPr>
      <dsp:spPr>
        <a:xfrm>
          <a:off x="0" y="2356577"/>
          <a:ext cx="10927829" cy="62361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The Argumentative Pattern of Organization (3 reasons) </a:t>
          </a:r>
        </a:p>
      </dsp:txBody>
      <dsp:txXfrm>
        <a:off x="30442" y="2387019"/>
        <a:ext cx="10866945" cy="562726"/>
      </dsp:txXfrm>
    </dsp:sp>
    <dsp:sp modelId="{5DE6C36D-F409-E341-B89C-D13A630F1C66}">
      <dsp:nvSpPr>
        <dsp:cNvPr id="0" name=""/>
        <dsp:cNvSpPr/>
      </dsp:nvSpPr>
      <dsp:spPr>
        <a:xfrm>
          <a:off x="0" y="3055067"/>
          <a:ext cx="10927829" cy="62361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Comparative Advantages Pattern of Organization (2 clear choices)</a:t>
          </a:r>
        </a:p>
      </dsp:txBody>
      <dsp:txXfrm>
        <a:off x="30442" y="3085509"/>
        <a:ext cx="10866945" cy="5627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66A5D-CA4A-EE4F-B318-D78E39523E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03A3D7-0860-BC4F-A727-5F88A6AC4B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7B23D3-17A9-F74C-943E-701267873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D105-FF19-FC4B-8056-AE0ECDE6A582}" type="datetimeFigureOut">
              <a:rPr lang="en-US" smtClean="0"/>
              <a:t>10/16/22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020311-D2D5-C44C-8BD0-E0ED08159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B0E70D-CE2C-CD4F-AAAC-56FC87191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ED7A-CE04-2942-9126-3194B9A7E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684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1D0BE-31F6-0040-94D3-2E333B60C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E6AC0F-750C-CF4E-9917-2D54D71B8B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C89FD4-521E-E645-AD38-14B0C9C65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D105-FF19-FC4B-8056-AE0ECDE6A582}" type="datetimeFigureOut">
              <a:rPr lang="en-US" smtClean="0"/>
              <a:t>10/16/22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25DE55-08A8-1D4A-8C18-0B47DF376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BB7619-F917-414A-BE1B-8F8B66E6F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ED7A-CE04-2942-9126-3194B9A7E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620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60683E-2194-7249-9AE9-DAC7C60839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062452-86B1-D24D-91FF-6521C70348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14846-604A-AE43-A949-E1E99F7F5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D105-FF19-FC4B-8056-AE0ECDE6A582}" type="datetimeFigureOut">
              <a:rPr lang="en-US" smtClean="0"/>
              <a:t>10/16/22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BB7B2-E532-3247-990D-B768C7F7E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59512D-E7AF-3549-9730-BD7FAAF0D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ED7A-CE04-2942-9126-3194B9A7E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10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A38AE-05C5-1140-B9EF-E7A237F3D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6502D-4351-004B-B3EF-274E88BBB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C0769-E58D-5B47-B6B1-F7496A701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D105-FF19-FC4B-8056-AE0ECDE6A582}" type="datetimeFigureOut">
              <a:rPr lang="en-US" smtClean="0"/>
              <a:t>10/16/22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0C342F-D60A-C347-8226-2C5557EBA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819F0-4141-9D4F-B9EC-E1E9E574E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ED7A-CE04-2942-9126-3194B9A7E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24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42F88-E53F-D142-B469-3E43BF67B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8A1C7A-A20E-8C49-BB89-0B1FC615E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A29D2F-1456-EA49-9FC1-57FF45A4E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D105-FF19-FC4B-8056-AE0ECDE6A582}" type="datetimeFigureOut">
              <a:rPr lang="en-US" smtClean="0"/>
              <a:t>10/16/22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06911-AA24-444B-9DA9-880F781DA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A0547-E7B6-4D41-8A60-FBC88F82B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ED7A-CE04-2942-9126-3194B9A7E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934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5FAB9-E0C7-5F40-B4F5-054994B2B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2A7B1-EB64-A740-8DD2-836C1BE80D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5F621B-E43B-834E-812D-619BAEF1A7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796BE9-00A0-6B47-8A21-6A9AE7F63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D105-FF19-FC4B-8056-AE0ECDE6A582}" type="datetimeFigureOut">
              <a:rPr lang="en-US" smtClean="0"/>
              <a:t>10/16/22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DE5FB4-25AB-0144-BA00-2339A9B6E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70E452-60E2-1848-BFC0-9796DEB8F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ED7A-CE04-2942-9126-3194B9A7E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35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9EEDD-8A6A-9548-A999-E4AB06F30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CA7559-CB56-1044-98E5-F07245BBE4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69B776-386F-ED44-9E0D-F9789357B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E82D8E-0177-4942-AB4F-352506F7A5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F32A95-5A62-3E41-ADB0-AECA89E984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ADA41C-5FE8-9B40-9B2B-67E5FDD71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D105-FF19-FC4B-8056-AE0ECDE6A582}" type="datetimeFigureOut">
              <a:rPr lang="en-US" smtClean="0"/>
              <a:t>10/16/22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2E50B6-DF52-8A47-8486-C0F1FDE9A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C56D14-0C7D-C349-B0F0-CE77AE81C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ED7A-CE04-2942-9126-3194B9A7E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103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34A6C-7FAC-1C48-9296-E12463718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5FDBDB-54F3-2149-870D-D7ABB6063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D105-FF19-FC4B-8056-AE0ECDE6A582}" type="datetimeFigureOut">
              <a:rPr lang="en-US" smtClean="0"/>
              <a:t>10/16/22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D4B4DA-6B3C-174E-8FD8-7AFD06B6F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AAF225-31E6-C04F-9072-3D69021C6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ED7A-CE04-2942-9126-3194B9A7E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15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3B9E73-D7C4-A24B-93FF-9DEFBD5F5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D105-FF19-FC4B-8056-AE0ECDE6A582}" type="datetimeFigureOut">
              <a:rPr lang="en-US" smtClean="0"/>
              <a:t>10/16/22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C554D4-2CD4-FE47-8907-04E609E2E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5C674A-29F1-7F4A-960C-DFB40EB6C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ED7A-CE04-2942-9126-3194B9A7E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861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246CD-5D85-694E-9203-073DD5B43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0057D4-829B-5A44-B74F-86B40B6FA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72812A-ACF9-AF4F-B6EA-F920F0B1CE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1860FF-CE2C-BC48-AAAC-48D4A62D3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D105-FF19-FC4B-8056-AE0ECDE6A582}" type="datetimeFigureOut">
              <a:rPr lang="en-US" smtClean="0"/>
              <a:t>10/16/22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537559-D893-0C44-B20C-5333A1894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E8C2F5-2E83-ED4B-9266-1DFE742BF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ED7A-CE04-2942-9126-3194B9A7E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43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3C8FA-521B-174D-A150-1929664EB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92C375-B642-9A42-9ABB-0F16CBA9A5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CDCA62-4987-B34A-8E2A-D44784C823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0E725-DD47-284D-BCB7-667F7B94B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D105-FF19-FC4B-8056-AE0ECDE6A582}" type="datetimeFigureOut">
              <a:rPr lang="en-US" smtClean="0"/>
              <a:t>10/16/22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04D81F-7BB1-5B48-BCE0-4E1C1F4CC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FCBF5C-9E21-9240-A01C-0FC981C1D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ED7A-CE04-2942-9126-3194B9A7E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70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773FF3-94EE-F442-A90F-BD7F09F78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F0D73B-665F-9649-A522-83DBB9EB6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59ABD-04AA-BF4B-990B-7406361A2D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6D105-FF19-FC4B-8056-AE0ECDE6A582}" type="datetimeFigureOut">
              <a:rPr lang="en-US" smtClean="0"/>
              <a:t>10/16/22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3BE9D2-7628-B742-B21D-D71DAD1B76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532502-903E-E443-A8C9-22F5584D0F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6ED7A-CE04-2942-9126-3194B9A7E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61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5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Epcvnz51DU?feature=oembed" TargetMode="Externa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15.jpeg"/><Relationship Id="rId7" Type="http://schemas.openxmlformats.org/officeDocument/2006/relationships/diagramColors" Target="../diagrams/colors7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KSNtW8SiF8?feature=oembed" TargetMode="Externa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DE6D17-083D-A343-A497-085AD873C9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39633" y="4518923"/>
            <a:ext cx="3312734" cy="1141851"/>
          </a:xfrm>
          <a:noFill/>
        </p:spPr>
        <p:txBody>
          <a:bodyPr>
            <a:normAutofit/>
          </a:bodyPr>
          <a:lstStyle/>
          <a:p>
            <a:r>
              <a:rPr lang="en-US" sz="2000">
                <a:solidFill>
                  <a:srgbClr val="080808"/>
                </a:solidFill>
              </a:rPr>
              <a:t>Chapter 11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0B4D40-3E36-214A-B9E5-2E62ACD3A5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642" y="2353641"/>
            <a:ext cx="5782716" cy="2150719"/>
          </a:xfrm>
          <a:noFill/>
        </p:spPr>
        <p:txBody>
          <a:bodyPr anchor="ctr">
            <a:normAutofit/>
          </a:bodyPr>
          <a:lstStyle/>
          <a:p>
            <a:r>
              <a:rPr lang="en-US" sz="3600">
                <a:solidFill>
                  <a:srgbClr val="080808"/>
                </a:solidFill>
              </a:rPr>
              <a:t>Advocating and Persuading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115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4E65CDE2-194C-4A17-9E3C-017E8A897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5FD65E-C8D2-1D49-87B1-F2D5F7F8B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276" y="712268"/>
            <a:ext cx="10410524" cy="119353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Organizational Patterns for Policy Speeches  </a:t>
            </a:r>
          </a:p>
        </p:txBody>
      </p:sp>
      <p:cxnSp>
        <p:nvCxnSpPr>
          <p:cNvPr id="19" name="Straight Connector 9">
            <a:extLst>
              <a:ext uri="{FF2B5EF4-FFF2-40B4-BE49-F238E27FC236}">
                <a16:creationId xmlns:a16="http://schemas.microsoft.com/office/drawing/2014/main" id="{F2AE495E-2AAF-4BC1-87A5-331009D82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tx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57D52C-0751-9141-BE44-7CF14E302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3276" y="2050181"/>
            <a:ext cx="10410524" cy="4126782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Problem-Solution </a:t>
            </a:r>
          </a:p>
          <a:p>
            <a:r>
              <a:rPr lang="en-US" sz="2400" dirty="0">
                <a:solidFill>
                  <a:srgbClr val="FFFFFF"/>
                </a:solidFill>
              </a:rPr>
              <a:t>Problem-Cause-Solution</a:t>
            </a:r>
          </a:p>
          <a:p>
            <a:endParaRPr lang="en-US" sz="24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</a:rPr>
              <a:t>*These are required for your speech. You must choose either P.S. or P.C.S. for your next formal presentation! </a:t>
            </a:r>
          </a:p>
        </p:txBody>
      </p:sp>
    </p:spTree>
    <p:extLst>
      <p:ext uri="{BB962C8B-B14F-4D97-AF65-F5344CB8AC3E}">
        <p14:creationId xmlns:p14="http://schemas.microsoft.com/office/powerpoint/2010/main" val="3478178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D18C3D9-5251-9083-7EE2-C19485D614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F79F69-58B4-CD4C-919A-32B334C97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Problem-Solution 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Rectangle 3">
            <a:extLst>
              <a:ext uri="{FF2B5EF4-FFF2-40B4-BE49-F238E27FC236}">
                <a16:creationId xmlns:a16="http://schemas.microsoft.com/office/drawing/2014/main" id="{C66CB4FF-9A87-32B8-3992-6DADC1066A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9822274"/>
              </p:ext>
            </p:extLst>
          </p:nvPr>
        </p:nvGraphicFramePr>
        <p:xfrm>
          <a:off x="5155379" y="1065862"/>
          <a:ext cx="5744685" cy="4726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964124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D18C3D9-5251-9083-7EE2-C19485D614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Rectangle 3">
            <a:extLst>
              <a:ext uri="{FF2B5EF4-FFF2-40B4-BE49-F238E27FC236}">
                <a16:creationId xmlns:a16="http://schemas.microsoft.com/office/drawing/2014/main" id="{C66CB4FF-9A87-32B8-3992-6DADC1066A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2403229"/>
              </p:ext>
            </p:extLst>
          </p:nvPr>
        </p:nvGraphicFramePr>
        <p:xfrm>
          <a:off x="5155379" y="1065862"/>
          <a:ext cx="5744685" cy="4726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5C5FC4F-1498-9840-9FF3-9DAE91FE2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Problem-Solution Example</a:t>
            </a:r>
          </a:p>
        </p:txBody>
      </p:sp>
      <p:pic>
        <p:nvPicPr>
          <p:cNvPr id="7" name="Online Media 6" descr="1st Place Hakwon Hawkins - “The Importance of Diversity”">
            <a:hlinkClick r:id="" action="ppaction://media"/>
            <a:extLst>
              <a:ext uri="{FF2B5EF4-FFF2-40B4-BE49-F238E27FC236}">
                <a16:creationId xmlns:a16="http://schemas.microsoft.com/office/drawing/2014/main" id="{AF7F378D-52BD-154B-81F9-ABFCCA9EADE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2041003" y="1486725"/>
            <a:ext cx="8109993" cy="458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5789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70618636-60D0-AA5F-C51C-C60A1FCB2C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625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82FB75-1CE0-AF41-9781-D10277E26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Problem-Cause-Solution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Rectangle 3">
            <a:extLst>
              <a:ext uri="{FF2B5EF4-FFF2-40B4-BE49-F238E27FC236}">
                <a16:creationId xmlns:a16="http://schemas.microsoft.com/office/drawing/2014/main" id="{A7554EA4-23A3-BE2C-0704-DE3CAECBE2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9091206"/>
              </p:ext>
            </p:extLst>
          </p:nvPr>
        </p:nvGraphicFramePr>
        <p:xfrm>
          <a:off x="5155379" y="1065862"/>
          <a:ext cx="5744685" cy="4726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944904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70618636-60D0-AA5F-C51C-C60A1FCB2C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b="625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Rectangle 3">
            <a:extLst>
              <a:ext uri="{FF2B5EF4-FFF2-40B4-BE49-F238E27FC236}">
                <a16:creationId xmlns:a16="http://schemas.microsoft.com/office/drawing/2014/main" id="{A7554EA4-23A3-BE2C-0704-DE3CAECBE2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4440114"/>
              </p:ext>
            </p:extLst>
          </p:nvPr>
        </p:nvGraphicFramePr>
        <p:xfrm>
          <a:off x="5155379" y="1065862"/>
          <a:ext cx="5744685" cy="4726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381C2A0F-79B1-4F4D-A8D3-FCBE6A6D0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Problem-Cause-Solution Example</a:t>
            </a:r>
          </a:p>
        </p:txBody>
      </p:sp>
      <p:pic>
        <p:nvPicPr>
          <p:cNvPr id="5" name="Online Media 4" descr="5th place - Daria Buchkovsky - &quot;Following in Switzerland's Footsteps to Solve our Opioid Crisis&quot;">
            <a:hlinkClick r:id="" action="ppaction://media"/>
            <a:extLst>
              <a:ext uri="{FF2B5EF4-FFF2-40B4-BE49-F238E27FC236}">
                <a16:creationId xmlns:a16="http://schemas.microsoft.com/office/drawing/2014/main" id="{EE2AAB33-7287-3A4D-8653-62C8FC27734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2126716" y="1530498"/>
            <a:ext cx="7938568" cy="448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0728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5FD65E-C8D2-1D49-87B1-F2D5F7F8B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Misc. Organizational Patterns for Persuasion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982BD7D-16CD-EEAA-601C-A8F325C6D4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1533802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017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BE6C5-27A3-7648-B23C-EE46D3A08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Reminders for this week!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7A8DB-EC67-E94B-B6AC-5ABB7E971F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Resources exist to help: Persuasive Speech Module </a:t>
            </a:r>
          </a:p>
          <a:p>
            <a:r>
              <a:rPr lang="en-US" dirty="0"/>
              <a:t>First extra credit opportunity: Persuasive Speech Discussion Board </a:t>
            </a:r>
          </a:p>
          <a:p>
            <a:pPr lvl="1"/>
            <a:r>
              <a:rPr lang="en-US" dirty="0"/>
              <a:t>MWF – Due October 21</a:t>
            </a:r>
            <a:r>
              <a:rPr lang="en-US" baseline="30000" dirty="0"/>
              <a:t>st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MW – Due October 24</a:t>
            </a:r>
            <a:r>
              <a:rPr lang="en-US" baseline="30000" dirty="0"/>
              <a:t>th</a:t>
            </a:r>
            <a:r>
              <a:rPr lang="en-US" dirty="0"/>
              <a:t> </a:t>
            </a:r>
          </a:p>
          <a:p>
            <a:r>
              <a:rPr lang="en-US" dirty="0"/>
              <a:t>Next Class: We are not meeting! (Film those interviews)</a:t>
            </a:r>
          </a:p>
          <a:p>
            <a:r>
              <a:rPr lang="en-US" dirty="0"/>
              <a:t>Pay attention to the syllabus, and sign up for your required meetings!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396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6F9E488-0718-4E1E-9D12-26779F606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9BE6F6B-19BD-443C-8FB0-FA45F13F9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39505" cy="6857542"/>
          </a:xfrm>
          <a:custGeom>
            <a:avLst/>
            <a:gdLst>
              <a:gd name="connsiteX0" fmla="*/ 0 w 7539505"/>
              <a:gd name="connsiteY0" fmla="*/ 0 h 6857542"/>
              <a:gd name="connsiteX1" fmla="*/ 6392832 w 7539505"/>
              <a:gd name="connsiteY1" fmla="*/ 0 h 6857542"/>
              <a:gd name="connsiteX2" fmla="*/ 6405479 w 7539505"/>
              <a:gd name="connsiteY2" fmla="*/ 31774 h 6857542"/>
              <a:gd name="connsiteX3" fmla="*/ 7460487 w 7539505"/>
              <a:gd name="connsiteY3" fmla="*/ 2682457 h 6857542"/>
              <a:gd name="connsiteX4" fmla="*/ 7460487 w 7539505"/>
              <a:gd name="connsiteY4" fmla="*/ 3752208 h 6857542"/>
              <a:gd name="connsiteX5" fmla="*/ 6302983 w 7539505"/>
              <a:gd name="connsiteY5" fmla="*/ 6660411 h 6857542"/>
              <a:gd name="connsiteX6" fmla="*/ 6224521 w 7539505"/>
              <a:gd name="connsiteY6" fmla="*/ 6857542 h 6857542"/>
              <a:gd name="connsiteX7" fmla="*/ 0 w 7539505"/>
              <a:gd name="connsiteY7" fmla="*/ 6857542 h 6857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39505" h="6857542">
                <a:moveTo>
                  <a:pt x="0" y="0"/>
                </a:moveTo>
                <a:lnTo>
                  <a:pt x="6392832" y="0"/>
                </a:lnTo>
                <a:lnTo>
                  <a:pt x="6405479" y="31774"/>
                </a:lnTo>
                <a:cubicBezTo>
                  <a:pt x="7460487" y="2682457"/>
                  <a:pt x="7460487" y="2682457"/>
                  <a:pt x="7460487" y="2682457"/>
                </a:cubicBezTo>
                <a:cubicBezTo>
                  <a:pt x="7565845" y="2988100"/>
                  <a:pt x="7565845" y="3446565"/>
                  <a:pt x="7460487" y="3752208"/>
                </a:cubicBezTo>
                <a:cubicBezTo>
                  <a:pt x="6976500" y="4968215"/>
                  <a:pt x="6598385" y="5918220"/>
                  <a:pt x="6302983" y="6660411"/>
                </a:cubicBezTo>
                <a:lnTo>
                  <a:pt x="6224521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2AAE609-C327-4952-BB48-254E9015A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93178" y="681628"/>
            <a:ext cx="1562267" cy="1172973"/>
            <a:chOff x="7493121" y="1000124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94F06CAB-1C7B-4E12-B1B8-5F7067FDAD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312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48448472-893D-4CE9-9024-B0F79813B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29322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ADFD3FB-4E1A-2D49-89E1-545291D8A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14" y="1270007"/>
            <a:ext cx="5845097" cy="43179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7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What is persuasion?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AED938-92A3-5A4D-933B-9F529A536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2278" y="2251873"/>
            <a:ext cx="3681454" cy="2354256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Communication designed to change your audience’s attitudes, beliefs, or </a:t>
            </a:r>
            <a:r>
              <a:rPr lang="en-US" sz="2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behaviors.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Persuasion 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different than </a:t>
            </a:r>
            <a:r>
              <a:rPr lang="en-US" sz="24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advocacy.</a:t>
            </a:r>
          </a:p>
        </p:txBody>
      </p:sp>
    </p:spTree>
    <p:extLst>
      <p:ext uri="{BB962C8B-B14F-4D97-AF65-F5344CB8AC3E}">
        <p14:creationId xmlns:p14="http://schemas.microsoft.com/office/powerpoint/2010/main" val="3524512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D4972-316B-D649-AD95-BAE876343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en-US" dirty="0"/>
              <a:t>What are some examples of times you’ve had to persuade someone?</a:t>
            </a:r>
          </a:p>
          <a:p>
            <a:r>
              <a:rPr lang="en-US" dirty="0"/>
              <a:t>What are some ways you are persuaded daily?</a:t>
            </a:r>
          </a:p>
        </p:txBody>
      </p:sp>
      <p:pic>
        <p:nvPicPr>
          <p:cNvPr id="5" name="Picture 4" descr="Magnifying glass and question mark">
            <a:extLst>
              <a:ext uri="{FF2B5EF4-FFF2-40B4-BE49-F238E27FC236}">
                <a16:creationId xmlns:a16="http://schemas.microsoft.com/office/drawing/2014/main" id="{C1EEF310-1EBE-2A1D-AC62-E952091973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813" r="29165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DE5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2980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43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45EA85D-12D5-BD45-A3B8-FB815FC53CF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702733"/>
            <a:ext cx="10905066" cy="545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3497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84938-E7E2-9C4A-8F5D-E36F12C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655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Social Judgment Theory &amp; Ego-</a:t>
            </a:r>
            <a:r>
              <a:rPr lang="en-US" b="1" dirty="0" err="1"/>
              <a:t>Involement</a:t>
            </a:r>
            <a:endParaRPr lang="en-US" b="1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E02B783-6E1B-784A-87EE-968B7F3082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2550" y="2701500"/>
            <a:ext cx="1219200" cy="1143000"/>
          </a:xfrm>
          <a:prstGeom prst="rect">
            <a:avLst/>
          </a:prstGeom>
          <a:solidFill>
            <a:srgbClr val="FC7E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E3A734B-46A5-BA43-8B8F-2793B1981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1750" y="2701500"/>
            <a:ext cx="1219200" cy="1143000"/>
          </a:xfrm>
          <a:prstGeom prst="rect">
            <a:avLst/>
          </a:prstGeom>
          <a:solidFill>
            <a:srgbClr val="FFA04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377E53-897D-4049-830D-91C2C9B54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0950" y="2701500"/>
            <a:ext cx="1219200" cy="1143000"/>
          </a:xfrm>
          <a:prstGeom prst="rect">
            <a:avLst/>
          </a:prstGeom>
          <a:solidFill>
            <a:srgbClr val="FFBC79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33E7345C-2436-3A4C-9360-AB2C8788D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0150" y="2701500"/>
            <a:ext cx="1219200" cy="1143000"/>
          </a:xfrm>
          <a:prstGeom prst="rect">
            <a:avLst/>
          </a:prstGeom>
          <a:solidFill>
            <a:srgbClr val="F1F8E4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A541161D-C19D-F248-A51D-1E631C9A4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9350" y="2701500"/>
            <a:ext cx="1219200" cy="1143000"/>
          </a:xfrm>
          <a:prstGeom prst="rect">
            <a:avLst/>
          </a:prstGeom>
          <a:solidFill>
            <a:srgbClr val="D9FFD9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CDFB4DC3-FAD4-C846-8A4A-95B103D99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8550" y="2701500"/>
            <a:ext cx="1219200" cy="1143000"/>
          </a:xfrm>
          <a:prstGeom prst="rect">
            <a:avLst/>
          </a:prstGeom>
          <a:solidFill>
            <a:srgbClr val="91FF9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6B7A8ADA-20D0-D64C-BD24-1A54E0D98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7750" y="2701500"/>
            <a:ext cx="1219200" cy="1143000"/>
          </a:xfrm>
          <a:prstGeom prst="rect">
            <a:avLst/>
          </a:prstGeom>
          <a:solidFill>
            <a:srgbClr val="00DC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50C69A-C04C-FB4D-BFCD-0CEF851D6755}"/>
              </a:ext>
            </a:extLst>
          </p:cNvPr>
          <p:cNvSpPr txBox="1"/>
          <p:nvPr/>
        </p:nvSpPr>
        <p:spPr>
          <a:xfrm>
            <a:off x="1158520" y="1703336"/>
            <a:ext cx="99224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Persuasion involves any degree of movement of the listener from left to right.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84C92F-97DE-BE43-A22A-99A1C8942D45}"/>
              </a:ext>
            </a:extLst>
          </p:cNvPr>
          <p:cNvSpPr txBox="1"/>
          <p:nvPr/>
        </p:nvSpPr>
        <p:spPr>
          <a:xfrm>
            <a:off x="453583" y="4380999"/>
            <a:ext cx="11332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It’s okay to be realistic about how much change will occur in someone’s beliefs or actions.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158DB2-9D95-CC4F-8179-D6C40329176C}"/>
              </a:ext>
            </a:extLst>
          </p:cNvPr>
          <p:cNvSpPr txBox="1"/>
          <p:nvPr/>
        </p:nvSpPr>
        <p:spPr>
          <a:xfrm>
            <a:off x="1917367" y="2984151"/>
            <a:ext cx="1056905" cy="669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Strongly Opposed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D5BC97-FD43-004D-9965-1BF1969B9B43}"/>
              </a:ext>
            </a:extLst>
          </p:cNvPr>
          <p:cNvSpPr txBox="1"/>
          <p:nvPr/>
        </p:nvSpPr>
        <p:spPr>
          <a:xfrm>
            <a:off x="9248897" y="2973556"/>
            <a:ext cx="1056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Strongly in Favor</a:t>
            </a:r>
          </a:p>
        </p:txBody>
      </p:sp>
    </p:spTree>
    <p:extLst>
      <p:ext uri="{BB962C8B-B14F-4D97-AF65-F5344CB8AC3E}">
        <p14:creationId xmlns:p14="http://schemas.microsoft.com/office/powerpoint/2010/main" val="2735118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8EF0E7C8-BF57-A94D-A131-9E137E884D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1256396"/>
              </p:ext>
            </p:extLst>
          </p:nvPr>
        </p:nvGraphicFramePr>
        <p:xfrm>
          <a:off x="531079" y="1323928"/>
          <a:ext cx="4751285" cy="4417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9D9B6AE2-E7C6-0C4D-8732-D24B0E80830D}"/>
              </a:ext>
            </a:extLst>
          </p:cNvPr>
          <p:cNvSpPr txBox="1"/>
          <p:nvPr/>
        </p:nvSpPr>
        <p:spPr>
          <a:xfrm>
            <a:off x="1826521" y="704230"/>
            <a:ext cx="2160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Persuasive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53BB1D-2AD2-8C46-AEE5-A25D475409DE}"/>
              </a:ext>
            </a:extLst>
          </p:cNvPr>
          <p:cNvSpPr txBox="1"/>
          <p:nvPr/>
        </p:nvSpPr>
        <p:spPr>
          <a:xfrm>
            <a:off x="7617035" y="677597"/>
            <a:ext cx="24590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Informative 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FB6FD49D-7591-8F4A-AD05-9CE9FA096E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5184858"/>
              </p:ext>
            </p:extLst>
          </p:nvPr>
        </p:nvGraphicFramePr>
        <p:xfrm>
          <a:off x="6470896" y="1350561"/>
          <a:ext cx="4751285" cy="4417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980648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F1B094BF-69FF-3B93-63C2-5715FC0FE5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870026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6">
            <a:extLst>
              <a:ext uri="{FF2B5EF4-FFF2-40B4-BE49-F238E27FC236}">
                <a16:creationId xmlns:a16="http://schemas.microsoft.com/office/drawing/2014/main" id="{1D0A56F9-ECB4-0E4F-ABED-6E3B639CA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/>
              <a:t>Types of Persuasive Speeches </a:t>
            </a:r>
          </a:p>
        </p:txBody>
      </p:sp>
    </p:spTree>
    <p:extLst>
      <p:ext uri="{BB962C8B-B14F-4D97-AF65-F5344CB8AC3E}">
        <p14:creationId xmlns:p14="http://schemas.microsoft.com/office/powerpoint/2010/main" val="1059740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5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1806EA-70C6-4746-8833-1D6403F4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Fact, Value, or Policy? (Specific Purpose Ed.)</a:t>
            </a:r>
          </a:p>
        </p:txBody>
      </p:sp>
      <p:sp>
        <p:nvSpPr>
          <p:cNvPr id="22" name="Rectangle 17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D8BF4F6-86FD-054D-B66A-D7A0EB42D8F5}"/>
              </a:ext>
            </a:extLst>
          </p:cNvPr>
          <p:cNvSpPr txBox="1">
            <a:spLocks noChangeArrowheads="1"/>
          </p:cNvSpPr>
          <p:nvPr/>
        </p:nvSpPr>
        <p:spPr>
          <a:xfrm>
            <a:off x="1155548" y="2217343"/>
            <a:ext cx="9880893" cy="3959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ct val="30000"/>
              </a:spcAft>
            </a:pPr>
            <a:r>
              <a:rPr lang="en-US" altLang="en-US" sz="2400" b="1"/>
              <a:t>To persuade my audience that an earthquake of 9.0 or above on the Richter scale will hit California in the next ten years.</a:t>
            </a:r>
          </a:p>
          <a:p>
            <a:pPr marL="0" indent="0">
              <a:spcAft>
                <a:spcPct val="30000"/>
              </a:spcAft>
              <a:buNone/>
            </a:pPr>
            <a:endParaRPr lang="en-US" altLang="en-US" sz="2400" b="1"/>
          </a:p>
          <a:p>
            <a:pPr>
              <a:spcAft>
                <a:spcPct val="30000"/>
              </a:spcAft>
            </a:pPr>
            <a:r>
              <a:rPr lang="en-US" altLang="en-US" sz="2400" b="1"/>
              <a:t>To persuade my audience that capital punishment is morally and legally wrong.</a:t>
            </a:r>
          </a:p>
          <a:p>
            <a:pPr>
              <a:spcAft>
                <a:spcPct val="30000"/>
              </a:spcAft>
            </a:pPr>
            <a:endParaRPr lang="en-US" altLang="en-US" sz="2400" b="1"/>
          </a:p>
          <a:p>
            <a:pPr>
              <a:spcAft>
                <a:spcPct val="30000"/>
              </a:spcAft>
            </a:pPr>
            <a:r>
              <a:rPr lang="en-US" altLang="en-US" sz="2400" b="1"/>
              <a:t>To persuade my audience that our state should require mandatory recertification of lawyers every ten years.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44501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5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1806EA-70C6-4746-8833-1D6403F4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Fact, Value, or Policy? (Thesis Ed.)</a:t>
            </a:r>
          </a:p>
        </p:txBody>
      </p:sp>
      <p:sp>
        <p:nvSpPr>
          <p:cNvPr id="22" name="Rectangle 17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D8BF4F6-86FD-054D-B66A-D7A0EB42D8F5}"/>
              </a:ext>
            </a:extLst>
          </p:cNvPr>
          <p:cNvSpPr txBox="1">
            <a:spLocks noChangeArrowheads="1"/>
          </p:cNvSpPr>
          <p:nvPr/>
        </p:nvSpPr>
        <p:spPr>
          <a:xfrm>
            <a:off x="1155548" y="2217343"/>
            <a:ext cx="9880893" cy="3959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ct val="30000"/>
              </a:spcAft>
            </a:pPr>
            <a:r>
              <a:rPr lang="en-US" altLang="en-US" sz="2400" b="1" dirty="0"/>
              <a:t>A federal law should be passed requiring that trunk release systems be standard on all new cars sold in the U.S.</a:t>
            </a:r>
          </a:p>
          <a:p>
            <a:pPr marL="0" indent="0">
              <a:spcAft>
                <a:spcPct val="30000"/>
              </a:spcAft>
              <a:buNone/>
            </a:pPr>
            <a:endParaRPr lang="en-US" altLang="en-US" sz="2400" b="1" dirty="0"/>
          </a:p>
          <a:p>
            <a:pPr>
              <a:spcAft>
                <a:spcPct val="30000"/>
              </a:spcAft>
            </a:pPr>
            <a:r>
              <a:rPr lang="en-US" altLang="en-US" sz="2400" b="1" dirty="0"/>
              <a:t>If trunk release systems were standard equipment on all cars sold in the U.S., we could save a number of children’s lives each year. 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4607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554</Words>
  <Application>Microsoft Macintosh PowerPoint</Application>
  <PresentationFormat>Widescreen</PresentationFormat>
  <Paragraphs>75</Paragraphs>
  <Slides>16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Advocating and Persuading</vt:lpstr>
      <vt:lpstr>What is persuasion?</vt:lpstr>
      <vt:lpstr>PowerPoint Presentation</vt:lpstr>
      <vt:lpstr>PowerPoint Presentation</vt:lpstr>
      <vt:lpstr>Social Judgment Theory &amp; Ego-Involement</vt:lpstr>
      <vt:lpstr>PowerPoint Presentation</vt:lpstr>
      <vt:lpstr>Types of Persuasive Speeches </vt:lpstr>
      <vt:lpstr>Fact, Value, or Policy? (Specific Purpose Ed.)</vt:lpstr>
      <vt:lpstr>Fact, Value, or Policy? (Thesis Ed.)</vt:lpstr>
      <vt:lpstr>Organizational Patterns for Policy Speeches  </vt:lpstr>
      <vt:lpstr>Problem-Solution </vt:lpstr>
      <vt:lpstr>Problem-Solution Example</vt:lpstr>
      <vt:lpstr>Problem-Cause-Solution</vt:lpstr>
      <vt:lpstr>Problem-Cause-Solution Example</vt:lpstr>
      <vt:lpstr>Misc. Organizational Patterns for Persuasion </vt:lpstr>
      <vt:lpstr>Reminders for this week!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Advocating and Persuading</dc:title>
  <dc:creator>Charles John Brewer</dc:creator>
  <cp:lastModifiedBy>Charles John Brewer</cp:lastModifiedBy>
  <cp:revision>14</cp:revision>
  <dcterms:created xsi:type="dcterms:W3CDTF">2022-10-14T12:09:53Z</dcterms:created>
  <dcterms:modified xsi:type="dcterms:W3CDTF">2022-10-16T12:27:28Z</dcterms:modified>
</cp:coreProperties>
</file>