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58" r:id="rId5"/>
    <p:sldId id="264" r:id="rId6"/>
    <p:sldId id="261" r:id="rId7"/>
    <p:sldId id="269" r:id="rId8"/>
    <p:sldId id="265" r:id="rId9"/>
    <p:sldId id="262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68"/>
    <p:restoredTop sz="94674"/>
  </p:normalViewPr>
  <p:slideViewPr>
    <p:cSldViewPr snapToGrid="0" snapToObjects="1">
      <p:cViewPr varScale="1">
        <p:scale>
          <a:sx n="66" d="100"/>
          <a:sy n="66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2DF80F-4A12-40C5-AE8A-9640F672878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C831B8F-B2DD-4DDB-AFD9-CB3BC7B2DB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makes a group?</a:t>
          </a:r>
        </a:p>
      </dgm:t>
    </dgm:pt>
    <dgm:pt modelId="{D14C8F54-BF2B-4055-B3E7-C6D05A35F949}" type="parTrans" cxnId="{BCACDA38-1B77-4731-96A6-7012D9B6CFC4}">
      <dgm:prSet/>
      <dgm:spPr/>
      <dgm:t>
        <a:bodyPr/>
        <a:lstStyle/>
        <a:p>
          <a:endParaRPr lang="en-US"/>
        </a:p>
      </dgm:t>
    </dgm:pt>
    <dgm:pt modelId="{0D800AF9-BC97-4438-9119-7C6D5F196C28}" type="sibTrans" cxnId="{BCACDA38-1B77-4731-96A6-7012D9B6CFC4}">
      <dgm:prSet/>
      <dgm:spPr/>
      <dgm:t>
        <a:bodyPr/>
        <a:lstStyle/>
        <a:p>
          <a:endParaRPr lang="en-US"/>
        </a:p>
      </dgm:t>
    </dgm:pt>
    <dgm:pt modelId="{FAC80502-537E-4F31-8454-FA7890048C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are some advantages to working in groups?</a:t>
          </a:r>
        </a:p>
      </dgm:t>
    </dgm:pt>
    <dgm:pt modelId="{8EBFEC02-8801-4912-945C-A612CA5A2D1E}" type="parTrans" cxnId="{AF28EBD6-D9B4-4775-AF21-9ACAE30042CC}">
      <dgm:prSet/>
      <dgm:spPr/>
      <dgm:t>
        <a:bodyPr/>
        <a:lstStyle/>
        <a:p>
          <a:endParaRPr lang="en-US"/>
        </a:p>
      </dgm:t>
    </dgm:pt>
    <dgm:pt modelId="{2FEFF764-8BF4-4345-8696-0C9AFEE73BD7}" type="sibTrans" cxnId="{AF28EBD6-D9B4-4775-AF21-9ACAE30042CC}">
      <dgm:prSet/>
      <dgm:spPr/>
      <dgm:t>
        <a:bodyPr/>
        <a:lstStyle/>
        <a:p>
          <a:endParaRPr lang="en-US"/>
        </a:p>
      </dgm:t>
    </dgm:pt>
    <dgm:pt modelId="{482495C4-D994-4EB4-8BC6-389AD3C9D6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are some disadvantages? </a:t>
          </a:r>
        </a:p>
      </dgm:t>
    </dgm:pt>
    <dgm:pt modelId="{434899F6-4E31-4045-8D6E-546E5A560160}" type="parTrans" cxnId="{1D0149C9-A17E-40BC-8BBA-DAE381458539}">
      <dgm:prSet/>
      <dgm:spPr/>
      <dgm:t>
        <a:bodyPr/>
        <a:lstStyle/>
        <a:p>
          <a:endParaRPr lang="en-US"/>
        </a:p>
      </dgm:t>
    </dgm:pt>
    <dgm:pt modelId="{07AFA3FB-1DEF-4CDA-9E8B-950093C9A140}" type="sibTrans" cxnId="{1D0149C9-A17E-40BC-8BBA-DAE381458539}">
      <dgm:prSet/>
      <dgm:spPr/>
      <dgm:t>
        <a:bodyPr/>
        <a:lstStyle/>
        <a:p>
          <a:endParaRPr lang="en-US"/>
        </a:p>
      </dgm:t>
    </dgm:pt>
    <dgm:pt modelId="{6EB2F03A-97A4-4F7E-940A-141CD21C050C}" type="pres">
      <dgm:prSet presAssocID="{302DF80F-4A12-40C5-AE8A-9640F672878D}" presName="root" presStyleCnt="0">
        <dgm:presLayoutVars>
          <dgm:dir/>
          <dgm:resizeHandles val="exact"/>
        </dgm:presLayoutVars>
      </dgm:prSet>
      <dgm:spPr/>
    </dgm:pt>
    <dgm:pt modelId="{4DAC8980-396C-44BA-80D6-13AA01074020}" type="pres">
      <dgm:prSet presAssocID="{EC831B8F-B2DD-4DDB-AFD9-CB3BC7B2DB55}" presName="compNode" presStyleCnt="0"/>
      <dgm:spPr/>
    </dgm:pt>
    <dgm:pt modelId="{DD8E5CB9-B4F0-4907-9D52-B62BD8CC2B0E}" type="pres">
      <dgm:prSet presAssocID="{EC831B8F-B2DD-4DDB-AFD9-CB3BC7B2DB55}" presName="bgRect" presStyleLbl="bgShp" presStyleIdx="0" presStyleCnt="3"/>
      <dgm:spPr/>
    </dgm:pt>
    <dgm:pt modelId="{EA26BB92-F03F-4E52-8CAB-0D8C256C2A56}" type="pres">
      <dgm:prSet presAssocID="{EC831B8F-B2DD-4DDB-AFD9-CB3BC7B2DB5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vertising"/>
        </a:ext>
      </dgm:extLst>
    </dgm:pt>
    <dgm:pt modelId="{9A506250-6869-4FAB-8B95-15911758BC86}" type="pres">
      <dgm:prSet presAssocID="{EC831B8F-B2DD-4DDB-AFD9-CB3BC7B2DB55}" presName="spaceRect" presStyleCnt="0"/>
      <dgm:spPr/>
    </dgm:pt>
    <dgm:pt modelId="{40C5FC81-8DF4-4473-834F-E73B10CE0FB7}" type="pres">
      <dgm:prSet presAssocID="{EC831B8F-B2DD-4DDB-AFD9-CB3BC7B2DB55}" presName="parTx" presStyleLbl="revTx" presStyleIdx="0" presStyleCnt="3">
        <dgm:presLayoutVars>
          <dgm:chMax val="0"/>
          <dgm:chPref val="0"/>
        </dgm:presLayoutVars>
      </dgm:prSet>
      <dgm:spPr/>
    </dgm:pt>
    <dgm:pt modelId="{C0A6F1DF-F545-4311-BAE7-B152F671C8A4}" type="pres">
      <dgm:prSet presAssocID="{0D800AF9-BC97-4438-9119-7C6D5F196C28}" presName="sibTrans" presStyleCnt="0"/>
      <dgm:spPr/>
    </dgm:pt>
    <dgm:pt modelId="{473519AF-0B34-422B-AF0B-47F70E996BD6}" type="pres">
      <dgm:prSet presAssocID="{FAC80502-537E-4F31-8454-FA7890048C70}" presName="compNode" presStyleCnt="0"/>
      <dgm:spPr/>
    </dgm:pt>
    <dgm:pt modelId="{ACD97878-6943-40F5-8D2C-170CA24CE100}" type="pres">
      <dgm:prSet presAssocID="{FAC80502-537E-4F31-8454-FA7890048C70}" presName="bgRect" presStyleLbl="bgShp" presStyleIdx="1" presStyleCnt="3"/>
      <dgm:spPr/>
    </dgm:pt>
    <dgm:pt modelId="{67396848-28DB-4621-B320-6499B52BA3AA}" type="pres">
      <dgm:prSet presAssocID="{FAC80502-537E-4F31-8454-FA7890048C7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mster"/>
        </a:ext>
      </dgm:extLst>
    </dgm:pt>
    <dgm:pt modelId="{2B21E5C2-DEC0-45D3-AB08-BE97FE0FE62C}" type="pres">
      <dgm:prSet presAssocID="{FAC80502-537E-4F31-8454-FA7890048C70}" presName="spaceRect" presStyleCnt="0"/>
      <dgm:spPr/>
    </dgm:pt>
    <dgm:pt modelId="{D17CE551-B102-4717-B7A1-5491D4AD2372}" type="pres">
      <dgm:prSet presAssocID="{FAC80502-537E-4F31-8454-FA7890048C70}" presName="parTx" presStyleLbl="revTx" presStyleIdx="1" presStyleCnt="3">
        <dgm:presLayoutVars>
          <dgm:chMax val="0"/>
          <dgm:chPref val="0"/>
        </dgm:presLayoutVars>
      </dgm:prSet>
      <dgm:spPr/>
    </dgm:pt>
    <dgm:pt modelId="{2695D088-F913-754F-A169-2F0576CDF96E}" type="pres">
      <dgm:prSet presAssocID="{2FEFF764-8BF4-4345-8696-0C9AFEE73BD7}" presName="sibTrans" presStyleCnt="0"/>
      <dgm:spPr/>
    </dgm:pt>
    <dgm:pt modelId="{AAB3F016-7092-40D3-8B17-E122E5681A03}" type="pres">
      <dgm:prSet presAssocID="{482495C4-D994-4EB4-8BC6-389AD3C9D642}" presName="compNode" presStyleCnt="0"/>
      <dgm:spPr/>
    </dgm:pt>
    <dgm:pt modelId="{29747974-F2C4-4B0B-9130-549872641C63}" type="pres">
      <dgm:prSet presAssocID="{482495C4-D994-4EB4-8BC6-389AD3C9D642}" presName="bgRect" presStyleLbl="bgShp" presStyleIdx="2" presStyleCnt="3"/>
      <dgm:spPr/>
    </dgm:pt>
    <dgm:pt modelId="{C7707025-A988-4F5D-8D78-D1A0B8A1CF2F}" type="pres">
      <dgm:prSet presAssocID="{482495C4-D994-4EB4-8BC6-389AD3C9D64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38886CBE-3984-4226-9BF2-9ED210F54F92}" type="pres">
      <dgm:prSet presAssocID="{482495C4-D994-4EB4-8BC6-389AD3C9D642}" presName="spaceRect" presStyleCnt="0"/>
      <dgm:spPr/>
    </dgm:pt>
    <dgm:pt modelId="{7E453195-63A6-4486-A359-4129450B158E}" type="pres">
      <dgm:prSet presAssocID="{482495C4-D994-4EB4-8BC6-389AD3C9D64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93D9912-BE8B-804C-A9EB-4B5F3F2677F9}" type="presOf" srcId="{FAC80502-537E-4F31-8454-FA7890048C70}" destId="{D17CE551-B102-4717-B7A1-5491D4AD2372}" srcOrd="0" destOrd="0" presId="urn:microsoft.com/office/officeart/2018/2/layout/IconVerticalSolidList"/>
    <dgm:cxn modelId="{BCACDA38-1B77-4731-96A6-7012D9B6CFC4}" srcId="{302DF80F-4A12-40C5-AE8A-9640F672878D}" destId="{EC831B8F-B2DD-4DDB-AFD9-CB3BC7B2DB55}" srcOrd="0" destOrd="0" parTransId="{D14C8F54-BF2B-4055-B3E7-C6D05A35F949}" sibTransId="{0D800AF9-BC97-4438-9119-7C6D5F196C28}"/>
    <dgm:cxn modelId="{F1BC3970-F4A2-A047-97AB-6E731FFFF5AD}" type="presOf" srcId="{482495C4-D994-4EB4-8BC6-389AD3C9D642}" destId="{7E453195-63A6-4486-A359-4129450B158E}" srcOrd="0" destOrd="0" presId="urn:microsoft.com/office/officeart/2018/2/layout/IconVerticalSolidList"/>
    <dgm:cxn modelId="{3BFE299A-5AE4-4164-B704-2C9BDE218F7B}" type="presOf" srcId="{302DF80F-4A12-40C5-AE8A-9640F672878D}" destId="{6EB2F03A-97A4-4F7E-940A-141CD21C050C}" srcOrd="0" destOrd="0" presId="urn:microsoft.com/office/officeart/2018/2/layout/IconVerticalSolidList"/>
    <dgm:cxn modelId="{C9C6E5A8-DB7D-4745-9F62-8328B3CCD929}" type="presOf" srcId="{EC831B8F-B2DD-4DDB-AFD9-CB3BC7B2DB55}" destId="{40C5FC81-8DF4-4473-834F-E73B10CE0FB7}" srcOrd="0" destOrd="0" presId="urn:microsoft.com/office/officeart/2018/2/layout/IconVerticalSolidList"/>
    <dgm:cxn modelId="{1D0149C9-A17E-40BC-8BBA-DAE381458539}" srcId="{302DF80F-4A12-40C5-AE8A-9640F672878D}" destId="{482495C4-D994-4EB4-8BC6-389AD3C9D642}" srcOrd="2" destOrd="0" parTransId="{434899F6-4E31-4045-8D6E-546E5A560160}" sibTransId="{07AFA3FB-1DEF-4CDA-9E8B-950093C9A140}"/>
    <dgm:cxn modelId="{AF28EBD6-D9B4-4775-AF21-9ACAE30042CC}" srcId="{302DF80F-4A12-40C5-AE8A-9640F672878D}" destId="{FAC80502-537E-4F31-8454-FA7890048C70}" srcOrd="1" destOrd="0" parTransId="{8EBFEC02-8801-4912-945C-A612CA5A2D1E}" sibTransId="{2FEFF764-8BF4-4345-8696-0C9AFEE73BD7}"/>
    <dgm:cxn modelId="{28689E8B-CEFE-FC41-AEAB-A51633802988}" type="presParOf" srcId="{6EB2F03A-97A4-4F7E-940A-141CD21C050C}" destId="{4DAC8980-396C-44BA-80D6-13AA01074020}" srcOrd="0" destOrd="0" presId="urn:microsoft.com/office/officeart/2018/2/layout/IconVerticalSolidList"/>
    <dgm:cxn modelId="{DD986E7C-9B0D-7F46-B693-E19C6888069C}" type="presParOf" srcId="{4DAC8980-396C-44BA-80D6-13AA01074020}" destId="{DD8E5CB9-B4F0-4907-9D52-B62BD8CC2B0E}" srcOrd="0" destOrd="0" presId="urn:microsoft.com/office/officeart/2018/2/layout/IconVerticalSolidList"/>
    <dgm:cxn modelId="{CDC0C704-D37C-A343-A6AD-C36E3C4ED6F3}" type="presParOf" srcId="{4DAC8980-396C-44BA-80D6-13AA01074020}" destId="{EA26BB92-F03F-4E52-8CAB-0D8C256C2A56}" srcOrd="1" destOrd="0" presId="urn:microsoft.com/office/officeart/2018/2/layout/IconVerticalSolidList"/>
    <dgm:cxn modelId="{2E368826-51FF-1841-8D5B-CEAAA1351137}" type="presParOf" srcId="{4DAC8980-396C-44BA-80D6-13AA01074020}" destId="{9A506250-6869-4FAB-8B95-15911758BC86}" srcOrd="2" destOrd="0" presId="urn:microsoft.com/office/officeart/2018/2/layout/IconVerticalSolidList"/>
    <dgm:cxn modelId="{1EBE39DB-A3BA-F848-B2D9-5F2BA54C434E}" type="presParOf" srcId="{4DAC8980-396C-44BA-80D6-13AA01074020}" destId="{40C5FC81-8DF4-4473-834F-E73B10CE0FB7}" srcOrd="3" destOrd="0" presId="urn:microsoft.com/office/officeart/2018/2/layout/IconVerticalSolidList"/>
    <dgm:cxn modelId="{F6DC3428-FA0D-5643-AA9D-D215C4A30C50}" type="presParOf" srcId="{6EB2F03A-97A4-4F7E-940A-141CD21C050C}" destId="{C0A6F1DF-F545-4311-BAE7-B152F671C8A4}" srcOrd="1" destOrd="0" presId="urn:microsoft.com/office/officeart/2018/2/layout/IconVerticalSolidList"/>
    <dgm:cxn modelId="{A9E9A9C8-4EB4-E442-8A97-717F839A23F7}" type="presParOf" srcId="{6EB2F03A-97A4-4F7E-940A-141CD21C050C}" destId="{473519AF-0B34-422B-AF0B-47F70E996BD6}" srcOrd="2" destOrd="0" presId="urn:microsoft.com/office/officeart/2018/2/layout/IconVerticalSolidList"/>
    <dgm:cxn modelId="{64DDC6AD-F324-244B-A6B2-9D05A9CAFB84}" type="presParOf" srcId="{473519AF-0B34-422B-AF0B-47F70E996BD6}" destId="{ACD97878-6943-40F5-8D2C-170CA24CE100}" srcOrd="0" destOrd="0" presId="urn:microsoft.com/office/officeart/2018/2/layout/IconVerticalSolidList"/>
    <dgm:cxn modelId="{C921CA9F-1C7E-EE4D-9C83-9AD9EEED4832}" type="presParOf" srcId="{473519AF-0B34-422B-AF0B-47F70E996BD6}" destId="{67396848-28DB-4621-B320-6499B52BA3AA}" srcOrd="1" destOrd="0" presId="urn:microsoft.com/office/officeart/2018/2/layout/IconVerticalSolidList"/>
    <dgm:cxn modelId="{E140DA2C-132D-DC4F-94E8-20F2BC4F45D7}" type="presParOf" srcId="{473519AF-0B34-422B-AF0B-47F70E996BD6}" destId="{2B21E5C2-DEC0-45D3-AB08-BE97FE0FE62C}" srcOrd="2" destOrd="0" presId="urn:microsoft.com/office/officeart/2018/2/layout/IconVerticalSolidList"/>
    <dgm:cxn modelId="{5F4B7788-4DFE-A142-9787-B23C7684E5CD}" type="presParOf" srcId="{473519AF-0B34-422B-AF0B-47F70E996BD6}" destId="{D17CE551-B102-4717-B7A1-5491D4AD2372}" srcOrd="3" destOrd="0" presId="urn:microsoft.com/office/officeart/2018/2/layout/IconVerticalSolidList"/>
    <dgm:cxn modelId="{3055D07B-727D-404D-8BC4-1AA4C4DAA2A1}" type="presParOf" srcId="{6EB2F03A-97A4-4F7E-940A-141CD21C050C}" destId="{2695D088-F913-754F-A169-2F0576CDF96E}" srcOrd="3" destOrd="0" presId="urn:microsoft.com/office/officeart/2018/2/layout/IconVerticalSolidList"/>
    <dgm:cxn modelId="{5FA802C7-9906-7B4B-94E6-A158A26E52C6}" type="presParOf" srcId="{6EB2F03A-97A4-4F7E-940A-141CD21C050C}" destId="{AAB3F016-7092-40D3-8B17-E122E5681A03}" srcOrd="4" destOrd="0" presId="urn:microsoft.com/office/officeart/2018/2/layout/IconVerticalSolidList"/>
    <dgm:cxn modelId="{F61075B4-1765-634B-ABE4-CEF0BA413B10}" type="presParOf" srcId="{AAB3F016-7092-40D3-8B17-E122E5681A03}" destId="{29747974-F2C4-4B0B-9130-549872641C63}" srcOrd="0" destOrd="0" presId="urn:microsoft.com/office/officeart/2018/2/layout/IconVerticalSolidList"/>
    <dgm:cxn modelId="{98179089-FC98-9C4E-92EB-7C9420FFD009}" type="presParOf" srcId="{AAB3F016-7092-40D3-8B17-E122E5681A03}" destId="{C7707025-A988-4F5D-8D78-D1A0B8A1CF2F}" srcOrd="1" destOrd="0" presId="urn:microsoft.com/office/officeart/2018/2/layout/IconVerticalSolidList"/>
    <dgm:cxn modelId="{CE677EC5-7B46-FF44-9327-EFC122E1C202}" type="presParOf" srcId="{AAB3F016-7092-40D3-8B17-E122E5681A03}" destId="{38886CBE-3984-4226-9BF2-9ED210F54F92}" srcOrd="2" destOrd="0" presId="urn:microsoft.com/office/officeart/2018/2/layout/IconVerticalSolidList"/>
    <dgm:cxn modelId="{1D7435AE-0608-6648-904D-69DD3F23841E}" type="presParOf" srcId="{AAB3F016-7092-40D3-8B17-E122E5681A03}" destId="{7E453195-63A6-4486-A359-4129450B158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41561D-F0AE-4419-86B0-910A66A3DB32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5A22521-5F7D-4CB6-A896-3F2919FF48F5}">
      <dgm:prSet/>
      <dgm:spPr/>
      <dgm:t>
        <a:bodyPr/>
        <a:lstStyle/>
        <a:p>
          <a:r>
            <a:rPr lang="en-US"/>
            <a:t>American Values </a:t>
          </a:r>
        </a:p>
      </dgm:t>
    </dgm:pt>
    <dgm:pt modelId="{15A20244-1F68-4862-AC7E-AB80C52F7D44}" type="parTrans" cxnId="{5EEE3678-6BDA-4E04-BA15-C362859E54F8}">
      <dgm:prSet/>
      <dgm:spPr/>
      <dgm:t>
        <a:bodyPr/>
        <a:lstStyle/>
        <a:p>
          <a:endParaRPr lang="en-US"/>
        </a:p>
      </dgm:t>
    </dgm:pt>
    <dgm:pt modelId="{81882904-3F3F-4009-AC1E-E719179C53F8}" type="sibTrans" cxnId="{5EEE3678-6BDA-4E04-BA15-C362859E54F8}">
      <dgm:prSet/>
      <dgm:spPr/>
      <dgm:t>
        <a:bodyPr/>
        <a:lstStyle/>
        <a:p>
          <a:endParaRPr lang="en-US"/>
        </a:p>
      </dgm:t>
    </dgm:pt>
    <dgm:pt modelId="{1C79FCAD-C820-451B-A0EE-A5FFB244EE13}">
      <dgm:prSet/>
      <dgm:spPr/>
      <dgm:t>
        <a:bodyPr/>
        <a:lstStyle/>
        <a:p>
          <a:r>
            <a:rPr lang="en-US"/>
            <a:t>Nonverbal Communication</a:t>
          </a:r>
        </a:p>
      </dgm:t>
    </dgm:pt>
    <dgm:pt modelId="{B381F8E9-C71E-47A0-A784-7D5CAA067A2F}" type="parTrans" cxnId="{8BF2AABF-3CAC-4D15-82E7-D73401C0477B}">
      <dgm:prSet/>
      <dgm:spPr/>
      <dgm:t>
        <a:bodyPr/>
        <a:lstStyle/>
        <a:p>
          <a:endParaRPr lang="en-US"/>
        </a:p>
      </dgm:t>
    </dgm:pt>
    <dgm:pt modelId="{E03CB292-FA76-46C1-B277-A0E1121382A8}" type="sibTrans" cxnId="{8BF2AABF-3CAC-4D15-82E7-D73401C0477B}">
      <dgm:prSet/>
      <dgm:spPr/>
      <dgm:t>
        <a:bodyPr/>
        <a:lstStyle/>
        <a:p>
          <a:endParaRPr lang="en-US"/>
        </a:p>
      </dgm:t>
    </dgm:pt>
    <dgm:pt modelId="{4A307BA3-A7D3-4876-88B7-84B12E31AE0B}">
      <dgm:prSet/>
      <dgm:spPr/>
      <dgm:t>
        <a:bodyPr/>
        <a:lstStyle/>
        <a:p>
          <a:r>
            <a:rPr lang="en-US"/>
            <a:t>Heroes and Heroines</a:t>
          </a:r>
        </a:p>
      </dgm:t>
    </dgm:pt>
    <dgm:pt modelId="{771EB530-6B7C-4FB7-BB64-229DD0D9416E}" type="parTrans" cxnId="{CECA54F1-EBD3-4EA5-A54E-93E5C5281D4E}">
      <dgm:prSet/>
      <dgm:spPr/>
      <dgm:t>
        <a:bodyPr/>
        <a:lstStyle/>
        <a:p>
          <a:endParaRPr lang="en-US"/>
        </a:p>
      </dgm:t>
    </dgm:pt>
    <dgm:pt modelId="{C3913EAD-86D4-4138-A417-FF17C23391BC}" type="sibTrans" cxnId="{CECA54F1-EBD3-4EA5-A54E-93E5C5281D4E}">
      <dgm:prSet/>
      <dgm:spPr/>
      <dgm:t>
        <a:bodyPr/>
        <a:lstStyle/>
        <a:p>
          <a:endParaRPr lang="en-US"/>
        </a:p>
      </dgm:t>
    </dgm:pt>
    <dgm:pt modelId="{1E1BC7D0-3D7A-4299-92DC-B846C6536392}">
      <dgm:prSet/>
      <dgm:spPr/>
      <dgm:t>
        <a:bodyPr/>
        <a:lstStyle/>
        <a:p>
          <a:r>
            <a:rPr lang="en-US"/>
            <a:t>Free Speech </a:t>
          </a:r>
        </a:p>
      </dgm:t>
    </dgm:pt>
    <dgm:pt modelId="{6EC0916A-700D-4324-BA78-6EDA13008480}" type="parTrans" cxnId="{3260ABC8-8E3E-4E42-97D4-F76385ABC182}">
      <dgm:prSet/>
      <dgm:spPr/>
      <dgm:t>
        <a:bodyPr/>
        <a:lstStyle/>
        <a:p>
          <a:endParaRPr lang="en-US"/>
        </a:p>
      </dgm:t>
    </dgm:pt>
    <dgm:pt modelId="{CC29E38B-E060-4730-A969-2BA9072E8FD1}" type="sibTrans" cxnId="{3260ABC8-8E3E-4E42-97D4-F76385ABC182}">
      <dgm:prSet/>
      <dgm:spPr/>
      <dgm:t>
        <a:bodyPr/>
        <a:lstStyle/>
        <a:p>
          <a:endParaRPr lang="en-US"/>
        </a:p>
      </dgm:t>
    </dgm:pt>
    <dgm:pt modelId="{7DB11C1D-5E6D-45FB-A8F1-6CB6DB6FCFF3}">
      <dgm:prSet/>
      <dgm:spPr/>
      <dgm:t>
        <a:bodyPr/>
        <a:lstStyle/>
        <a:p>
          <a:r>
            <a:rPr lang="en-US"/>
            <a:t>Social Media &amp; Society</a:t>
          </a:r>
        </a:p>
      </dgm:t>
    </dgm:pt>
    <dgm:pt modelId="{0D7676D8-2291-4614-93C0-D8D7EEE337D7}" type="parTrans" cxnId="{CCB8F657-189D-475A-A45D-3957AB3BDD22}">
      <dgm:prSet/>
      <dgm:spPr/>
      <dgm:t>
        <a:bodyPr/>
        <a:lstStyle/>
        <a:p>
          <a:endParaRPr lang="en-US"/>
        </a:p>
      </dgm:t>
    </dgm:pt>
    <dgm:pt modelId="{0107F0D9-389E-462E-9D43-43CC8110C683}" type="sibTrans" cxnId="{CCB8F657-189D-475A-A45D-3957AB3BDD22}">
      <dgm:prSet/>
      <dgm:spPr/>
      <dgm:t>
        <a:bodyPr/>
        <a:lstStyle/>
        <a:p>
          <a:endParaRPr lang="en-US"/>
        </a:p>
      </dgm:t>
    </dgm:pt>
    <dgm:pt modelId="{11510893-6ADF-4193-89C8-729697012DDA}">
      <dgm:prSet/>
      <dgm:spPr/>
      <dgm:t>
        <a:bodyPr/>
        <a:lstStyle/>
        <a:p>
          <a:r>
            <a:rPr lang="en-US"/>
            <a:t>The “Isms” </a:t>
          </a:r>
        </a:p>
      </dgm:t>
    </dgm:pt>
    <dgm:pt modelId="{EF29EB4C-E1F4-49B5-A255-AFDDC5CEAA47}" type="parTrans" cxnId="{4355AC45-4615-4535-AF1A-88FFCE4D9B25}">
      <dgm:prSet/>
      <dgm:spPr/>
      <dgm:t>
        <a:bodyPr/>
        <a:lstStyle/>
        <a:p>
          <a:endParaRPr lang="en-US"/>
        </a:p>
      </dgm:t>
    </dgm:pt>
    <dgm:pt modelId="{DE13E366-751D-4AEB-9968-568215D31D16}" type="sibTrans" cxnId="{4355AC45-4615-4535-AF1A-88FFCE4D9B25}">
      <dgm:prSet/>
      <dgm:spPr/>
      <dgm:t>
        <a:bodyPr/>
        <a:lstStyle/>
        <a:p>
          <a:endParaRPr lang="en-US"/>
        </a:p>
      </dgm:t>
    </dgm:pt>
    <dgm:pt modelId="{E8F186A2-64D5-488F-85AD-DB5C398C1F8B}">
      <dgm:prSet/>
      <dgm:spPr/>
      <dgm:t>
        <a:bodyPr/>
        <a:lstStyle/>
        <a:p>
          <a:r>
            <a:rPr lang="en-US"/>
            <a:t>Media Ethics </a:t>
          </a:r>
        </a:p>
      </dgm:t>
    </dgm:pt>
    <dgm:pt modelId="{8F32F13B-3579-4253-B19B-5B022AF8B25D}" type="parTrans" cxnId="{90B4E200-CF19-4A06-9239-6FE2E9D739FF}">
      <dgm:prSet/>
      <dgm:spPr/>
      <dgm:t>
        <a:bodyPr/>
        <a:lstStyle/>
        <a:p>
          <a:endParaRPr lang="en-US"/>
        </a:p>
      </dgm:t>
    </dgm:pt>
    <dgm:pt modelId="{4B98DDB2-BBCD-419F-9F91-12AF455DE089}" type="sibTrans" cxnId="{90B4E200-CF19-4A06-9239-6FE2E9D739FF}">
      <dgm:prSet/>
      <dgm:spPr/>
      <dgm:t>
        <a:bodyPr/>
        <a:lstStyle/>
        <a:p>
          <a:endParaRPr lang="en-US"/>
        </a:p>
      </dgm:t>
    </dgm:pt>
    <dgm:pt modelId="{1E3D7DED-2BB6-A34C-9642-46FE83725E2E}" type="pres">
      <dgm:prSet presAssocID="{3E41561D-F0AE-4419-86B0-910A66A3DB32}" presName="diagram" presStyleCnt="0">
        <dgm:presLayoutVars>
          <dgm:dir/>
          <dgm:resizeHandles val="exact"/>
        </dgm:presLayoutVars>
      </dgm:prSet>
      <dgm:spPr/>
    </dgm:pt>
    <dgm:pt modelId="{4F07EB84-F66F-C043-9444-B5D5518747ED}" type="pres">
      <dgm:prSet presAssocID="{E5A22521-5F7D-4CB6-A896-3F2919FF48F5}" presName="node" presStyleLbl="node1" presStyleIdx="0" presStyleCnt="7">
        <dgm:presLayoutVars>
          <dgm:bulletEnabled val="1"/>
        </dgm:presLayoutVars>
      </dgm:prSet>
      <dgm:spPr/>
    </dgm:pt>
    <dgm:pt modelId="{1D8317E9-B3E2-7842-A5BE-ECE46939E9A6}" type="pres">
      <dgm:prSet presAssocID="{81882904-3F3F-4009-AC1E-E719179C53F8}" presName="sibTrans" presStyleCnt="0"/>
      <dgm:spPr/>
    </dgm:pt>
    <dgm:pt modelId="{FB8F45A5-4257-8B40-AD4E-79A01EFBC098}" type="pres">
      <dgm:prSet presAssocID="{1C79FCAD-C820-451B-A0EE-A5FFB244EE13}" presName="node" presStyleLbl="node1" presStyleIdx="1" presStyleCnt="7">
        <dgm:presLayoutVars>
          <dgm:bulletEnabled val="1"/>
        </dgm:presLayoutVars>
      </dgm:prSet>
      <dgm:spPr/>
    </dgm:pt>
    <dgm:pt modelId="{9C28046F-A613-AC45-B281-4D87A2F60E74}" type="pres">
      <dgm:prSet presAssocID="{E03CB292-FA76-46C1-B277-A0E1121382A8}" presName="sibTrans" presStyleCnt="0"/>
      <dgm:spPr/>
    </dgm:pt>
    <dgm:pt modelId="{DB30852E-E80B-E742-9C0D-9FF3C30B45FD}" type="pres">
      <dgm:prSet presAssocID="{4A307BA3-A7D3-4876-88B7-84B12E31AE0B}" presName="node" presStyleLbl="node1" presStyleIdx="2" presStyleCnt="7">
        <dgm:presLayoutVars>
          <dgm:bulletEnabled val="1"/>
        </dgm:presLayoutVars>
      </dgm:prSet>
      <dgm:spPr/>
    </dgm:pt>
    <dgm:pt modelId="{79B61032-E35E-AC43-85B7-AEB487B5324B}" type="pres">
      <dgm:prSet presAssocID="{C3913EAD-86D4-4138-A417-FF17C23391BC}" presName="sibTrans" presStyleCnt="0"/>
      <dgm:spPr/>
    </dgm:pt>
    <dgm:pt modelId="{7962AEDE-F894-284E-BAC1-03EBBB4C12A7}" type="pres">
      <dgm:prSet presAssocID="{1E1BC7D0-3D7A-4299-92DC-B846C6536392}" presName="node" presStyleLbl="node1" presStyleIdx="3" presStyleCnt="7">
        <dgm:presLayoutVars>
          <dgm:bulletEnabled val="1"/>
        </dgm:presLayoutVars>
      </dgm:prSet>
      <dgm:spPr/>
    </dgm:pt>
    <dgm:pt modelId="{99B3B74B-87A5-4C40-A3DC-480FEB06E8E6}" type="pres">
      <dgm:prSet presAssocID="{CC29E38B-E060-4730-A969-2BA9072E8FD1}" presName="sibTrans" presStyleCnt="0"/>
      <dgm:spPr/>
    </dgm:pt>
    <dgm:pt modelId="{78C0D2BF-F86B-E546-83F4-F3E5BBBE6078}" type="pres">
      <dgm:prSet presAssocID="{7DB11C1D-5E6D-45FB-A8F1-6CB6DB6FCFF3}" presName="node" presStyleLbl="node1" presStyleIdx="4" presStyleCnt="7">
        <dgm:presLayoutVars>
          <dgm:bulletEnabled val="1"/>
        </dgm:presLayoutVars>
      </dgm:prSet>
      <dgm:spPr/>
    </dgm:pt>
    <dgm:pt modelId="{A48E2FB9-2CED-FF41-ABD8-E069F6F3B013}" type="pres">
      <dgm:prSet presAssocID="{0107F0D9-389E-462E-9D43-43CC8110C683}" presName="sibTrans" presStyleCnt="0"/>
      <dgm:spPr/>
    </dgm:pt>
    <dgm:pt modelId="{1BC6E7C9-0CCF-6946-9025-2FE7F3D3D963}" type="pres">
      <dgm:prSet presAssocID="{11510893-6ADF-4193-89C8-729697012DDA}" presName="node" presStyleLbl="node1" presStyleIdx="5" presStyleCnt="7">
        <dgm:presLayoutVars>
          <dgm:bulletEnabled val="1"/>
        </dgm:presLayoutVars>
      </dgm:prSet>
      <dgm:spPr/>
    </dgm:pt>
    <dgm:pt modelId="{EC187763-E222-D146-B2B3-19482AA1F956}" type="pres">
      <dgm:prSet presAssocID="{DE13E366-751D-4AEB-9968-568215D31D16}" presName="sibTrans" presStyleCnt="0"/>
      <dgm:spPr/>
    </dgm:pt>
    <dgm:pt modelId="{64484EF2-EB6F-A044-B490-A5EEF652D419}" type="pres">
      <dgm:prSet presAssocID="{E8F186A2-64D5-488F-85AD-DB5C398C1F8B}" presName="node" presStyleLbl="node1" presStyleIdx="6" presStyleCnt="7">
        <dgm:presLayoutVars>
          <dgm:bulletEnabled val="1"/>
        </dgm:presLayoutVars>
      </dgm:prSet>
      <dgm:spPr/>
    </dgm:pt>
  </dgm:ptLst>
  <dgm:cxnLst>
    <dgm:cxn modelId="{90B4E200-CF19-4A06-9239-6FE2E9D739FF}" srcId="{3E41561D-F0AE-4419-86B0-910A66A3DB32}" destId="{E8F186A2-64D5-488F-85AD-DB5C398C1F8B}" srcOrd="6" destOrd="0" parTransId="{8F32F13B-3579-4253-B19B-5B022AF8B25D}" sibTransId="{4B98DDB2-BBCD-419F-9F91-12AF455DE089}"/>
    <dgm:cxn modelId="{0EAE5F02-F5F4-2749-8584-669E37141E4F}" type="presOf" srcId="{1C79FCAD-C820-451B-A0EE-A5FFB244EE13}" destId="{FB8F45A5-4257-8B40-AD4E-79A01EFBC098}" srcOrd="0" destOrd="0" presId="urn:microsoft.com/office/officeart/2005/8/layout/default"/>
    <dgm:cxn modelId="{B1BF2C2E-352C-0641-986F-382E754989FD}" type="presOf" srcId="{1E1BC7D0-3D7A-4299-92DC-B846C6536392}" destId="{7962AEDE-F894-284E-BAC1-03EBBB4C12A7}" srcOrd="0" destOrd="0" presId="urn:microsoft.com/office/officeart/2005/8/layout/default"/>
    <dgm:cxn modelId="{5E5DD45F-C8FE-AF43-8E3E-279F44501F8A}" type="presOf" srcId="{4A307BA3-A7D3-4876-88B7-84B12E31AE0B}" destId="{DB30852E-E80B-E742-9C0D-9FF3C30B45FD}" srcOrd="0" destOrd="0" presId="urn:microsoft.com/office/officeart/2005/8/layout/default"/>
    <dgm:cxn modelId="{4355AC45-4615-4535-AF1A-88FFCE4D9B25}" srcId="{3E41561D-F0AE-4419-86B0-910A66A3DB32}" destId="{11510893-6ADF-4193-89C8-729697012DDA}" srcOrd="5" destOrd="0" parTransId="{EF29EB4C-E1F4-49B5-A255-AFDDC5CEAA47}" sibTransId="{DE13E366-751D-4AEB-9968-568215D31D16}"/>
    <dgm:cxn modelId="{EC6BDD73-485E-3745-994A-E5BBAD8E11E2}" type="presOf" srcId="{11510893-6ADF-4193-89C8-729697012DDA}" destId="{1BC6E7C9-0CCF-6946-9025-2FE7F3D3D963}" srcOrd="0" destOrd="0" presId="urn:microsoft.com/office/officeart/2005/8/layout/default"/>
    <dgm:cxn modelId="{CCB8F657-189D-475A-A45D-3957AB3BDD22}" srcId="{3E41561D-F0AE-4419-86B0-910A66A3DB32}" destId="{7DB11C1D-5E6D-45FB-A8F1-6CB6DB6FCFF3}" srcOrd="4" destOrd="0" parTransId="{0D7676D8-2291-4614-93C0-D8D7EEE337D7}" sibTransId="{0107F0D9-389E-462E-9D43-43CC8110C683}"/>
    <dgm:cxn modelId="{5EEE3678-6BDA-4E04-BA15-C362859E54F8}" srcId="{3E41561D-F0AE-4419-86B0-910A66A3DB32}" destId="{E5A22521-5F7D-4CB6-A896-3F2919FF48F5}" srcOrd="0" destOrd="0" parTransId="{15A20244-1F68-4862-AC7E-AB80C52F7D44}" sibTransId="{81882904-3F3F-4009-AC1E-E719179C53F8}"/>
    <dgm:cxn modelId="{00F8B685-1E80-D948-B198-F2A938668FD9}" type="presOf" srcId="{E5A22521-5F7D-4CB6-A896-3F2919FF48F5}" destId="{4F07EB84-F66F-C043-9444-B5D5518747ED}" srcOrd="0" destOrd="0" presId="urn:microsoft.com/office/officeart/2005/8/layout/default"/>
    <dgm:cxn modelId="{274518B5-85F2-904C-83C6-3F84C05021B8}" type="presOf" srcId="{3E41561D-F0AE-4419-86B0-910A66A3DB32}" destId="{1E3D7DED-2BB6-A34C-9642-46FE83725E2E}" srcOrd="0" destOrd="0" presId="urn:microsoft.com/office/officeart/2005/8/layout/default"/>
    <dgm:cxn modelId="{8BF2AABF-3CAC-4D15-82E7-D73401C0477B}" srcId="{3E41561D-F0AE-4419-86B0-910A66A3DB32}" destId="{1C79FCAD-C820-451B-A0EE-A5FFB244EE13}" srcOrd="1" destOrd="0" parTransId="{B381F8E9-C71E-47A0-A784-7D5CAA067A2F}" sibTransId="{E03CB292-FA76-46C1-B277-A0E1121382A8}"/>
    <dgm:cxn modelId="{3260ABC8-8E3E-4E42-97D4-F76385ABC182}" srcId="{3E41561D-F0AE-4419-86B0-910A66A3DB32}" destId="{1E1BC7D0-3D7A-4299-92DC-B846C6536392}" srcOrd="3" destOrd="0" parTransId="{6EC0916A-700D-4324-BA78-6EDA13008480}" sibTransId="{CC29E38B-E060-4730-A969-2BA9072E8FD1}"/>
    <dgm:cxn modelId="{FFA84EE1-4D60-6641-B50B-0186D949889F}" type="presOf" srcId="{7DB11C1D-5E6D-45FB-A8F1-6CB6DB6FCFF3}" destId="{78C0D2BF-F86B-E546-83F4-F3E5BBBE6078}" srcOrd="0" destOrd="0" presId="urn:microsoft.com/office/officeart/2005/8/layout/default"/>
    <dgm:cxn modelId="{CECA54F1-EBD3-4EA5-A54E-93E5C5281D4E}" srcId="{3E41561D-F0AE-4419-86B0-910A66A3DB32}" destId="{4A307BA3-A7D3-4876-88B7-84B12E31AE0B}" srcOrd="2" destOrd="0" parTransId="{771EB530-6B7C-4FB7-BB64-229DD0D9416E}" sibTransId="{C3913EAD-86D4-4138-A417-FF17C23391BC}"/>
    <dgm:cxn modelId="{87B9F3F3-ADF4-FD40-BB64-249CCCE45FE7}" type="presOf" srcId="{E8F186A2-64D5-488F-85AD-DB5C398C1F8B}" destId="{64484EF2-EB6F-A044-B490-A5EEF652D419}" srcOrd="0" destOrd="0" presId="urn:microsoft.com/office/officeart/2005/8/layout/default"/>
    <dgm:cxn modelId="{CDCA7B00-6858-0D49-A17B-4B97FB24FE0E}" type="presParOf" srcId="{1E3D7DED-2BB6-A34C-9642-46FE83725E2E}" destId="{4F07EB84-F66F-C043-9444-B5D5518747ED}" srcOrd="0" destOrd="0" presId="urn:microsoft.com/office/officeart/2005/8/layout/default"/>
    <dgm:cxn modelId="{74C43693-9CC6-2B46-9A3E-C4790524091B}" type="presParOf" srcId="{1E3D7DED-2BB6-A34C-9642-46FE83725E2E}" destId="{1D8317E9-B3E2-7842-A5BE-ECE46939E9A6}" srcOrd="1" destOrd="0" presId="urn:microsoft.com/office/officeart/2005/8/layout/default"/>
    <dgm:cxn modelId="{2EE4C1F3-8AFF-F043-9F59-11E53661641A}" type="presParOf" srcId="{1E3D7DED-2BB6-A34C-9642-46FE83725E2E}" destId="{FB8F45A5-4257-8B40-AD4E-79A01EFBC098}" srcOrd="2" destOrd="0" presId="urn:microsoft.com/office/officeart/2005/8/layout/default"/>
    <dgm:cxn modelId="{E6272673-F1E9-6540-A9C8-97AD1A311DFA}" type="presParOf" srcId="{1E3D7DED-2BB6-A34C-9642-46FE83725E2E}" destId="{9C28046F-A613-AC45-B281-4D87A2F60E74}" srcOrd="3" destOrd="0" presId="urn:microsoft.com/office/officeart/2005/8/layout/default"/>
    <dgm:cxn modelId="{B463F10C-5029-E340-9F6C-90AA08E2A65F}" type="presParOf" srcId="{1E3D7DED-2BB6-A34C-9642-46FE83725E2E}" destId="{DB30852E-E80B-E742-9C0D-9FF3C30B45FD}" srcOrd="4" destOrd="0" presId="urn:microsoft.com/office/officeart/2005/8/layout/default"/>
    <dgm:cxn modelId="{70498E74-A6A5-3E41-91D1-1520DCA3966B}" type="presParOf" srcId="{1E3D7DED-2BB6-A34C-9642-46FE83725E2E}" destId="{79B61032-E35E-AC43-85B7-AEB487B5324B}" srcOrd="5" destOrd="0" presId="urn:microsoft.com/office/officeart/2005/8/layout/default"/>
    <dgm:cxn modelId="{2D9BF2BA-A01F-0546-BCBD-CA4B6ED3528C}" type="presParOf" srcId="{1E3D7DED-2BB6-A34C-9642-46FE83725E2E}" destId="{7962AEDE-F894-284E-BAC1-03EBBB4C12A7}" srcOrd="6" destOrd="0" presId="urn:microsoft.com/office/officeart/2005/8/layout/default"/>
    <dgm:cxn modelId="{B259837A-5227-1B4F-B426-ED7F13643327}" type="presParOf" srcId="{1E3D7DED-2BB6-A34C-9642-46FE83725E2E}" destId="{99B3B74B-87A5-4C40-A3DC-480FEB06E8E6}" srcOrd="7" destOrd="0" presId="urn:microsoft.com/office/officeart/2005/8/layout/default"/>
    <dgm:cxn modelId="{9A15CAEB-132C-864F-AA4F-C33E083207BD}" type="presParOf" srcId="{1E3D7DED-2BB6-A34C-9642-46FE83725E2E}" destId="{78C0D2BF-F86B-E546-83F4-F3E5BBBE6078}" srcOrd="8" destOrd="0" presId="urn:microsoft.com/office/officeart/2005/8/layout/default"/>
    <dgm:cxn modelId="{DE7231AC-1FA3-6D41-A33B-219B3F59D344}" type="presParOf" srcId="{1E3D7DED-2BB6-A34C-9642-46FE83725E2E}" destId="{A48E2FB9-2CED-FF41-ABD8-E069F6F3B013}" srcOrd="9" destOrd="0" presId="urn:microsoft.com/office/officeart/2005/8/layout/default"/>
    <dgm:cxn modelId="{272D5928-4984-844E-A48E-01BB5A0EF062}" type="presParOf" srcId="{1E3D7DED-2BB6-A34C-9642-46FE83725E2E}" destId="{1BC6E7C9-0CCF-6946-9025-2FE7F3D3D963}" srcOrd="10" destOrd="0" presId="urn:microsoft.com/office/officeart/2005/8/layout/default"/>
    <dgm:cxn modelId="{BB00FDA1-A00A-7B44-A9B4-BB83646C350D}" type="presParOf" srcId="{1E3D7DED-2BB6-A34C-9642-46FE83725E2E}" destId="{EC187763-E222-D146-B2B3-19482AA1F956}" srcOrd="11" destOrd="0" presId="urn:microsoft.com/office/officeart/2005/8/layout/default"/>
    <dgm:cxn modelId="{8F0A6921-F77A-654E-BF66-10AEAEF834D5}" type="presParOf" srcId="{1E3D7DED-2BB6-A34C-9642-46FE83725E2E}" destId="{64484EF2-EB6F-A044-B490-A5EEF652D41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B88BE5-4469-44CF-B9F5-350AA4289A3E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3226B80-20AC-44CC-8E55-1B74B4C4615E}">
      <dgm:prSet/>
      <dgm:spPr/>
      <dgm:t>
        <a:bodyPr/>
        <a:lstStyle/>
        <a:p>
          <a:r>
            <a:rPr lang="en-US" b="1" dirty="0"/>
            <a:t>Coercive</a:t>
          </a:r>
          <a:r>
            <a:rPr lang="en-US" dirty="0"/>
            <a:t> – Gives orders and expects immediate compliance.</a:t>
          </a:r>
        </a:p>
      </dgm:t>
    </dgm:pt>
    <dgm:pt modelId="{9830BC6B-B2EA-4F82-8EAB-D8BD8FAC4AB0}" type="parTrans" cxnId="{7B6C6A67-7F26-4B6E-91A4-B6F4D8AD1994}">
      <dgm:prSet/>
      <dgm:spPr/>
      <dgm:t>
        <a:bodyPr/>
        <a:lstStyle/>
        <a:p>
          <a:endParaRPr lang="en-US"/>
        </a:p>
      </dgm:t>
    </dgm:pt>
    <dgm:pt modelId="{2DFDD1CD-D749-4FFE-B62B-2601A7EAF861}" type="sibTrans" cxnId="{7B6C6A67-7F26-4B6E-91A4-B6F4D8AD1994}">
      <dgm:prSet/>
      <dgm:spPr/>
      <dgm:t>
        <a:bodyPr/>
        <a:lstStyle/>
        <a:p>
          <a:endParaRPr lang="en-US"/>
        </a:p>
      </dgm:t>
    </dgm:pt>
    <dgm:pt modelId="{4D345301-2325-4B90-A419-F3736E198781}">
      <dgm:prSet/>
      <dgm:spPr/>
      <dgm:t>
        <a:bodyPr/>
        <a:lstStyle/>
        <a:p>
          <a:r>
            <a:rPr lang="en-US" b="1" dirty="0"/>
            <a:t>Authoritative</a:t>
          </a:r>
          <a:r>
            <a:rPr lang="en-US" dirty="0"/>
            <a:t> – Has enthusiasm and clarity while mobilizing others towards a vision. </a:t>
          </a:r>
        </a:p>
      </dgm:t>
    </dgm:pt>
    <dgm:pt modelId="{B9D6E108-9DA1-4B97-B40A-532CABFD055A}" type="parTrans" cxnId="{9607C0DA-4052-4657-99A6-1B226D42BB02}">
      <dgm:prSet/>
      <dgm:spPr/>
      <dgm:t>
        <a:bodyPr/>
        <a:lstStyle/>
        <a:p>
          <a:endParaRPr lang="en-US"/>
        </a:p>
      </dgm:t>
    </dgm:pt>
    <dgm:pt modelId="{4AF72B42-B527-415B-B5BF-483EEA95D6FF}" type="sibTrans" cxnId="{9607C0DA-4052-4657-99A6-1B226D42BB02}">
      <dgm:prSet/>
      <dgm:spPr/>
      <dgm:t>
        <a:bodyPr/>
        <a:lstStyle/>
        <a:p>
          <a:endParaRPr lang="en-US"/>
        </a:p>
      </dgm:t>
    </dgm:pt>
    <dgm:pt modelId="{8319887B-66D6-421B-8E6F-4E4E8AD88984}">
      <dgm:prSet/>
      <dgm:spPr/>
      <dgm:t>
        <a:bodyPr/>
        <a:lstStyle/>
        <a:p>
          <a:r>
            <a:rPr lang="en-US" b="1" dirty="0"/>
            <a:t>Affiliative</a:t>
          </a:r>
          <a:r>
            <a:rPr lang="en-US" dirty="0"/>
            <a:t> – Creates harmony and focuses on building relationships. </a:t>
          </a:r>
        </a:p>
      </dgm:t>
    </dgm:pt>
    <dgm:pt modelId="{6F9E8304-AC70-420D-94B0-A7E2271D3ED3}" type="parTrans" cxnId="{F9030C82-39AA-4732-9435-364D0A522FF2}">
      <dgm:prSet/>
      <dgm:spPr/>
      <dgm:t>
        <a:bodyPr/>
        <a:lstStyle/>
        <a:p>
          <a:endParaRPr lang="en-US"/>
        </a:p>
      </dgm:t>
    </dgm:pt>
    <dgm:pt modelId="{7CE8BB65-4F4F-4521-AB7F-49FEC44EBF05}" type="sibTrans" cxnId="{F9030C82-39AA-4732-9435-364D0A522FF2}">
      <dgm:prSet/>
      <dgm:spPr/>
      <dgm:t>
        <a:bodyPr/>
        <a:lstStyle/>
        <a:p>
          <a:endParaRPr lang="en-US"/>
        </a:p>
      </dgm:t>
    </dgm:pt>
    <dgm:pt modelId="{5C49FBC4-6305-4514-B577-B09A3F23737D}">
      <dgm:prSet/>
      <dgm:spPr/>
      <dgm:t>
        <a:bodyPr/>
        <a:lstStyle/>
        <a:p>
          <a:r>
            <a:rPr lang="en-US" b="1" dirty="0"/>
            <a:t>Democratic </a:t>
          </a:r>
          <a:r>
            <a:rPr lang="en-US" dirty="0"/>
            <a:t>– Seeks participation, input, and consensus. </a:t>
          </a:r>
        </a:p>
      </dgm:t>
    </dgm:pt>
    <dgm:pt modelId="{1AB43BE4-18F0-4E1C-9386-E7B1F35D2D68}" type="parTrans" cxnId="{F95E251B-D3DA-449E-8D3B-A7E4D2A30BD6}">
      <dgm:prSet/>
      <dgm:spPr/>
      <dgm:t>
        <a:bodyPr/>
        <a:lstStyle/>
        <a:p>
          <a:endParaRPr lang="en-US"/>
        </a:p>
      </dgm:t>
    </dgm:pt>
    <dgm:pt modelId="{B2522965-17E8-40C7-BD96-BE0CF82B22DC}" type="sibTrans" cxnId="{F95E251B-D3DA-449E-8D3B-A7E4D2A30BD6}">
      <dgm:prSet/>
      <dgm:spPr/>
      <dgm:t>
        <a:bodyPr/>
        <a:lstStyle/>
        <a:p>
          <a:endParaRPr lang="en-US"/>
        </a:p>
      </dgm:t>
    </dgm:pt>
    <dgm:pt modelId="{487D7F16-A6FD-4DB2-90A6-2C5BC0B65B56}">
      <dgm:prSet/>
      <dgm:spPr/>
      <dgm:t>
        <a:bodyPr/>
        <a:lstStyle/>
        <a:p>
          <a:r>
            <a:rPr lang="en-US" b="1" dirty="0"/>
            <a:t>Pacesetting</a:t>
          </a:r>
          <a:r>
            <a:rPr lang="en-US" dirty="0"/>
            <a:t> – Sets high standards for achievement and expects others to do the same. </a:t>
          </a:r>
        </a:p>
      </dgm:t>
    </dgm:pt>
    <dgm:pt modelId="{A9725871-7653-44DD-AE13-CC35B7CF7BC3}" type="parTrans" cxnId="{5864A909-A157-4142-AFE0-B67BC2CF3684}">
      <dgm:prSet/>
      <dgm:spPr/>
      <dgm:t>
        <a:bodyPr/>
        <a:lstStyle/>
        <a:p>
          <a:endParaRPr lang="en-US"/>
        </a:p>
      </dgm:t>
    </dgm:pt>
    <dgm:pt modelId="{75EC6025-83AB-4800-A08E-053612241D58}" type="sibTrans" cxnId="{5864A909-A157-4142-AFE0-B67BC2CF3684}">
      <dgm:prSet/>
      <dgm:spPr/>
      <dgm:t>
        <a:bodyPr/>
        <a:lstStyle/>
        <a:p>
          <a:endParaRPr lang="en-US"/>
        </a:p>
      </dgm:t>
    </dgm:pt>
    <dgm:pt modelId="{C8D64908-E29A-495A-83CB-4A2AF1AC5481}">
      <dgm:prSet/>
      <dgm:spPr/>
      <dgm:t>
        <a:bodyPr/>
        <a:lstStyle/>
        <a:p>
          <a:r>
            <a:rPr lang="en-US" b="1" dirty="0"/>
            <a:t>Coaching</a:t>
          </a:r>
          <a:r>
            <a:rPr lang="en-US" dirty="0"/>
            <a:t> – Develops others’ performance and strengths for future growth.</a:t>
          </a:r>
        </a:p>
      </dgm:t>
    </dgm:pt>
    <dgm:pt modelId="{1551EA24-4D09-491A-A549-F3050EDB4F73}" type="parTrans" cxnId="{96DF91D7-5DE6-4D16-AF9B-1905EE32AF8B}">
      <dgm:prSet/>
      <dgm:spPr/>
      <dgm:t>
        <a:bodyPr/>
        <a:lstStyle/>
        <a:p>
          <a:endParaRPr lang="en-US"/>
        </a:p>
      </dgm:t>
    </dgm:pt>
    <dgm:pt modelId="{DF17CD85-0CD4-467E-9905-A8C45FE25E75}" type="sibTrans" cxnId="{96DF91D7-5DE6-4D16-AF9B-1905EE32AF8B}">
      <dgm:prSet/>
      <dgm:spPr/>
      <dgm:t>
        <a:bodyPr/>
        <a:lstStyle/>
        <a:p>
          <a:endParaRPr lang="en-US"/>
        </a:p>
      </dgm:t>
    </dgm:pt>
    <dgm:pt modelId="{D56F54F1-B953-0F40-8EA4-22D41FB0DBED}" type="pres">
      <dgm:prSet presAssocID="{5FB88BE5-4469-44CF-B9F5-350AA4289A3E}" presName="diagram" presStyleCnt="0">
        <dgm:presLayoutVars>
          <dgm:dir/>
          <dgm:resizeHandles val="exact"/>
        </dgm:presLayoutVars>
      </dgm:prSet>
      <dgm:spPr/>
    </dgm:pt>
    <dgm:pt modelId="{7DD6B435-7711-FD42-BBA7-F0E85032D6FD}" type="pres">
      <dgm:prSet presAssocID="{33226B80-20AC-44CC-8E55-1B74B4C4615E}" presName="node" presStyleLbl="node1" presStyleIdx="0" presStyleCnt="6">
        <dgm:presLayoutVars>
          <dgm:bulletEnabled val="1"/>
        </dgm:presLayoutVars>
      </dgm:prSet>
      <dgm:spPr/>
    </dgm:pt>
    <dgm:pt modelId="{632C5924-C013-DD47-B9C9-D3E037FF50C7}" type="pres">
      <dgm:prSet presAssocID="{2DFDD1CD-D749-4FFE-B62B-2601A7EAF861}" presName="sibTrans" presStyleCnt="0"/>
      <dgm:spPr/>
    </dgm:pt>
    <dgm:pt modelId="{4B92A902-B72F-7C47-AED4-A2F9DEB849F0}" type="pres">
      <dgm:prSet presAssocID="{4D345301-2325-4B90-A419-F3736E198781}" presName="node" presStyleLbl="node1" presStyleIdx="1" presStyleCnt="6">
        <dgm:presLayoutVars>
          <dgm:bulletEnabled val="1"/>
        </dgm:presLayoutVars>
      </dgm:prSet>
      <dgm:spPr/>
    </dgm:pt>
    <dgm:pt modelId="{AFE98B79-C5BF-7D47-B15D-C28DB930D52C}" type="pres">
      <dgm:prSet presAssocID="{4AF72B42-B527-415B-B5BF-483EEA95D6FF}" presName="sibTrans" presStyleCnt="0"/>
      <dgm:spPr/>
    </dgm:pt>
    <dgm:pt modelId="{1B9DF8B3-0F1E-9A4C-871F-44BEED22CA47}" type="pres">
      <dgm:prSet presAssocID="{8319887B-66D6-421B-8E6F-4E4E8AD88984}" presName="node" presStyleLbl="node1" presStyleIdx="2" presStyleCnt="6">
        <dgm:presLayoutVars>
          <dgm:bulletEnabled val="1"/>
        </dgm:presLayoutVars>
      </dgm:prSet>
      <dgm:spPr/>
    </dgm:pt>
    <dgm:pt modelId="{070EBC0D-879F-0F41-A540-3AFBA8693087}" type="pres">
      <dgm:prSet presAssocID="{7CE8BB65-4F4F-4521-AB7F-49FEC44EBF05}" presName="sibTrans" presStyleCnt="0"/>
      <dgm:spPr/>
    </dgm:pt>
    <dgm:pt modelId="{E059AD92-DFA2-AD42-9024-7A7F25001AB4}" type="pres">
      <dgm:prSet presAssocID="{5C49FBC4-6305-4514-B577-B09A3F23737D}" presName="node" presStyleLbl="node1" presStyleIdx="3" presStyleCnt="6">
        <dgm:presLayoutVars>
          <dgm:bulletEnabled val="1"/>
        </dgm:presLayoutVars>
      </dgm:prSet>
      <dgm:spPr/>
    </dgm:pt>
    <dgm:pt modelId="{019E46D9-C0B2-8D4D-B293-E9FB00CF40A7}" type="pres">
      <dgm:prSet presAssocID="{B2522965-17E8-40C7-BD96-BE0CF82B22DC}" presName="sibTrans" presStyleCnt="0"/>
      <dgm:spPr/>
    </dgm:pt>
    <dgm:pt modelId="{8AD7ED06-132F-C54D-9202-AF04EA756864}" type="pres">
      <dgm:prSet presAssocID="{487D7F16-A6FD-4DB2-90A6-2C5BC0B65B56}" presName="node" presStyleLbl="node1" presStyleIdx="4" presStyleCnt="6">
        <dgm:presLayoutVars>
          <dgm:bulletEnabled val="1"/>
        </dgm:presLayoutVars>
      </dgm:prSet>
      <dgm:spPr/>
    </dgm:pt>
    <dgm:pt modelId="{CD38AD7C-664B-C044-ABF7-D665B91424CF}" type="pres">
      <dgm:prSet presAssocID="{75EC6025-83AB-4800-A08E-053612241D58}" presName="sibTrans" presStyleCnt="0"/>
      <dgm:spPr/>
    </dgm:pt>
    <dgm:pt modelId="{E1300ADF-ABEA-0740-BD47-2060B976FDEF}" type="pres">
      <dgm:prSet presAssocID="{C8D64908-E29A-495A-83CB-4A2AF1AC5481}" presName="node" presStyleLbl="node1" presStyleIdx="5" presStyleCnt="6">
        <dgm:presLayoutVars>
          <dgm:bulletEnabled val="1"/>
        </dgm:presLayoutVars>
      </dgm:prSet>
      <dgm:spPr/>
    </dgm:pt>
  </dgm:ptLst>
  <dgm:cxnLst>
    <dgm:cxn modelId="{5864A909-A157-4142-AFE0-B67BC2CF3684}" srcId="{5FB88BE5-4469-44CF-B9F5-350AA4289A3E}" destId="{487D7F16-A6FD-4DB2-90A6-2C5BC0B65B56}" srcOrd="4" destOrd="0" parTransId="{A9725871-7653-44DD-AE13-CC35B7CF7BC3}" sibTransId="{75EC6025-83AB-4800-A08E-053612241D58}"/>
    <dgm:cxn modelId="{3C4E190A-F899-E64E-B0BA-00F9BF0238FD}" type="presOf" srcId="{33226B80-20AC-44CC-8E55-1B74B4C4615E}" destId="{7DD6B435-7711-FD42-BBA7-F0E85032D6FD}" srcOrd="0" destOrd="0" presId="urn:microsoft.com/office/officeart/2005/8/layout/default"/>
    <dgm:cxn modelId="{BB8DB20F-D789-8243-95E7-286C00FC85FD}" type="presOf" srcId="{C8D64908-E29A-495A-83CB-4A2AF1AC5481}" destId="{E1300ADF-ABEA-0740-BD47-2060B976FDEF}" srcOrd="0" destOrd="0" presId="urn:microsoft.com/office/officeart/2005/8/layout/default"/>
    <dgm:cxn modelId="{F95E251B-D3DA-449E-8D3B-A7E4D2A30BD6}" srcId="{5FB88BE5-4469-44CF-B9F5-350AA4289A3E}" destId="{5C49FBC4-6305-4514-B577-B09A3F23737D}" srcOrd="3" destOrd="0" parTransId="{1AB43BE4-18F0-4E1C-9386-E7B1F35D2D68}" sibTransId="{B2522965-17E8-40C7-BD96-BE0CF82B22DC}"/>
    <dgm:cxn modelId="{52746E61-A852-384B-A259-B3495F22EC45}" type="presOf" srcId="{4D345301-2325-4B90-A419-F3736E198781}" destId="{4B92A902-B72F-7C47-AED4-A2F9DEB849F0}" srcOrd="0" destOrd="0" presId="urn:microsoft.com/office/officeart/2005/8/layout/default"/>
    <dgm:cxn modelId="{7DA2D342-8055-304A-A7E2-34E570775B89}" type="presOf" srcId="{487D7F16-A6FD-4DB2-90A6-2C5BC0B65B56}" destId="{8AD7ED06-132F-C54D-9202-AF04EA756864}" srcOrd="0" destOrd="0" presId="urn:microsoft.com/office/officeart/2005/8/layout/default"/>
    <dgm:cxn modelId="{7B6C6A67-7F26-4B6E-91A4-B6F4D8AD1994}" srcId="{5FB88BE5-4469-44CF-B9F5-350AA4289A3E}" destId="{33226B80-20AC-44CC-8E55-1B74B4C4615E}" srcOrd="0" destOrd="0" parTransId="{9830BC6B-B2EA-4F82-8EAB-D8BD8FAC4AB0}" sibTransId="{2DFDD1CD-D749-4FFE-B62B-2601A7EAF861}"/>
    <dgm:cxn modelId="{F9030C82-39AA-4732-9435-364D0A522FF2}" srcId="{5FB88BE5-4469-44CF-B9F5-350AA4289A3E}" destId="{8319887B-66D6-421B-8E6F-4E4E8AD88984}" srcOrd="2" destOrd="0" parTransId="{6F9E8304-AC70-420D-94B0-A7E2271D3ED3}" sibTransId="{7CE8BB65-4F4F-4521-AB7F-49FEC44EBF05}"/>
    <dgm:cxn modelId="{54B708B8-FD3F-B342-997B-FB19FB4F8376}" type="presOf" srcId="{5FB88BE5-4469-44CF-B9F5-350AA4289A3E}" destId="{D56F54F1-B953-0F40-8EA4-22D41FB0DBED}" srcOrd="0" destOrd="0" presId="urn:microsoft.com/office/officeart/2005/8/layout/default"/>
    <dgm:cxn modelId="{49FE10CD-5517-1C4A-8E56-C0BD10EDD482}" type="presOf" srcId="{8319887B-66D6-421B-8E6F-4E4E8AD88984}" destId="{1B9DF8B3-0F1E-9A4C-871F-44BEED22CA47}" srcOrd="0" destOrd="0" presId="urn:microsoft.com/office/officeart/2005/8/layout/default"/>
    <dgm:cxn modelId="{96DF91D7-5DE6-4D16-AF9B-1905EE32AF8B}" srcId="{5FB88BE5-4469-44CF-B9F5-350AA4289A3E}" destId="{C8D64908-E29A-495A-83CB-4A2AF1AC5481}" srcOrd="5" destOrd="0" parTransId="{1551EA24-4D09-491A-A549-F3050EDB4F73}" sibTransId="{DF17CD85-0CD4-467E-9905-A8C45FE25E75}"/>
    <dgm:cxn modelId="{9607C0DA-4052-4657-99A6-1B226D42BB02}" srcId="{5FB88BE5-4469-44CF-B9F5-350AA4289A3E}" destId="{4D345301-2325-4B90-A419-F3736E198781}" srcOrd="1" destOrd="0" parTransId="{B9D6E108-9DA1-4B97-B40A-532CABFD055A}" sibTransId="{4AF72B42-B527-415B-B5BF-483EEA95D6FF}"/>
    <dgm:cxn modelId="{358196EC-7805-6941-8267-CEFE1390ED1B}" type="presOf" srcId="{5C49FBC4-6305-4514-B577-B09A3F23737D}" destId="{E059AD92-DFA2-AD42-9024-7A7F25001AB4}" srcOrd="0" destOrd="0" presId="urn:microsoft.com/office/officeart/2005/8/layout/default"/>
    <dgm:cxn modelId="{1CE364F2-6361-9345-A1D7-805927C3C0BC}" type="presParOf" srcId="{D56F54F1-B953-0F40-8EA4-22D41FB0DBED}" destId="{7DD6B435-7711-FD42-BBA7-F0E85032D6FD}" srcOrd="0" destOrd="0" presId="urn:microsoft.com/office/officeart/2005/8/layout/default"/>
    <dgm:cxn modelId="{FEE71B14-3612-4A49-A886-B24ABDCBEA1B}" type="presParOf" srcId="{D56F54F1-B953-0F40-8EA4-22D41FB0DBED}" destId="{632C5924-C013-DD47-B9C9-D3E037FF50C7}" srcOrd="1" destOrd="0" presId="urn:microsoft.com/office/officeart/2005/8/layout/default"/>
    <dgm:cxn modelId="{7BF8C20C-93B6-3C4B-9A27-C19FEE9FFC9A}" type="presParOf" srcId="{D56F54F1-B953-0F40-8EA4-22D41FB0DBED}" destId="{4B92A902-B72F-7C47-AED4-A2F9DEB849F0}" srcOrd="2" destOrd="0" presId="urn:microsoft.com/office/officeart/2005/8/layout/default"/>
    <dgm:cxn modelId="{6F649EA8-98A2-AC44-A7C2-F7A0FBB1229E}" type="presParOf" srcId="{D56F54F1-B953-0F40-8EA4-22D41FB0DBED}" destId="{AFE98B79-C5BF-7D47-B15D-C28DB930D52C}" srcOrd="3" destOrd="0" presId="urn:microsoft.com/office/officeart/2005/8/layout/default"/>
    <dgm:cxn modelId="{D3999B75-763A-0247-839F-3D168BB24CBE}" type="presParOf" srcId="{D56F54F1-B953-0F40-8EA4-22D41FB0DBED}" destId="{1B9DF8B3-0F1E-9A4C-871F-44BEED22CA47}" srcOrd="4" destOrd="0" presId="urn:microsoft.com/office/officeart/2005/8/layout/default"/>
    <dgm:cxn modelId="{189EC0F6-35A3-5742-9AAF-83A790CB1027}" type="presParOf" srcId="{D56F54F1-B953-0F40-8EA4-22D41FB0DBED}" destId="{070EBC0D-879F-0F41-A540-3AFBA8693087}" srcOrd="5" destOrd="0" presId="urn:microsoft.com/office/officeart/2005/8/layout/default"/>
    <dgm:cxn modelId="{AB20FBD0-3DA0-C345-98C5-9B6A72056846}" type="presParOf" srcId="{D56F54F1-B953-0F40-8EA4-22D41FB0DBED}" destId="{E059AD92-DFA2-AD42-9024-7A7F25001AB4}" srcOrd="6" destOrd="0" presId="urn:microsoft.com/office/officeart/2005/8/layout/default"/>
    <dgm:cxn modelId="{1CEB3A46-2CB9-7742-A970-32881B5ADB14}" type="presParOf" srcId="{D56F54F1-B953-0F40-8EA4-22D41FB0DBED}" destId="{019E46D9-C0B2-8D4D-B293-E9FB00CF40A7}" srcOrd="7" destOrd="0" presId="urn:microsoft.com/office/officeart/2005/8/layout/default"/>
    <dgm:cxn modelId="{89DFEC72-129B-1749-8CD9-EB041BD537C8}" type="presParOf" srcId="{D56F54F1-B953-0F40-8EA4-22D41FB0DBED}" destId="{8AD7ED06-132F-C54D-9202-AF04EA756864}" srcOrd="8" destOrd="0" presId="urn:microsoft.com/office/officeart/2005/8/layout/default"/>
    <dgm:cxn modelId="{EE52F4B5-F1C5-1541-81BD-266E6FFCBA0A}" type="presParOf" srcId="{D56F54F1-B953-0F40-8EA4-22D41FB0DBED}" destId="{CD38AD7C-664B-C044-ABF7-D665B91424CF}" srcOrd="9" destOrd="0" presId="urn:microsoft.com/office/officeart/2005/8/layout/default"/>
    <dgm:cxn modelId="{E94E11FF-AA3B-1D40-8D8C-A9F4362FEA82}" type="presParOf" srcId="{D56F54F1-B953-0F40-8EA4-22D41FB0DBED}" destId="{E1300ADF-ABEA-0740-BD47-2060B976FDE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E5CB9-B4F0-4907-9D52-B62BD8CC2B0E}">
      <dsp:nvSpPr>
        <dsp:cNvPr id="0" name=""/>
        <dsp:cNvSpPr/>
      </dsp:nvSpPr>
      <dsp:spPr>
        <a:xfrm>
          <a:off x="0" y="642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26BB92-F03F-4E52-8CAB-0D8C256C2A56}">
      <dsp:nvSpPr>
        <dsp:cNvPr id="0" name=""/>
        <dsp:cNvSpPr/>
      </dsp:nvSpPr>
      <dsp:spPr>
        <a:xfrm>
          <a:off x="454916" y="339010"/>
          <a:ext cx="827120" cy="8271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5FC81-8DF4-4473-834F-E73B10CE0FB7}">
      <dsp:nvSpPr>
        <dsp:cNvPr id="0" name=""/>
        <dsp:cNvSpPr/>
      </dsp:nvSpPr>
      <dsp:spPr>
        <a:xfrm>
          <a:off x="1736952" y="642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makes a group?</a:t>
          </a:r>
        </a:p>
      </dsp:txBody>
      <dsp:txXfrm>
        <a:off x="1736952" y="642"/>
        <a:ext cx="5095259" cy="1503855"/>
      </dsp:txXfrm>
    </dsp:sp>
    <dsp:sp modelId="{ACD97878-6943-40F5-8D2C-170CA24CE100}">
      <dsp:nvSpPr>
        <dsp:cNvPr id="0" name=""/>
        <dsp:cNvSpPr/>
      </dsp:nvSpPr>
      <dsp:spPr>
        <a:xfrm>
          <a:off x="0" y="1880461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96848-28DB-4621-B320-6499B52BA3AA}">
      <dsp:nvSpPr>
        <dsp:cNvPr id="0" name=""/>
        <dsp:cNvSpPr/>
      </dsp:nvSpPr>
      <dsp:spPr>
        <a:xfrm>
          <a:off x="454916" y="2218829"/>
          <a:ext cx="827120" cy="8271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CE551-B102-4717-B7A1-5491D4AD2372}">
      <dsp:nvSpPr>
        <dsp:cNvPr id="0" name=""/>
        <dsp:cNvSpPr/>
      </dsp:nvSpPr>
      <dsp:spPr>
        <a:xfrm>
          <a:off x="1736952" y="1880461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What are some advantages to working in groups?</a:t>
          </a:r>
        </a:p>
      </dsp:txBody>
      <dsp:txXfrm>
        <a:off x="1736952" y="1880461"/>
        <a:ext cx="5095259" cy="1503855"/>
      </dsp:txXfrm>
    </dsp:sp>
    <dsp:sp modelId="{29747974-F2C4-4B0B-9130-549872641C63}">
      <dsp:nvSpPr>
        <dsp:cNvPr id="0" name=""/>
        <dsp:cNvSpPr/>
      </dsp:nvSpPr>
      <dsp:spPr>
        <a:xfrm>
          <a:off x="0" y="3760280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707025-A988-4F5D-8D78-D1A0B8A1CF2F}">
      <dsp:nvSpPr>
        <dsp:cNvPr id="0" name=""/>
        <dsp:cNvSpPr/>
      </dsp:nvSpPr>
      <dsp:spPr>
        <a:xfrm>
          <a:off x="454916" y="4098648"/>
          <a:ext cx="827120" cy="8271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453195-63A6-4486-A359-4129450B158E}">
      <dsp:nvSpPr>
        <dsp:cNvPr id="0" name=""/>
        <dsp:cNvSpPr/>
      </dsp:nvSpPr>
      <dsp:spPr>
        <a:xfrm>
          <a:off x="1736952" y="3760280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are some disadvantages? </a:t>
          </a:r>
        </a:p>
      </dsp:txBody>
      <dsp:txXfrm>
        <a:off x="1736952" y="3760280"/>
        <a:ext cx="5095259" cy="1503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7EB84-F66F-C043-9444-B5D5518747ED}">
      <dsp:nvSpPr>
        <dsp:cNvPr id="0" name=""/>
        <dsp:cNvSpPr/>
      </dsp:nvSpPr>
      <dsp:spPr>
        <a:xfrm>
          <a:off x="2633" y="469205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American Values </a:t>
          </a:r>
        </a:p>
      </dsp:txBody>
      <dsp:txXfrm>
        <a:off x="2633" y="469205"/>
        <a:ext cx="2088869" cy="1253321"/>
      </dsp:txXfrm>
    </dsp:sp>
    <dsp:sp modelId="{FB8F45A5-4257-8B40-AD4E-79A01EFBC098}">
      <dsp:nvSpPr>
        <dsp:cNvPr id="0" name=""/>
        <dsp:cNvSpPr/>
      </dsp:nvSpPr>
      <dsp:spPr>
        <a:xfrm>
          <a:off x="2300389" y="469205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75528"/>
                <a:satOff val="-7999"/>
                <a:lumOff val="-196"/>
                <a:alphaOff val="0"/>
                <a:tint val="96000"/>
                <a:lumMod val="104000"/>
              </a:schemeClr>
            </a:gs>
            <a:gs pos="100000">
              <a:schemeClr val="accent2">
                <a:hueOff val="75528"/>
                <a:satOff val="-7999"/>
                <a:lumOff val="-19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Nonverbal Communication</a:t>
          </a:r>
        </a:p>
      </dsp:txBody>
      <dsp:txXfrm>
        <a:off x="2300389" y="469205"/>
        <a:ext cx="2088869" cy="1253321"/>
      </dsp:txXfrm>
    </dsp:sp>
    <dsp:sp modelId="{DB30852E-E80B-E742-9C0D-9FF3C30B45FD}">
      <dsp:nvSpPr>
        <dsp:cNvPr id="0" name=""/>
        <dsp:cNvSpPr/>
      </dsp:nvSpPr>
      <dsp:spPr>
        <a:xfrm>
          <a:off x="4598145" y="469205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Heroes and Heroines</a:t>
          </a:r>
        </a:p>
      </dsp:txBody>
      <dsp:txXfrm>
        <a:off x="4598145" y="469205"/>
        <a:ext cx="2088869" cy="1253321"/>
      </dsp:txXfrm>
    </dsp:sp>
    <dsp:sp modelId="{7962AEDE-F894-284E-BAC1-03EBBB4C12A7}">
      <dsp:nvSpPr>
        <dsp:cNvPr id="0" name=""/>
        <dsp:cNvSpPr/>
      </dsp:nvSpPr>
      <dsp:spPr>
        <a:xfrm>
          <a:off x="6895901" y="469205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Free Speech </a:t>
          </a:r>
        </a:p>
      </dsp:txBody>
      <dsp:txXfrm>
        <a:off x="6895901" y="469205"/>
        <a:ext cx="2088869" cy="1253321"/>
      </dsp:txXfrm>
    </dsp:sp>
    <dsp:sp modelId="{78C0D2BF-F86B-E546-83F4-F3E5BBBE6078}">
      <dsp:nvSpPr>
        <dsp:cNvPr id="0" name=""/>
        <dsp:cNvSpPr/>
      </dsp:nvSpPr>
      <dsp:spPr>
        <a:xfrm>
          <a:off x="1151511" y="1931413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Social Media &amp; Society</a:t>
          </a:r>
        </a:p>
      </dsp:txBody>
      <dsp:txXfrm>
        <a:off x="1151511" y="1931413"/>
        <a:ext cx="2088869" cy="1253321"/>
      </dsp:txXfrm>
    </dsp:sp>
    <dsp:sp modelId="{1BC6E7C9-0CCF-6946-9025-2FE7F3D3D963}">
      <dsp:nvSpPr>
        <dsp:cNvPr id="0" name=""/>
        <dsp:cNvSpPr/>
      </dsp:nvSpPr>
      <dsp:spPr>
        <a:xfrm>
          <a:off x="3449267" y="1931413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377637"/>
                <a:satOff val="-39994"/>
                <a:lumOff val="-980"/>
                <a:alphaOff val="0"/>
                <a:tint val="96000"/>
                <a:lumMod val="104000"/>
              </a:schemeClr>
            </a:gs>
            <a:gs pos="100000">
              <a:schemeClr val="accent2">
                <a:hueOff val="377637"/>
                <a:satOff val="-39994"/>
                <a:lumOff val="-98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 “Isms” </a:t>
          </a:r>
        </a:p>
      </dsp:txBody>
      <dsp:txXfrm>
        <a:off x="3449267" y="1931413"/>
        <a:ext cx="2088869" cy="1253321"/>
      </dsp:txXfrm>
    </dsp:sp>
    <dsp:sp modelId="{64484EF2-EB6F-A044-B490-A5EEF652D419}">
      <dsp:nvSpPr>
        <dsp:cNvPr id="0" name=""/>
        <dsp:cNvSpPr/>
      </dsp:nvSpPr>
      <dsp:spPr>
        <a:xfrm>
          <a:off x="5747023" y="1931413"/>
          <a:ext cx="2088869" cy="1253321"/>
        </a:xfrm>
        <a:prstGeom prst="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Media Ethics </a:t>
          </a:r>
        </a:p>
      </dsp:txBody>
      <dsp:txXfrm>
        <a:off x="5747023" y="1931413"/>
        <a:ext cx="2088869" cy="1253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B435-7711-FD42-BBA7-F0E85032D6FD}">
      <dsp:nvSpPr>
        <dsp:cNvPr id="0" name=""/>
        <dsp:cNvSpPr/>
      </dsp:nvSpPr>
      <dsp:spPr>
        <a:xfrm>
          <a:off x="0" y="1404"/>
          <a:ext cx="2808563" cy="168513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Coercive</a:t>
          </a:r>
          <a:r>
            <a:rPr lang="en-US" sz="2100" kern="1200" dirty="0"/>
            <a:t> – Gives orders and expects immediate compliance.</a:t>
          </a:r>
        </a:p>
      </dsp:txBody>
      <dsp:txXfrm>
        <a:off x="0" y="1404"/>
        <a:ext cx="2808563" cy="1685138"/>
      </dsp:txXfrm>
    </dsp:sp>
    <dsp:sp modelId="{4B92A902-B72F-7C47-AED4-A2F9DEB849F0}">
      <dsp:nvSpPr>
        <dsp:cNvPr id="0" name=""/>
        <dsp:cNvSpPr/>
      </dsp:nvSpPr>
      <dsp:spPr>
        <a:xfrm>
          <a:off x="3089420" y="1404"/>
          <a:ext cx="2808563" cy="168513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Authoritative</a:t>
          </a:r>
          <a:r>
            <a:rPr lang="en-US" sz="2100" kern="1200" dirty="0"/>
            <a:t> – Has enthusiasm and clarity while mobilizing others towards a vision. </a:t>
          </a:r>
        </a:p>
      </dsp:txBody>
      <dsp:txXfrm>
        <a:off x="3089420" y="1404"/>
        <a:ext cx="2808563" cy="1685138"/>
      </dsp:txXfrm>
    </dsp:sp>
    <dsp:sp modelId="{1B9DF8B3-0F1E-9A4C-871F-44BEED22CA47}">
      <dsp:nvSpPr>
        <dsp:cNvPr id="0" name=""/>
        <dsp:cNvSpPr/>
      </dsp:nvSpPr>
      <dsp:spPr>
        <a:xfrm>
          <a:off x="6178840" y="1404"/>
          <a:ext cx="2808563" cy="168513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Affiliative</a:t>
          </a:r>
          <a:r>
            <a:rPr lang="en-US" sz="2100" kern="1200" dirty="0"/>
            <a:t> – Creates harmony and focuses on building relationships. </a:t>
          </a:r>
        </a:p>
      </dsp:txBody>
      <dsp:txXfrm>
        <a:off x="6178840" y="1404"/>
        <a:ext cx="2808563" cy="1685138"/>
      </dsp:txXfrm>
    </dsp:sp>
    <dsp:sp modelId="{E059AD92-DFA2-AD42-9024-7A7F25001AB4}">
      <dsp:nvSpPr>
        <dsp:cNvPr id="0" name=""/>
        <dsp:cNvSpPr/>
      </dsp:nvSpPr>
      <dsp:spPr>
        <a:xfrm>
          <a:off x="0" y="1967398"/>
          <a:ext cx="2808563" cy="168513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Democratic </a:t>
          </a:r>
          <a:r>
            <a:rPr lang="en-US" sz="2100" kern="1200" dirty="0"/>
            <a:t>– Seeks participation, input, and consensus. </a:t>
          </a:r>
        </a:p>
      </dsp:txBody>
      <dsp:txXfrm>
        <a:off x="0" y="1967398"/>
        <a:ext cx="2808563" cy="1685138"/>
      </dsp:txXfrm>
    </dsp:sp>
    <dsp:sp modelId="{8AD7ED06-132F-C54D-9202-AF04EA756864}">
      <dsp:nvSpPr>
        <dsp:cNvPr id="0" name=""/>
        <dsp:cNvSpPr/>
      </dsp:nvSpPr>
      <dsp:spPr>
        <a:xfrm>
          <a:off x="3089420" y="1967398"/>
          <a:ext cx="2808563" cy="168513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Pacesetting</a:t>
          </a:r>
          <a:r>
            <a:rPr lang="en-US" sz="2100" kern="1200" dirty="0"/>
            <a:t> – Sets high standards for achievement and expects others to do the same. </a:t>
          </a:r>
        </a:p>
      </dsp:txBody>
      <dsp:txXfrm>
        <a:off x="3089420" y="1967398"/>
        <a:ext cx="2808563" cy="1685138"/>
      </dsp:txXfrm>
    </dsp:sp>
    <dsp:sp modelId="{E1300ADF-ABEA-0740-BD47-2060B976FDEF}">
      <dsp:nvSpPr>
        <dsp:cNvPr id="0" name=""/>
        <dsp:cNvSpPr/>
      </dsp:nvSpPr>
      <dsp:spPr>
        <a:xfrm>
          <a:off x="6178840" y="1967398"/>
          <a:ext cx="2808563" cy="168513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Coaching</a:t>
          </a:r>
          <a:r>
            <a:rPr lang="en-US" sz="2100" kern="1200" dirty="0"/>
            <a:t> – Develops others’ performance and strengths for future growth.</a:t>
          </a:r>
        </a:p>
      </dsp:txBody>
      <dsp:txXfrm>
        <a:off x="6178840" y="1967398"/>
        <a:ext cx="2808563" cy="1685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78196-5500-B541-974A-CA5CA0749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12: Group and Team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324088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CF50C1E-8446-A04D-AA9E-1AB9F33B4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716" y="756238"/>
            <a:ext cx="7064568" cy="534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4619543" cy="685403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FDB1B-EE58-B748-98D4-FD2D27AD1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n-US" dirty="0"/>
              <a:t>Group Forum Project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BB430-B4F1-7B4F-811F-161DA983C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r>
              <a:rPr lang="en-US" dirty="0"/>
              <a:t>Deadline: Presentations begin on 4/17! </a:t>
            </a:r>
          </a:p>
          <a:p>
            <a:r>
              <a:rPr lang="en-US" dirty="0"/>
              <a:t>Three components: </a:t>
            </a:r>
          </a:p>
          <a:p>
            <a:pPr lvl="1"/>
            <a:r>
              <a:rPr lang="en-US" dirty="0"/>
              <a:t>Forum Presentation</a:t>
            </a:r>
          </a:p>
          <a:p>
            <a:pPr lvl="1"/>
            <a:r>
              <a:rPr lang="en-US" dirty="0"/>
              <a:t>Group Outline </a:t>
            </a:r>
          </a:p>
          <a:p>
            <a:pPr lvl="1"/>
            <a:r>
              <a:rPr lang="en-US" dirty="0"/>
              <a:t>Group Process Paper </a:t>
            </a:r>
          </a:p>
          <a:p>
            <a:r>
              <a:rPr lang="en-US" dirty="0"/>
              <a:t>Requirements on Canvas:</a:t>
            </a:r>
          </a:p>
          <a:p>
            <a:pPr lvl="1"/>
            <a:r>
              <a:rPr lang="en-US" dirty="0"/>
              <a:t>7 Sources</a:t>
            </a:r>
          </a:p>
          <a:p>
            <a:pPr lvl="1"/>
            <a:r>
              <a:rPr lang="en-US" dirty="0"/>
              <a:t>30-35 Mins. </a:t>
            </a:r>
          </a:p>
          <a:p>
            <a:r>
              <a:rPr lang="en-US" dirty="0"/>
              <a:t>Thematic Focus!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7D2C89-3DA8-FD48-A32B-79D991212D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9" r="7599" b="-1"/>
          <a:stretch/>
        </p:blipFill>
        <p:spPr>
          <a:xfrm>
            <a:off x="4619543" y="4748"/>
            <a:ext cx="7572457" cy="684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5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4183D5-7F23-7B4C-83A0-9AA370397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US" sz="3000">
                <a:solidFill>
                  <a:schemeClr val="bg1"/>
                </a:solidFill>
              </a:rPr>
              <a:t>A “group” discussion…</a:t>
            </a:r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85FB40FE-0C5C-4848-A4BD-0444C7491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520794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349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29942-DBF7-0F46-B7F7-E9B799C4B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52" y="804334"/>
            <a:ext cx="6324496" cy="52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7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BA61-5152-4542-9A9D-A3C5B87A7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Groups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8D1E2-7C67-1847-9D40-1CCCEAC61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000" dirty="0"/>
              <a:t>Interdependence – how dependent are the members on each other?</a:t>
            </a:r>
          </a:p>
          <a:p>
            <a:r>
              <a:rPr lang="en-US" sz="3000" dirty="0"/>
              <a:t>Commitment – are the members into it?</a:t>
            </a:r>
          </a:p>
          <a:p>
            <a:r>
              <a:rPr lang="en-US" sz="3000" dirty="0"/>
              <a:t>Cohesiveness – how well is the group working together?</a:t>
            </a:r>
          </a:p>
          <a:p>
            <a:r>
              <a:rPr lang="en-US" sz="3000" dirty="0"/>
              <a:t>Norms – what are the group’s shared values?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3100" dirty="0"/>
              <a:t>Together, with these characteristics in mind, let’s work to increase your cohesiveness with your group forum teams, which I’ll now create! </a:t>
            </a:r>
          </a:p>
        </p:txBody>
      </p:sp>
    </p:spTree>
    <p:extLst>
      <p:ext uri="{BB962C8B-B14F-4D97-AF65-F5344CB8AC3E}">
        <p14:creationId xmlns:p14="http://schemas.microsoft.com/office/powerpoint/2010/main" val="321704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4619543" cy="685403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050D6-0B59-7C4A-8FB5-8BC7CC0E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n-US" dirty="0"/>
              <a:t>Practice: NASA &amp; Group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A64A1-9CF2-0A4F-BC79-A797F5B98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4079294"/>
          </a:xfrm>
        </p:spPr>
        <p:txBody>
          <a:bodyPr>
            <a:normAutofit/>
          </a:bodyPr>
          <a:lstStyle/>
          <a:p>
            <a:pPr>
              <a:buClr>
                <a:srgbClr val="569DB0"/>
              </a:buClr>
            </a:pPr>
            <a:r>
              <a:rPr lang="en-US" dirty="0"/>
              <a:t>Objective: To reach consensus, as a group, on the best items for survival in the scenario I have provided you. </a:t>
            </a:r>
          </a:p>
          <a:p>
            <a:pPr>
              <a:buClr>
                <a:srgbClr val="569DB0"/>
              </a:buClr>
            </a:pPr>
            <a:r>
              <a:rPr lang="en-US" dirty="0"/>
              <a:t>Skills: </a:t>
            </a:r>
          </a:p>
          <a:p>
            <a:pPr>
              <a:buClr>
                <a:srgbClr val="569DB0"/>
              </a:buClr>
              <a:buFont typeface="+mj-lt"/>
              <a:buAutoNum type="arabicPeriod"/>
            </a:pPr>
            <a:r>
              <a:rPr lang="en-US" dirty="0"/>
              <a:t>Build group culture </a:t>
            </a:r>
          </a:p>
          <a:p>
            <a:pPr>
              <a:buClr>
                <a:srgbClr val="569DB0"/>
              </a:buClr>
              <a:buFont typeface="+mj-lt"/>
              <a:buAutoNum type="arabicPeriod"/>
            </a:pPr>
            <a:r>
              <a:rPr lang="en-US" dirty="0"/>
              <a:t>Establish cohesiveness</a:t>
            </a:r>
          </a:p>
          <a:p>
            <a:pPr>
              <a:buClr>
                <a:srgbClr val="569DB0"/>
              </a:buClr>
              <a:buFont typeface="+mj-lt"/>
              <a:buAutoNum type="arabicPeriod"/>
            </a:pPr>
            <a:r>
              <a:rPr lang="en-US" dirty="0"/>
              <a:t>Understand how group roles affect communication</a:t>
            </a:r>
          </a:p>
          <a:p>
            <a:pPr>
              <a:buClr>
                <a:srgbClr val="569DB0"/>
              </a:buClr>
              <a:buFont typeface="+mj-lt"/>
              <a:buAutoNum type="arabicPeriod"/>
            </a:pPr>
            <a:endParaRPr lang="en-US" dirty="0"/>
          </a:p>
          <a:p>
            <a:pPr>
              <a:buClr>
                <a:srgbClr val="569DB0"/>
              </a:buClr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DA7A05-4356-A24D-BCCE-D11CC6898D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93" r="4011" b="1"/>
          <a:stretch/>
        </p:blipFill>
        <p:spPr>
          <a:xfrm>
            <a:off x="4619543" y="4748"/>
            <a:ext cx="7572457" cy="684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3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0E82C6-3F09-3642-B188-D0D54D264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US" dirty="0"/>
              <a:t>Group Forum Themes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964212-9508-4AF8-8FD5-05AB233508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742076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400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964BC-6AE1-F74E-AE2F-9050DF3FF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2" y="424258"/>
            <a:ext cx="9017666" cy="1280890"/>
          </a:xfrm>
        </p:spPr>
        <p:txBody>
          <a:bodyPr/>
          <a:lstStyle/>
          <a:p>
            <a:r>
              <a:rPr lang="en-US" dirty="0"/>
              <a:t>Understanding Group Culture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A7D379-1343-C44A-ADD4-6500FBD65A7A}"/>
              </a:ext>
            </a:extLst>
          </p:cNvPr>
          <p:cNvSpPr txBox="1"/>
          <p:nvPr/>
        </p:nvSpPr>
        <p:spPr>
          <a:xfrm>
            <a:off x="1714502" y="1705148"/>
            <a:ext cx="947486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Every group has needs: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Task – Is the work getting done?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Maintenance – Are all the members feeling happy?</a:t>
            </a:r>
          </a:p>
          <a:p>
            <a:pPr marL="971550" lvl="1" indent="-514350">
              <a:buFont typeface="+mj-lt"/>
              <a:buAutoNum type="arabicPeriod"/>
            </a:pPr>
            <a:endParaRPr lang="en-US" sz="2800" dirty="0"/>
          </a:p>
          <a:p>
            <a:pPr lvl="1"/>
            <a:r>
              <a:rPr lang="en-US" sz="2800" dirty="0"/>
              <a:t>Task Roles: Information Seeker, Opinion Giver/Seeker, Initiator, Discussion Enhancer, Critic. 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Maintenance Roles: Encourager, Harmonizer, Compromiser, Gatekeeper, Follower, Tension Reliever.</a:t>
            </a:r>
          </a:p>
          <a:p>
            <a:endParaRPr lang="en-US" sz="2800" dirty="0"/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6456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89F63-584C-D149-B9D3-FD0E7E5CD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US" dirty="0"/>
              <a:t>Leadership in Groups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16" name="Content Placeholder 3">
            <a:extLst>
              <a:ext uri="{FF2B5EF4-FFF2-40B4-BE49-F238E27FC236}">
                <a16:creationId xmlns:a16="http://schemas.microsoft.com/office/drawing/2014/main" id="{FD60BD71-A522-7E36-3C04-46D2DA509F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960246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48613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326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Wisp</vt:lpstr>
      <vt:lpstr>Chapter 12: Group and Team Communication</vt:lpstr>
      <vt:lpstr>Group Forum Project  </vt:lpstr>
      <vt:lpstr>A “group” discussion…</vt:lpstr>
      <vt:lpstr>PowerPoint Presentation</vt:lpstr>
      <vt:lpstr>Characteristics of Groups </vt:lpstr>
      <vt:lpstr>Practice: NASA &amp; Group Roles</vt:lpstr>
      <vt:lpstr>Group Forum Themes </vt:lpstr>
      <vt:lpstr>Understanding Group Culture</vt:lpstr>
      <vt:lpstr>Leadership in Groups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Speaking and Deliberating in Groups </dc:title>
  <dc:creator>Microsoft Office User</dc:creator>
  <cp:lastModifiedBy>Charles John Brewer</cp:lastModifiedBy>
  <cp:revision>23</cp:revision>
  <dcterms:created xsi:type="dcterms:W3CDTF">2019-06-11T19:54:22Z</dcterms:created>
  <dcterms:modified xsi:type="dcterms:W3CDTF">2023-04-12T12:52:48Z</dcterms:modified>
</cp:coreProperties>
</file>