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6" r:id="rId5"/>
    <p:sldId id="273" r:id="rId6"/>
    <p:sldId id="268" r:id="rId7"/>
    <p:sldId id="269" r:id="rId8"/>
    <p:sldId id="270" r:id="rId9"/>
    <p:sldId id="274" r:id="rId10"/>
    <p:sldId id="272" r:id="rId11"/>
    <p:sldId id="275" r:id="rId12"/>
    <p:sldId id="260" r:id="rId13"/>
    <p:sldId id="25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4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82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3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24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2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84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36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2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16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6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9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1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AFE010-6919-604C-8F4E-B75AC77EB5CF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2EF914A-4382-C644-B07D-FFC0DFC68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8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kxCHybM6Ek?feature=oembe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Rxcc_7didA?start=12&amp;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D2cVhC-63I?start=4&amp;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6pPBqfrAnI?start=2&amp;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ihqXHqxri0?start=7&amp;feature=oemb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E5D4A-8FC5-A849-A6FE-D51CD703B1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Commemorating Important Events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C0D485-06F0-224F-BBAB-F8035641E5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13 </a:t>
            </a:r>
          </a:p>
        </p:txBody>
      </p:sp>
    </p:spTree>
    <p:extLst>
      <p:ext uri="{BB962C8B-B14F-4D97-AF65-F5344CB8AC3E}">
        <p14:creationId xmlns:p14="http://schemas.microsoft.com/office/powerpoint/2010/main" val="1416380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23" y="751009"/>
            <a:ext cx="1972698" cy="1905001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 dirty="0" err="1">
                <a:solidFill>
                  <a:srgbClr val="FFFFFF"/>
                </a:solidFill>
              </a:rPr>
              <a:t>EulogieS</a:t>
            </a:r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4" name="Online Media 3" descr="Graham Chapman's Eulogy by John Cleese">
            <a:hlinkClick r:id="" action="ppaction://media"/>
            <a:extLst>
              <a:ext uri="{FF2B5EF4-FFF2-40B4-BE49-F238E27FC236}">
                <a16:creationId xmlns:a16="http://schemas.microsoft.com/office/drawing/2014/main" id="{6BB7B500-96F8-4044-88E5-56E12A9974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37625" y="1135219"/>
            <a:ext cx="6116749" cy="458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5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23" y="751009"/>
            <a:ext cx="1972698" cy="1905001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 dirty="0" err="1">
                <a:solidFill>
                  <a:srgbClr val="FFFFFF"/>
                </a:solidFill>
              </a:rPr>
              <a:t>EulogieS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C1F1D2-F5DB-8246-981E-48098FBAFFB0}"/>
              </a:ext>
            </a:extLst>
          </p:cNvPr>
          <p:cNvSpPr txBox="1"/>
          <p:nvPr/>
        </p:nvSpPr>
        <p:spPr>
          <a:xfrm>
            <a:off x="2790364" y="1874728"/>
            <a:ext cx="79936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Introduction: Self-introduction that includes a description of the event and your relationship with the deceased.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Body:  Very biographical – include key details about the person’s life to tell their story.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Conclusion: Closure and comfort! Offer support, use a quote, and describe the lasting impact of the person’s contributions. </a:t>
            </a:r>
          </a:p>
        </p:txBody>
      </p:sp>
    </p:spTree>
    <p:extLst>
      <p:ext uri="{BB962C8B-B14F-4D97-AF65-F5344CB8AC3E}">
        <p14:creationId xmlns:p14="http://schemas.microsoft.com/office/powerpoint/2010/main" val="215897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BD758E-3881-474A-9C1A-DF7712DB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Practice: Vivid Language and Imagery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3B2E-DB70-5946-84CE-F08C71BF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In groups, change the highlighted word to make each description more vivid. Have three people in the group read their favorite phrase change.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“Clemson is really </a:t>
            </a:r>
            <a:r>
              <a:rPr lang="en-US" dirty="0">
                <a:highlight>
                  <a:srgbClr val="FFFF00"/>
                </a:highlight>
              </a:rPr>
              <a:t>unique</a:t>
            </a:r>
            <a:r>
              <a:rPr lang="en-US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“Teresa is </a:t>
            </a:r>
            <a:r>
              <a:rPr lang="en-US" dirty="0">
                <a:highlight>
                  <a:srgbClr val="FFFF00"/>
                </a:highlight>
              </a:rPr>
              <a:t>not nice</a:t>
            </a:r>
            <a:r>
              <a:rPr lang="en-US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”This company is doing </a:t>
            </a:r>
            <a:r>
              <a:rPr lang="en-US" dirty="0">
                <a:highlight>
                  <a:srgbClr val="FFFF00"/>
                </a:highlight>
              </a:rPr>
              <a:t>well </a:t>
            </a:r>
            <a:r>
              <a:rPr lang="en-US" dirty="0"/>
              <a:t>because of you”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“Tracy and Jane make the </a:t>
            </a:r>
            <a:r>
              <a:rPr lang="en-US" dirty="0">
                <a:highlight>
                  <a:srgbClr val="FFFF00"/>
                </a:highlight>
              </a:rPr>
              <a:t>perfect couple</a:t>
            </a:r>
            <a:r>
              <a:rPr lang="en-US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“This </a:t>
            </a:r>
            <a:r>
              <a:rPr lang="en-US" dirty="0">
                <a:highlight>
                  <a:srgbClr val="FFFF00"/>
                </a:highlight>
              </a:rPr>
              <a:t>candy</a:t>
            </a:r>
            <a:r>
              <a:rPr lang="en-US" dirty="0"/>
              <a:t> tastes </a:t>
            </a:r>
            <a:r>
              <a:rPr lang="en-US" dirty="0">
                <a:highlight>
                  <a:srgbClr val="FFFF00"/>
                </a:highlight>
              </a:rPr>
              <a:t>great</a:t>
            </a:r>
            <a:r>
              <a:rPr lang="en-US" dirty="0"/>
              <a:t>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97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A1E2B-87DF-904C-866A-6646FF01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Ceremonial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2136A-2744-8842-8735-A42B156F0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limit: 2-3:30 minutes</a:t>
            </a:r>
          </a:p>
          <a:p>
            <a:r>
              <a:rPr lang="en-US" dirty="0"/>
              <a:t>Prepare a speaking outline (notecard) and a preparation outline (full content and sentences) – due the day you speak. </a:t>
            </a:r>
          </a:p>
          <a:p>
            <a:r>
              <a:rPr lang="en-US" dirty="0"/>
              <a:t>Should have supporting details: narratives and analogies. </a:t>
            </a:r>
          </a:p>
          <a:p>
            <a:r>
              <a:rPr lang="en-US" dirty="0"/>
              <a:t>Be creative, give us something to think about, and have fun!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10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87A5C-45F9-314E-A7BC-35142439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look ahead…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F71A7-8D1A-D248-9233-82E7E1F5B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Introductory &amp; Ceremonial Speeches </a:t>
            </a:r>
          </a:p>
          <a:p>
            <a:r>
              <a:rPr lang="en-US" dirty="0"/>
              <a:t>Any questions?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79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E9B40-5209-8A4F-8694-767D7AC0D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F4325-F10F-B841-B40B-118153D66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Review the upcoming speeches and answer questions about what’s expected.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Take a deep dive into the world of ceremonial speaking.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Use example speeches as inspiration for brainstorming, preparing, practicing, and writing ceremonial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6725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Basics of Commemorative Speaking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3A189-BF07-2F42-AEDC-B084F8202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Commemorative Speech – </a:t>
            </a:r>
            <a:r>
              <a:rPr lang="en-US" sz="2800" dirty="0"/>
              <a:t>A presentation designed to honor a person or event or to be a tribute to a special occasion. </a:t>
            </a:r>
          </a:p>
          <a:p>
            <a:pPr lvl="1"/>
            <a:r>
              <a:rPr lang="en-US" sz="2800" dirty="0"/>
              <a:t>Toasts </a:t>
            </a:r>
          </a:p>
          <a:p>
            <a:pPr lvl="1"/>
            <a:r>
              <a:rPr lang="en-US" sz="2800" dirty="0"/>
              <a:t>Awards and Honors </a:t>
            </a:r>
          </a:p>
          <a:p>
            <a:pPr lvl="1"/>
            <a:r>
              <a:rPr lang="en-US" sz="2800" dirty="0"/>
              <a:t>Eulogies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894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descr="Greatest and Funniest Best Man Speech at a Wedding">
            <a:hlinkClick r:id="" action="ppaction://media"/>
            <a:extLst>
              <a:ext uri="{FF2B5EF4-FFF2-40B4-BE49-F238E27FC236}">
                <a16:creationId xmlns:a16="http://schemas.microsoft.com/office/drawing/2014/main" id="{1B12541E-85D9-BC49-89E8-E610DA3E932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04482" y="1271016"/>
            <a:ext cx="7638881" cy="431596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The Toast</a:t>
            </a:r>
          </a:p>
        </p:txBody>
      </p:sp>
    </p:spTree>
    <p:extLst>
      <p:ext uri="{BB962C8B-B14F-4D97-AF65-F5344CB8AC3E}">
        <p14:creationId xmlns:p14="http://schemas.microsoft.com/office/powerpoint/2010/main" val="418861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The Toast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BCF7C-20C3-6843-9EAD-EDBAD9989E15}"/>
              </a:ext>
            </a:extLst>
          </p:cNvPr>
          <p:cNvSpPr txBox="1"/>
          <p:nvPr/>
        </p:nvSpPr>
        <p:spPr>
          <a:xfrm>
            <a:off x="2790364" y="1874728"/>
            <a:ext cx="79936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Introduction: Self-introduction that includes a description of the event, venue, and your relationship to the subject being toasted.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Body: Use stories, quotes, and memories to describe those involved.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Conclusion: This is where the actual toast takes place! End memorably and include the audience! </a:t>
            </a:r>
          </a:p>
        </p:txBody>
      </p:sp>
    </p:spTree>
    <p:extLst>
      <p:ext uri="{BB962C8B-B14F-4D97-AF65-F5344CB8AC3E}">
        <p14:creationId xmlns:p14="http://schemas.microsoft.com/office/powerpoint/2010/main" val="143898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nline Media 5" descr="Matthew McConaughey winning Best Actor | 86th Oscars (2014)">
            <a:hlinkClick r:id="" action="ppaction://media"/>
            <a:extLst>
              <a:ext uri="{FF2B5EF4-FFF2-40B4-BE49-F238E27FC236}">
                <a16:creationId xmlns:a16="http://schemas.microsoft.com/office/drawing/2014/main" id="{E4C54A57-8A9C-C749-9CDD-1E26A71517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04482" y="1271016"/>
            <a:ext cx="7638881" cy="431596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>
                <a:solidFill>
                  <a:srgbClr val="FFFFFF"/>
                </a:solidFill>
              </a:rPr>
              <a:t>Awards and Honors</a:t>
            </a:r>
          </a:p>
        </p:txBody>
      </p:sp>
    </p:spTree>
    <p:extLst>
      <p:ext uri="{BB962C8B-B14F-4D97-AF65-F5344CB8AC3E}">
        <p14:creationId xmlns:p14="http://schemas.microsoft.com/office/powerpoint/2010/main" val="51889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descr="In case you missed my Tulane speech, watch it here!">
            <a:hlinkClick r:id="" action="ppaction://media"/>
            <a:extLst>
              <a:ext uri="{FF2B5EF4-FFF2-40B4-BE49-F238E27FC236}">
                <a16:creationId xmlns:a16="http://schemas.microsoft.com/office/drawing/2014/main" id="{418206CB-EE16-6043-ADF2-5FF73ED673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04482" y="1271016"/>
            <a:ext cx="7638881" cy="431596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>
                <a:solidFill>
                  <a:srgbClr val="FFFFFF"/>
                </a:solidFill>
              </a:rPr>
              <a:t>Awards and Honors</a:t>
            </a:r>
          </a:p>
        </p:txBody>
      </p:sp>
    </p:spTree>
    <p:extLst>
      <p:ext uri="{BB962C8B-B14F-4D97-AF65-F5344CB8AC3E}">
        <p14:creationId xmlns:p14="http://schemas.microsoft.com/office/powerpoint/2010/main" val="355532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descr="Chris Pratt's 9 Rules Acceptance Speech | 2018 MTV Movie &amp; TV Awards">
            <a:hlinkClick r:id="" action="ppaction://media"/>
            <a:extLst>
              <a:ext uri="{FF2B5EF4-FFF2-40B4-BE49-F238E27FC236}">
                <a16:creationId xmlns:a16="http://schemas.microsoft.com/office/drawing/2014/main" id="{7BC10D3F-B194-3740-9589-A6495E98338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04482" y="1271016"/>
            <a:ext cx="7638881" cy="431596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400">
                <a:solidFill>
                  <a:srgbClr val="FFFFFF"/>
                </a:solidFill>
              </a:rPr>
              <a:t>Awards and Honors</a:t>
            </a:r>
          </a:p>
        </p:txBody>
      </p:sp>
    </p:spTree>
    <p:extLst>
      <p:ext uri="{BB962C8B-B14F-4D97-AF65-F5344CB8AC3E}">
        <p14:creationId xmlns:p14="http://schemas.microsoft.com/office/powerpoint/2010/main" val="363429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A21C72-692C-49FD-9EB4-DDDDDEBD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AF941A-6830-47A3-B63C-7C7B66AE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DCC7-A380-4547-9362-9FD22AE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66" y="768777"/>
            <a:ext cx="1923012" cy="1869465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Awards and Honors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BCF7C-20C3-6843-9EAD-EDBAD9989E15}"/>
              </a:ext>
            </a:extLst>
          </p:cNvPr>
          <p:cNvSpPr txBox="1"/>
          <p:nvPr/>
        </p:nvSpPr>
        <p:spPr>
          <a:xfrm>
            <a:off x="2790364" y="1874728"/>
            <a:ext cx="79936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Introduction: Self-introduction that includes a description of the event, the award, and that includes a moment of thanks for key figures.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Body:  The Rule of 3!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Conclusion: End with resolution by using a quote, humor, or with a final thank you to the audience. </a:t>
            </a:r>
          </a:p>
        </p:txBody>
      </p:sp>
    </p:spTree>
    <p:extLst>
      <p:ext uri="{BB962C8B-B14F-4D97-AF65-F5344CB8AC3E}">
        <p14:creationId xmlns:p14="http://schemas.microsoft.com/office/powerpoint/2010/main" val="24179657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{061BA8C8-5805-064C-9974-357A703803A1}tf10001120</Template>
  <TotalTime>2687</TotalTime>
  <Words>397</Words>
  <Application>Microsoft Macintosh PowerPoint</Application>
  <PresentationFormat>Widescreen</PresentationFormat>
  <Paragraphs>44</Paragraphs>
  <Slides>14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Parcel</vt:lpstr>
      <vt:lpstr>Commemorating Important Events</vt:lpstr>
      <vt:lpstr>Learning Objectives</vt:lpstr>
      <vt:lpstr>The Basics of Commemorative Speaking</vt:lpstr>
      <vt:lpstr>The Toast</vt:lpstr>
      <vt:lpstr>The Toast</vt:lpstr>
      <vt:lpstr>Awards and Honors</vt:lpstr>
      <vt:lpstr>Awards and Honors</vt:lpstr>
      <vt:lpstr>Awards and Honors</vt:lpstr>
      <vt:lpstr>Awards and Honors</vt:lpstr>
      <vt:lpstr>EulogieS</vt:lpstr>
      <vt:lpstr>EulogieS</vt:lpstr>
      <vt:lpstr>Practice: Vivid Language and Imagery</vt:lpstr>
      <vt:lpstr>Your Ceremonial Speech</vt:lpstr>
      <vt:lpstr>A look ahead…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Ceremonial Speaking</dc:title>
  <dc:creator>Microsoft Office User</dc:creator>
  <cp:lastModifiedBy>Charles John Brewer</cp:lastModifiedBy>
  <cp:revision>45</cp:revision>
  <dcterms:created xsi:type="dcterms:W3CDTF">2018-09-02T15:05:44Z</dcterms:created>
  <dcterms:modified xsi:type="dcterms:W3CDTF">2022-08-15T18:01:03Z</dcterms:modified>
</cp:coreProperties>
</file>