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9" r:id="rId4"/>
    <p:sldId id="258" r:id="rId5"/>
    <p:sldId id="261" r:id="rId6"/>
    <p:sldId id="265" r:id="rId7"/>
    <p:sldId id="262" r:id="rId8"/>
    <p:sldId id="271" r:id="rId9"/>
    <p:sldId id="263" r:id="rId10"/>
    <p:sldId id="264" r:id="rId11"/>
    <p:sldId id="270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/>
    <p:restoredTop sz="94674"/>
  </p:normalViewPr>
  <p:slideViewPr>
    <p:cSldViewPr snapToGrid="0" snapToObjects="1">
      <p:cViewPr varScale="1">
        <p:scale>
          <a:sx n="113" d="100"/>
          <a:sy n="113" d="100"/>
        </p:scale>
        <p:origin x="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92D95-EC5F-41BF-B3CF-4C1E5EC1275A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FB5EBDC-8B27-4796-9FD7-F883BC48269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aseline="0" dirty="0"/>
            <a:t>Practice</a:t>
          </a:r>
          <a:endParaRPr lang="en-US" dirty="0"/>
        </a:p>
      </dgm:t>
    </dgm:pt>
    <dgm:pt modelId="{7975A390-7989-4D86-B72C-3CD1BC811A59}" type="parTrans" cxnId="{F637A50D-EAB5-41A0-B44C-1BA908677032}">
      <dgm:prSet/>
      <dgm:spPr/>
      <dgm:t>
        <a:bodyPr/>
        <a:lstStyle/>
        <a:p>
          <a:endParaRPr lang="en-US"/>
        </a:p>
      </dgm:t>
    </dgm:pt>
    <dgm:pt modelId="{80EB0737-9A67-4E6C-B82C-1A7CAF75638C}" type="sibTrans" cxnId="{F637A50D-EAB5-41A0-B44C-1BA908677032}">
      <dgm:prSet/>
      <dgm:spPr/>
      <dgm:t>
        <a:bodyPr/>
        <a:lstStyle/>
        <a:p>
          <a:endParaRPr lang="en-US"/>
        </a:p>
      </dgm:t>
    </dgm:pt>
    <dgm:pt modelId="{8AC16E9D-B586-4DEE-9DEB-DA1E3B3B5FE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aseline="0" dirty="0"/>
            <a:t>Prepare</a:t>
          </a:r>
          <a:endParaRPr lang="en-US" dirty="0"/>
        </a:p>
      </dgm:t>
    </dgm:pt>
    <dgm:pt modelId="{17CAED5D-2201-4072-8D44-5FE89015FD2A}" type="parTrans" cxnId="{E24E0C9F-E20B-4605-A40A-D7B4C770182F}">
      <dgm:prSet/>
      <dgm:spPr/>
      <dgm:t>
        <a:bodyPr/>
        <a:lstStyle/>
        <a:p>
          <a:endParaRPr lang="en-US"/>
        </a:p>
      </dgm:t>
    </dgm:pt>
    <dgm:pt modelId="{8291C8EC-F1B3-483E-B31E-8F036EE8584A}" type="sibTrans" cxnId="{E24E0C9F-E20B-4605-A40A-D7B4C770182F}">
      <dgm:prSet/>
      <dgm:spPr/>
      <dgm:t>
        <a:bodyPr/>
        <a:lstStyle/>
        <a:p>
          <a:endParaRPr lang="en-US"/>
        </a:p>
      </dgm:t>
    </dgm:pt>
    <dgm:pt modelId="{42167DA6-949B-4398-A734-14A97661183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Present</a:t>
          </a:r>
        </a:p>
      </dgm:t>
    </dgm:pt>
    <dgm:pt modelId="{8A01E868-D965-4A68-B1CD-B50BD62D10EE}" type="parTrans" cxnId="{B24D53B9-D73A-452D-8F74-FB6E764DB9A7}">
      <dgm:prSet/>
      <dgm:spPr/>
      <dgm:t>
        <a:bodyPr/>
        <a:lstStyle/>
        <a:p>
          <a:endParaRPr lang="en-US"/>
        </a:p>
      </dgm:t>
    </dgm:pt>
    <dgm:pt modelId="{4BBC1F55-1192-495F-AEB2-F571D7F12116}" type="sibTrans" cxnId="{B24D53B9-D73A-452D-8F74-FB6E764DB9A7}">
      <dgm:prSet/>
      <dgm:spPr/>
      <dgm:t>
        <a:bodyPr/>
        <a:lstStyle/>
        <a:p>
          <a:endParaRPr lang="en-US"/>
        </a:p>
      </dgm:t>
    </dgm:pt>
    <dgm:pt modelId="{AD0DDD8D-78CC-4F4E-9143-2FD2F540A417}" type="pres">
      <dgm:prSet presAssocID="{09992D95-EC5F-41BF-B3CF-4C1E5EC1275A}" presName="root" presStyleCnt="0">
        <dgm:presLayoutVars>
          <dgm:dir/>
          <dgm:resizeHandles val="exact"/>
        </dgm:presLayoutVars>
      </dgm:prSet>
      <dgm:spPr/>
    </dgm:pt>
    <dgm:pt modelId="{0582F168-3583-4CF1-AB8C-CFB999F1085E}" type="pres">
      <dgm:prSet presAssocID="{8AC16E9D-B586-4DEE-9DEB-DA1E3B3B5FEA}" presName="compNode" presStyleCnt="0"/>
      <dgm:spPr/>
    </dgm:pt>
    <dgm:pt modelId="{79BE6FBF-B346-490E-8E9F-5B7139954B92}" type="pres">
      <dgm:prSet presAssocID="{8AC16E9D-B586-4DEE-9DEB-DA1E3B3B5FEA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E115681F-B2F6-48DE-BC04-B5B8A26CDEB6}" type="pres">
      <dgm:prSet presAssocID="{8AC16E9D-B586-4DEE-9DEB-DA1E3B3B5FE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3D8F8B06-A720-4F89-8886-D531EFE0BCF8}" type="pres">
      <dgm:prSet presAssocID="{8AC16E9D-B586-4DEE-9DEB-DA1E3B3B5FEA}" presName="spaceRect" presStyleCnt="0"/>
      <dgm:spPr/>
    </dgm:pt>
    <dgm:pt modelId="{21B8ABDD-2260-42A3-94E0-8FE6654A373C}" type="pres">
      <dgm:prSet presAssocID="{8AC16E9D-B586-4DEE-9DEB-DA1E3B3B5FEA}" presName="textRect" presStyleLbl="revTx" presStyleIdx="0" presStyleCnt="3">
        <dgm:presLayoutVars>
          <dgm:chMax val="1"/>
          <dgm:chPref val="1"/>
        </dgm:presLayoutVars>
      </dgm:prSet>
      <dgm:spPr/>
    </dgm:pt>
    <dgm:pt modelId="{CC2DCB8C-EE0F-4C99-A782-54F79049A6C6}" type="pres">
      <dgm:prSet presAssocID="{8291C8EC-F1B3-483E-B31E-8F036EE8584A}" presName="sibTrans" presStyleCnt="0"/>
      <dgm:spPr/>
    </dgm:pt>
    <dgm:pt modelId="{CAAD4690-14C2-45D4-B33E-974ED892601A}" type="pres">
      <dgm:prSet presAssocID="{6FB5EBDC-8B27-4796-9FD7-F883BC48269F}" presName="compNode" presStyleCnt="0"/>
      <dgm:spPr/>
    </dgm:pt>
    <dgm:pt modelId="{89DF6B74-408E-4A0A-AF12-B37A755137DB}" type="pres">
      <dgm:prSet presAssocID="{6FB5EBDC-8B27-4796-9FD7-F883BC48269F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6CDEF9F2-4A23-412B-BF7E-9CE41F1DF4DF}" type="pres">
      <dgm:prSet presAssocID="{6FB5EBDC-8B27-4796-9FD7-F883BC48269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E937E663-A2B4-4140-9222-A72B294213B7}" type="pres">
      <dgm:prSet presAssocID="{6FB5EBDC-8B27-4796-9FD7-F883BC48269F}" presName="spaceRect" presStyleCnt="0"/>
      <dgm:spPr/>
    </dgm:pt>
    <dgm:pt modelId="{D5501F50-A7D3-40EA-8126-3A0EE7F0C850}" type="pres">
      <dgm:prSet presAssocID="{6FB5EBDC-8B27-4796-9FD7-F883BC48269F}" presName="textRect" presStyleLbl="revTx" presStyleIdx="1" presStyleCnt="3">
        <dgm:presLayoutVars>
          <dgm:chMax val="1"/>
          <dgm:chPref val="1"/>
        </dgm:presLayoutVars>
      </dgm:prSet>
      <dgm:spPr/>
    </dgm:pt>
    <dgm:pt modelId="{B0F62B5C-19D4-443E-8AF5-60C418052F5D}" type="pres">
      <dgm:prSet presAssocID="{80EB0737-9A67-4E6C-B82C-1A7CAF75638C}" presName="sibTrans" presStyleCnt="0"/>
      <dgm:spPr/>
    </dgm:pt>
    <dgm:pt modelId="{1E281FD5-2EF6-4DF5-8552-183955E14E3C}" type="pres">
      <dgm:prSet presAssocID="{42167DA6-949B-4398-A734-14A97661183A}" presName="compNode" presStyleCnt="0"/>
      <dgm:spPr/>
    </dgm:pt>
    <dgm:pt modelId="{32590A20-E9A6-43A8-BC55-3DBCF78C8541}" type="pres">
      <dgm:prSet presAssocID="{42167DA6-949B-4398-A734-14A97661183A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D0127CF9-D942-405B-98D6-AF70F1C11A23}" type="pres">
      <dgm:prSet presAssocID="{42167DA6-949B-4398-A734-14A97661183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cturer"/>
        </a:ext>
      </dgm:extLst>
    </dgm:pt>
    <dgm:pt modelId="{69927156-B6BB-41E5-9E67-70E56A382949}" type="pres">
      <dgm:prSet presAssocID="{42167DA6-949B-4398-A734-14A97661183A}" presName="spaceRect" presStyleCnt="0"/>
      <dgm:spPr/>
    </dgm:pt>
    <dgm:pt modelId="{1E1B129B-613F-46C4-B026-3E1D959317BE}" type="pres">
      <dgm:prSet presAssocID="{42167DA6-949B-4398-A734-14A97661183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48E0100-7709-B84B-A73A-29DEDB1B03E7}" type="presOf" srcId="{09992D95-EC5F-41BF-B3CF-4C1E5EC1275A}" destId="{AD0DDD8D-78CC-4F4E-9143-2FD2F540A417}" srcOrd="0" destOrd="0" presId="urn:microsoft.com/office/officeart/2018/5/layout/IconLeafLabelList"/>
    <dgm:cxn modelId="{F637A50D-EAB5-41A0-B44C-1BA908677032}" srcId="{09992D95-EC5F-41BF-B3CF-4C1E5EC1275A}" destId="{6FB5EBDC-8B27-4796-9FD7-F883BC48269F}" srcOrd="1" destOrd="0" parTransId="{7975A390-7989-4D86-B72C-3CD1BC811A59}" sibTransId="{80EB0737-9A67-4E6C-B82C-1A7CAF75638C}"/>
    <dgm:cxn modelId="{F51C3288-25D4-8E4F-B7C7-442969FC15F9}" type="presOf" srcId="{6FB5EBDC-8B27-4796-9FD7-F883BC48269F}" destId="{D5501F50-A7D3-40EA-8126-3A0EE7F0C850}" srcOrd="0" destOrd="0" presId="urn:microsoft.com/office/officeart/2018/5/layout/IconLeafLabelList"/>
    <dgm:cxn modelId="{E24E0C9F-E20B-4605-A40A-D7B4C770182F}" srcId="{09992D95-EC5F-41BF-B3CF-4C1E5EC1275A}" destId="{8AC16E9D-B586-4DEE-9DEB-DA1E3B3B5FEA}" srcOrd="0" destOrd="0" parTransId="{17CAED5D-2201-4072-8D44-5FE89015FD2A}" sibTransId="{8291C8EC-F1B3-483E-B31E-8F036EE8584A}"/>
    <dgm:cxn modelId="{40A582AD-C854-A14E-975D-33F7602E700D}" type="presOf" srcId="{42167DA6-949B-4398-A734-14A97661183A}" destId="{1E1B129B-613F-46C4-B026-3E1D959317BE}" srcOrd="0" destOrd="0" presId="urn:microsoft.com/office/officeart/2018/5/layout/IconLeafLabelList"/>
    <dgm:cxn modelId="{B24D53B9-D73A-452D-8F74-FB6E764DB9A7}" srcId="{09992D95-EC5F-41BF-B3CF-4C1E5EC1275A}" destId="{42167DA6-949B-4398-A734-14A97661183A}" srcOrd="2" destOrd="0" parTransId="{8A01E868-D965-4A68-B1CD-B50BD62D10EE}" sibTransId="{4BBC1F55-1192-495F-AEB2-F571D7F12116}"/>
    <dgm:cxn modelId="{B702C0C3-93A9-EA4F-B4F1-2CF01BF87BFC}" type="presOf" srcId="{8AC16E9D-B586-4DEE-9DEB-DA1E3B3B5FEA}" destId="{21B8ABDD-2260-42A3-94E0-8FE6654A373C}" srcOrd="0" destOrd="0" presId="urn:microsoft.com/office/officeart/2018/5/layout/IconLeafLabelList"/>
    <dgm:cxn modelId="{8D4A39E1-FB70-AB47-BA0F-1355D9022E62}" type="presParOf" srcId="{AD0DDD8D-78CC-4F4E-9143-2FD2F540A417}" destId="{0582F168-3583-4CF1-AB8C-CFB999F1085E}" srcOrd="0" destOrd="0" presId="urn:microsoft.com/office/officeart/2018/5/layout/IconLeafLabelList"/>
    <dgm:cxn modelId="{1609922C-A268-CB49-A8B0-FFB0822A1F89}" type="presParOf" srcId="{0582F168-3583-4CF1-AB8C-CFB999F1085E}" destId="{79BE6FBF-B346-490E-8E9F-5B7139954B92}" srcOrd="0" destOrd="0" presId="urn:microsoft.com/office/officeart/2018/5/layout/IconLeafLabelList"/>
    <dgm:cxn modelId="{6A0740FD-E596-6B41-93F0-81DDC8E445D0}" type="presParOf" srcId="{0582F168-3583-4CF1-AB8C-CFB999F1085E}" destId="{E115681F-B2F6-48DE-BC04-B5B8A26CDEB6}" srcOrd="1" destOrd="0" presId="urn:microsoft.com/office/officeart/2018/5/layout/IconLeafLabelList"/>
    <dgm:cxn modelId="{37C14632-1191-9B45-99E0-1C555427FB7E}" type="presParOf" srcId="{0582F168-3583-4CF1-AB8C-CFB999F1085E}" destId="{3D8F8B06-A720-4F89-8886-D531EFE0BCF8}" srcOrd="2" destOrd="0" presId="urn:microsoft.com/office/officeart/2018/5/layout/IconLeafLabelList"/>
    <dgm:cxn modelId="{58C755CE-F732-8D4A-9390-55E3BCE853A7}" type="presParOf" srcId="{0582F168-3583-4CF1-AB8C-CFB999F1085E}" destId="{21B8ABDD-2260-42A3-94E0-8FE6654A373C}" srcOrd="3" destOrd="0" presId="urn:microsoft.com/office/officeart/2018/5/layout/IconLeafLabelList"/>
    <dgm:cxn modelId="{160DFD17-E72F-3646-9B28-96668339D153}" type="presParOf" srcId="{AD0DDD8D-78CC-4F4E-9143-2FD2F540A417}" destId="{CC2DCB8C-EE0F-4C99-A782-54F79049A6C6}" srcOrd="1" destOrd="0" presId="urn:microsoft.com/office/officeart/2018/5/layout/IconLeafLabelList"/>
    <dgm:cxn modelId="{C4F8ABB3-F469-EF42-804B-45F37DF6FB93}" type="presParOf" srcId="{AD0DDD8D-78CC-4F4E-9143-2FD2F540A417}" destId="{CAAD4690-14C2-45D4-B33E-974ED892601A}" srcOrd="2" destOrd="0" presId="urn:microsoft.com/office/officeart/2018/5/layout/IconLeafLabelList"/>
    <dgm:cxn modelId="{3B57F4AA-5433-4745-B446-3BF9197D8183}" type="presParOf" srcId="{CAAD4690-14C2-45D4-B33E-974ED892601A}" destId="{89DF6B74-408E-4A0A-AF12-B37A755137DB}" srcOrd="0" destOrd="0" presId="urn:microsoft.com/office/officeart/2018/5/layout/IconLeafLabelList"/>
    <dgm:cxn modelId="{5EADF945-4040-564C-B85E-8678707426BC}" type="presParOf" srcId="{CAAD4690-14C2-45D4-B33E-974ED892601A}" destId="{6CDEF9F2-4A23-412B-BF7E-9CE41F1DF4DF}" srcOrd="1" destOrd="0" presId="urn:microsoft.com/office/officeart/2018/5/layout/IconLeafLabelList"/>
    <dgm:cxn modelId="{1CF265C2-ED71-D246-80D0-45244C412966}" type="presParOf" srcId="{CAAD4690-14C2-45D4-B33E-974ED892601A}" destId="{E937E663-A2B4-4140-9222-A72B294213B7}" srcOrd="2" destOrd="0" presId="urn:microsoft.com/office/officeart/2018/5/layout/IconLeafLabelList"/>
    <dgm:cxn modelId="{7B73BB49-9D67-4342-82AE-F65F33E17334}" type="presParOf" srcId="{CAAD4690-14C2-45D4-B33E-974ED892601A}" destId="{D5501F50-A7D3-40EA-8126-3A0EE7F0C850}" srcOrd="3" destOrd="0" presId="urn:microsoft.com/office/officeart/2018/5/layout/IconLeafLabelList"/>
    <dgm:cxn modelId="{DF683A09-2FE3-204B-A197-1D748D299927}" type="presParOf" srcId="{AD0DDD8D-78CC-4F4E-9143-2FD2F540A417}" destId="{B0F62B5C-19D4-443E-8AF5-60C418052F5D}" srcOrd="3" destOrd="0" presId="urn:microsoft.com/office/officeart/2018/5/layout/IconLeafLabelList"/>
    <dgm:cxn modelId="{DF91C0EE-919C-6E45-995A-110CE96D0E2B}" type="presParOf" srcId="{AD0DDD8D-78CC-4F4E-9143-2FD2F540A417}" destId="{1E281FD5-2EF6-4DF5-8552-183955E14E3C}" srcOrd="4" destOrd="0" presId="urn:microsoft.com/office/officeart/2018/5/layout/IconLeafLabelList"/>
    <dgm:cxn modelId="{6C457136-B1D4-D74B-941A-BB4DB3804D50}" type="presParOf" srcId="{1E281FD5-2EF6-4DF5-8552-183955E14E3C}" destId="{32590A20-E9A6-43A8-BC55-3DBCF78C8541}" srcOrd="0" destOrd="0" presId="urn:microsoft.com/office/officeart/2018/5/layout/IconLeafLabelList"/>
    <dgm:cxn modelId="{EC2CDDAD-40EC-0144-B680-89E19CEC42AB}" type="presParOf" srcId="{1E281FD5-2EF6-4DF5-8552-183955E14E3C}" destId="{D0127CF9-D942-405B-98D6-AF70F1C11A23}" srcOrd="1" destOrd="0" presId="urn:microsoft.com/office/officeart/2018/5/layout/IconLeafLabelList"/>
    <dgm:cxn modelId="{CD4F9542-8382-0E4B-9F50-3C4B2E19B905}" type="presParOf" srcId="{1E281FD5-2EF6-4DF5-8552-183955E14E3C}" destId="{69927156-B6BB-41E5-9E67-70E56A382949}" srcOrd="2" destOrd="0" presId="urn:microsoft.com/office/officeart/2018/5/layout/IconLeafLabelList"/>
    <dgm:cxn modelId="{E2E765C7-1D51-7240-A616-35BB9187288B}" type="presParOf" srcId="{1E281FD5-2EF6-4DF5-8552-183955E14E3C}" destId="{1E1B129B-613F-46C4-B026-3E1D959317B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BE6FBF-B346-490E-8E9F-5B7139954B92}">
      <dsp:nvSpPr>
        <dsp:cNvPr id="0" name=""/>
        <dsp:cNvSpPr/>
      </dsp:nvSpPr>
      <dsp:spPr>
        <a:xfrm>
          <a:off x="651456" y="31171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15681F-B2F6-48DE-BC04-B5B8A26CDEB6}">
      <dsp:nvSpPr>
        <dsp:cNvPr id="0" name=""/>
        <dsp:cNvSpPr/>
      </dsp:nvSpPr>
      <dsp:spPr>
        <a:xfrm>
          <a:off x="1068268" y="728524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8ABDD-2260-42A3-94E0-8FE6654A373C}">
      <dsp:nvSpPr>
        <dsp:cNvPr id="0" name=""/>
        <dsp:cNvSpPr/>
      </dsp:nvSpPr>
      <dsp:spPr>
        <a:xfrm>
          <a:off x="26237" y="287671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 baseline="0" dirty="0"/>
            <a:t>Prepare</a:t>
          </a:r>
          <a:endParaRPr lang="en-US" sz="4000" kern="1200" dirty="0"/>
        </a:p>
      </dsp:txBody>
      <dsp:txXfrm>
        <a:off x="26237" y="2876712"/>
        <a:ext cx="3206250" cy="720000"/>
      </dsp:txXfrm>
    </dsp:sp>
    <dsp:sp modelId="{89DF6B74-408E-4A0A-AF12-B37A755137DB}">
      <dsp:nvSpPr>
        <dsp:cNvPr id="0" name=""/>
        <dsp:cNvSpPr/>
      </dsp:nvSpPr>
      <dsp:spPr>
        <a:xfrm>
          <a:off x="4418800" y="31171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EF9F2-4A23-412B-BF7E-9CE41F1DF4DF}">
      <dsp:nvSpPr>
        <dsp:cNvPr id="0" name=""/>
        <dsp:cNvSpPr/>
      </dsp:nvSpPr>
      <dsp:spPr>
        <a:xfrm>
          <a:off x="4835612" y="728524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01F50-A7D3-40EA-8126-3A0EE7F0C850}">
      <dsp:nvSpPr>
        <dsp:cNvPr id="0" name=""/>
        <dsp:cNvSpPr/>
      </dsp:nvSpPr>
      <dsp:spPr>
        <a:xfrm>
          <a:off x="3793581" y="287671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 baseline="0" dirty="0"/>
            <a:t>Practice</a:t>
          </a:r>
          <a:endParaRPr lang="en-US" sz="4000" kern="1200" dirty="0"/>
        </a:p>
      </dsp:txBody>
      <dsp:txXfrm>
        <a:off x="3793581" y="2876712"/>
        <a:ext cx="3206250" cy="720000"/>
      </dsp:txXfrm>
    </dsp:sp>
    <dsp:sp modelId="{32590A20-E9A6-43A8-BC55-3DBCF78C8541}">
      <dsp:nvSpPr>
        <dsp:cNvPr id="0" name=""/>
        <dsp:cNvSpPr/>
      </dsp:nvSpPr>
      <dsp:spPr>
        <a:xfrm>
          <a:off x="8186144" y="311712"/>
          <a:ext cx="1955812" cy="1955812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27CF9-D942-405B-98D6-AF70F1C11A23}">
      <dsp:nvSpPr>
        <dsp:cNvPr id="0" name=""/>
        <dsp:cNvSpPr/>
      </dsp:nvSpPr>
      <dsp:spPr>
        <a:xfrm>
          <a:off x="8602956" y="728524"/>
          <a:ext cx="1122187" cy="1122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B129B-613F-46C4-B026-3E1D959317BE}">
      <dsp:nvSpPr>
        <dsp:cNvPr id="0" name=""/>
        <dsp:cNvSpPr/>
      </dsp:nvSpPr>
      <dsp:spPr>
        <a:xfrm>
          <a:off x="7560925" y="2876712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000" kern="1200" dirty="0"/>
            <a:t>Present</a:t>
          </a:r>
        </a:p>
      </dsp:txBody>
      <dsp:txXfrm>
        <a:off x="7560925" y="2876712"/>
        <a:ext cx="32062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8/15/22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9-e_a5b25Y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28D430-56EA-45B9-8632-927BEBF02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noFill/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52E43-CBB5-424D-B138-E32EB8F84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8407" y="1044250"/>
            <a:ext cx="9841575" cy="2646007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Managing Anxiety and delivering your speech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7590B-4BAB-FF47-A531-3816DB1443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407" y="4058557"/>
            <a:ext cx="9841575" cy="190681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chapter 2</a:t>
            </a:r>
          </a:p>
        </p:txBody>
      </p:sp>
      <p:sp>
        <p:nvSpPr>
          <p:cNvPr id="12" name="5-Point Star 24">
            <a:extLst>
              <a:ext uri="{FF2B5EF4-FFF2-40B4-BE49-F238E27FC236}">
                <a16:creationId xmlns:a16="http://schemas.microsoft.com/office/drawing/2014/main" id="{B15DEAD7-09E6-42D9-9D03-43E6EA3E0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9678" y="3748085"/>
            <a:ext cx="252644" cy="252644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702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DF87E-1B59-5641-9979-1AE6A992F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critique – </a:t>
            </a:r>
            <a:r>
              <a:rPr lang="en-US" dirty="0">
                <a:hlinkClick r:id="rId2"/>
              </a:rPr>
              <a:t>“Any Old bag”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F8F97-FB9D-B24F-94D1-18E20A0EE2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are some delivery glows that this speaker had? (things they did well)</a:t>
            </a:r>
          </a:p>
          <a:p>
            <a:r>
              <a:rPr lang="en-US" dirty="0"/>
              <a:t>What are some delivery grows that they need to focus on? (Areas of improvement)</a:t>
            </a:r>
          </a:p>
          <a:p>
            <a:r>
              <a:rPr lang="en-US" dirty="0"/>
              <a:t>This speech example and </a:t>
            </a:r>
            <a:r>
              <a:rPr lang="en-US" u="sng" dirty="0"/>
              <a:t>YOUR introductory speech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75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CC6A7-9458-2B4C-9D50-2A7CDCEB2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F77CA-65CD-224B-90DE-A413E54AB0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Definitions: </a:t>
            </a:r>
          </a:p>
          <a:p>
            <a:pPr lvl="1"/>
            <a:r>
              <a:rPr lang="en-US" dirty="0"/>
              <a:t>Communication apprehension vs. Public Speaking anxiety </a:t>
            </a:r>
          </a:p>
          <a:p>
            <a:pPr lvl="1"/>
            <a:r>
              <a:rPr lang="en-US" dirty="0"/>
              <a:t>Systematic desensitization  and Self-Fulfilling Prophecy </a:t>
            </a:r>
          </a:p>
          <a:p>
            <a:r>
              <a:rPr lang="en-US" dirty="0"/>
              <a:t>Skills: </a:t>
            </a:r>
          </a:p>
          <a:p>
            <a:pPr lvl="1"/>
            <a:r>
              <a:rPr lang="en-US" dirty="0"/>
              <a:t>Reducing apprehension through the Three P’s </a:t>
            </a:r>
          </a:p>
          <a:p>
            <a:pPr lvl="1"/>
            <a:r>
              <a:rPr lang="en-US" dirty="0"/>
              <a:t>Horsey Breathing and Anxiety Reduction Techniques </a:t>
            </a:r>
          </a:p>
          <a:p>
            <a:r>
              <a:rPr lang="en-US" dirty="0"/>
              <a:t>Assignment: </a:t>
            </a:r>
          </a:p>
          <a:p>
            <a:pPr lvl="1"/>
            <a:r>
              <a:rPr lang="en-US" dirty="0"/>
              <a:t>The Introductory Speech</a:t>
            </a:r>
          </a:p>
        </p:txBody>
      </p:sp>
    </p:spTree>
    <p:extLst>
      <p:ext uri="{BB962C8B-B14F-4D97-AF65-F5344CB8AC3E}">
        <p14:creationId xmlns:p14="http://schemas.microsoft.com/office/powerpoint/2010/main" val="992591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4456-80F4-9F45-9CCE-EFBC0B6B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time: Practicing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21FB-3C0A-F243-9950-8AD9FE0BD5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Vocal quality </a:t>
            </a:r>
          </a:p>
          <a:p>
            <a:r>
              <a:rPr lang="en-US" dirty="0"/>
              <a:t>Vocal variety</a:t>
            </a:r>
          </a:p>
          <a:p>
            <a:pPr lvl="1"/>
            <a:r>
              <a:rPr lang="en-US" dirty="0"/>
              <a:t>Rate and Pause </a:t>
            </a:r>
          </a:p>
          <a:p>
            <a:pPr lvl="1"/>
            <a:r>
              <a:rPr lang="en-US" dirty="0"/>
              <a:t>Force</a:t>
            </a:r>
          </a:p>
          <a:p>
            <a:pPr lvl="1"/>
            <a:r>
              <a:rPr lang="en-US" dirty="0"/>
              <a:t>pitch</a:t>
            </a:r>
          </a:p>
          <a:p>
            <a:r>
              <a:rPr lang="en-US" dirty="0"/>
              <a:t>Gestures</a:t>
            </a:r>
          </a:p>
        </p:txBody>
      </p:sp>
    </p:spTree>
    <p:extLst>
      <p:ext uri="{BB962C8B-B14F-4D97-AF65-F5344CB8AC3E}">
        <p14:creationId xmlns:p14="http://schemas.microsoft.com/office/powerpoint/2010/main" val="3827714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2C261-E5D9-0044-908D-152E8D23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E3F0C-0729-4142-B83F-C82B7FE6D06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Define communication apprehension - Where it comes from and ways to deal with it!</a:t>
            </a:r>
          </a:p>
          <a:p>
            <a:r>
              <a:rPr lang="en-US" dirty="0"/>
              <a:t>Learn Some Strategies for Managing It. </a:t>
            </a:r>
          </a:p>
          <a:p>
            <a:r>
              <a:rPr lang="en-US" dirty="0"/>
              <a:t>Apply Those techniques to preparing your introductory speech </a:t>
            </a:r>
          </a:p>
        </p:txBody>
      </p:sp>
    </p:spTree>
    <p:extLst>
      <p:ext uri="{BB962C8B-B14F-4D97-AF65-F5344CB8AC3E}">
        <p14:creationId xmlns:p14="http://schemas.microsoft.com/office/powerpoint/2010/main" val="103005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9">
            <a:extLst>
              <a:ext uri="{FF2B5EF4-FFF2-40B4-BE49-F238E27FC236}">
                <a16:creationId xmlns:a16="http://schemas.microsoft.com/office/drawing/2014/main" id="{1D7BE49D-A34B-4F25-BC8C-CE9E2B37F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66DFDEE3-F2F4-48C9-8222-CA273412C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1979952" cy="6644081"/>
          </a:xfrm>
          <a:prstGeom prst="rect">
            <a:avLst/>
          </a:pr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95A09B00-70D2-4998-8FA5-3A8ED576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5397" y="0"/>
            <a:ext cx="11773291" cy="6419514"/>
          </a:xfrm>
          <a:custGeom>
            <a:avLst/>
            <a:gdLst/>
            <a:ahLst/>
            <a:cxnLst/>
            <a:rect l="l" t="t" r="r" b="b"/>
            <a:pathLst>
              <a:path w="11773291" h="6419514">
                <a:moveTo>
                  <a:pt x="11750059" y="0"/>
                </a:moveTo>
                <a:lnTo>
                  <a:pt x="11773291" y="6419514"/>
                </a:lnTo>
                <a:lnTo>
                  <a:pt x="0" y="641104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4B5FB9F9-CCF5-4072-83C3-3B45E14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6094412" cy="6380796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91CB3-ECE8-6D47-90CB-A05DAE6D8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90479"/>
            <a:ext cx="4957275" cy="1146825"/>
          </a:xfrm>
        </p:spPr>
        <p:txBody>
          <a:bodyPr>
            <a:normAutofit fontScale="90000"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Comm apprehension vs. Public speaking anxiety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742B3-8EDF-934B-A9E0-88638C09D3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5"/>
            <a:ext cx="4957273" cy="344610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What is it? (Clips)</a:t>
            </a:r>
          </a:p>
          <a:p>
            <a:r>
              <a:rPr lang="en-US" sz="2400" dirty="0">
                <a:solidFill>
                  <a:schemeClr val="bg1"/>
                </a:solidFill>
              </a:rPr>
              <a:t>What are Some symptoms?</a:t>
            </a:r>
            <a:endParaRPr lang="en-US" sz="2200" u="sng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Where does it come from?</a:t>
            </a:r>
          </a:p>
          <a:p>
            <a:r>
              <a:rPr lang="en-US" sz="2400" dirty="0">
                <a:solidFill>
                  <a:schemeClr val="bg1"/>
                </a:solidFill>
              </a:rPr>
              <a:t>How do we manage it?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57E2928-5043-E943-8BFB-56DCF9401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210" y="438486"/>
            <a:ext cx="4057191" cy="56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02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0D26-EDEE-AA46-A423-07FEAFE4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en-US" dirty="0"/>
              <a:t>The Three P’s of public speaking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8D351BC-EA67-54D6-50AF-05F243EA3BA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20243862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111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B3734-03EB-7047-80E8-57AD81076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2AA89-859F-0E42-BCD0-17F8E02D69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976" y="1709047"/>
            <a:ext cx="10394707" cy="3777353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Know What is expected of You!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kind of speech are you delivering?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the time limit?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Are there instructions for what to do?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Your strategy should change based on the constraints of your speech! </a:t>
            </a:r>
          </a:p>
          <a:p>
            <a:r>
              <a:rPr lang="en-US" sz="2400" dirty="0"/>
              <a:t>Find ways to make yourself care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Know your self – personality and interests Matter!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Include content in your Speech that You are Passionate About!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Organize the information in a way that’s meaningful to You!  </a:t>
            </a:r>
          </a:p>
        </p:txBody>
      </p:sp>
    </p:spTree>
    <p:extLst>
      <p:ext uri="{BB962C8B-B14F-4D97-AF65-F5344CB8AC3E}">
        <p14:creationId xmlns:p14="http://schemas.microsoft.com/office/powerpoint/2010/main" val="571916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8A2F3-6386-E149-8D0C-EF6E8AB0A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A7B27-E87A-9545-87BA-4C764C7764F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85800"/>
            <a:ext cx="10394707" cy="4688785"/>
          </a:xfrm>
        </p:spPr>
        <p:txBody>
          <a:bodyPr/>
          <a:lstStyle/>
          <a:p>
            <a:r>
              <a:rPr lang="en-US" dirty="0"/>
              <a:t>Of the two impromptu speaking prompts listed choose One:</a:t>
            </a:r>
          </a:p>
          <a:p>
            <a:pPr lvl="1"/>
            <a:r>
              <a:rPr lang="en-US" dirty="0"/>
              <a:t>If I were an animal, I’d Be . . .</a:t>
            </a:r>
          </a:p>
          <a:p>
            <a:pPr lvl="1"/>
            <a:r>
              <a:rPr lang="en-US" dirty="0"/>
              <a:t>If I Ruled the world . . .</a:t>
            </a:r>
          </a:p>
          <a:p>
            <a:r>
              <a:rPr lang="en-US" dirty="0"/>
              <a:t>Use a half-sheet of paper to Prepare a 2-3 minute speech on your chosen topic (1 minute) </a:t>
            </a:r>
          </a:p>
          <a:p>
            <a:r>
              <a:rPr lang="en-US" dirty="0"/>
              <a:t>Afterwards, let’s talk shop! </a:t>
            </a:r>
          </a:p>
        </p:txBody>
      </p:sp>
    </p:spTree>
    <p:extLst>
      <p:ext uri="{BB962C8B-B14F-4D97-AF65-F5344CB8AC3E}">
        <p14:creationId xmlns:p14="http://schemas.microsoft.com/office/powerpoint/2010/main" val="3453372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816D3-D8D3-A942-8CED-B3833E13C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AC1FC-FFB9-BD4C-8370-FCB2E391F6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Occurs once your speech is Drafted: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Timing/recording yourself is key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Embrace Mistakes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Search for Feedback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Be positive – perfection is overrated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6BFF14-E6EE-C945-ACFC-ECE3FADF1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991" y="895771"/>
            <a:ext cx="3998941" cy="447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7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816D3-D8D3-A942-8CED-B3833E13C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AC1FC-FFB9-BD4C-8370-FCB2E391F6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704622"/>
            <a:ext cx="10394707" cy="3669963"/>
          </a:xfrm>
        </p:spPr>
        <p:txBody>
          <a:bodyPr/>
          <a:lstStyle/>
          <a:p>
            <a:r>
              <a:rPr lang="en-US" sz="2400" dirty="0"/>
              <a:t>Let’s practice Together: Find a partner and Deliver your impromptu Speech. </a:t>
            </a:r>
          </a:p>
          <a:p>
            <a:r>
              <a:rPr lang="en-US" sz="2400" dirty="0"/>
              <a:t>Important Caveats: </a:t>
            </a:r>
          </a:p>
          <a:p>
            <a:pPr lvl="1"/>
            <a:r>
              <a:rPr lang="en-US" dirty="0"/>
              <a:t>If you’re listening for the first round, tally up the Number of Fillers you Hear (Feedback) </a:t>
            </a:r>
          </a:p>
          <a:p>
            <a:pPr lvl="1"/>
            <a:r>
              <a:rPr lang="en-US" dirty="0"/>
              <a:t>The person speaking must make it to 2 minutes. If not, then you both need to look each other dead in the eye (Please feel free to talk. This doesn’t have to be awkward silence) </a:t>
            </a:r>
          </a:p>
          <a:p>
            <a:pPr lvl="1"/>
            <a:r>
              <a:rPr lang="en-US" dirty="0"/>
              <a:t>Think about Timing!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86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65F5A-EF91-2C45-A07C-EFE1B10DD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2802" y="685800"/>
            <a:ext cx="5769881" cy="1151965"/>
          </a:xfrm>
        </p:spPr>
        <p:txBody>
          <a:bodyPr>
            <a:normAutofit/>
          </a:bodyPr>
          <a:lstStyle/>
          <a:p>
            <a:r>
              <a:rPr lang="en-US" dirty="0"/>
              <a:t>Present</a:t>
            </a:r>
          </a:p>
        </p:txBody>
      </p:sp>
      <p:pic>
        <p:nvPicPr>
          <p:cNvPr id="5" name="Picture 4" descr="Hand reaching out to sun">
            <a:extLst>
              <a:ext uri="{FF2B5EF4-FFF2-40B4-BE49-F238E27FC236}">
                <a16:creationId xmlns:a16="http://schemas.microsoft.com/office/drawing/2014/main" id="{8B96819E-83D0-A606-3451-8B735EF9E1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13" r="12725"/>
          <a:stretch/>
        </p:blipFill>
        <p:spPr>
          <a:xfrm>
            <a:off x="404226" y="10"/>
            <a:ext cx="4443984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906B987-DE6E-EA4D-8CF6-8344710F152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06755" y="2142066"/>
            <a:ext cx="5775928" cy="3232519"/>
          </a:xfrm>
        </p:spPr>
        <p:txBody>
          <a:bodyPr>
            <a:normAutofit/>
          </a:bodyPr>
          <a:lstStyle/>
          <a:p>
            <a:r>
              <a:rPr lang="en-US" dirty="0"/>
              <a:t>Does not work without preparation and practice!</a:t>
            </a:r>
          </a:p>
          <a:p>
            <a:r>
              <a:rPr lang="en-US" dirty="0"/>
              <a:t>At the end of the day, all you can do is your best</a:t>
            </a:r>
          </a:p>
          <a:p>
            <a:r>
              <a:rPr lang="en-US" dirty="0"/>
              <a:t>Deep breathing exercises, Meditation, and Mindfulness – AKA, Horsey Breathing</a:t>
            </a:r>
          </a:p>
        </p:txBody>
      </p:sp>
    </p:spTree>
    <p:extLst>
      <p:ext uri="{BB962C8B-B14F-4D97-AF65-F5344CB8AC3E}">
        <p14:creationId xmlns:p14="http://schemas.microsoft.com/office/powerpoint/2010/main" val="2077048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2577</TotalTime>
  <Words>452</Words>
  <Application>Microsoft Macintosh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Impact</vt:lpstr>
      <vt:lpstr>Main Event</vt:lpstr>
      <vt:lpstr>Managing Anxiety and delivering your speech</vt:lpstr>
      <vt:lpstr>Objectives </vt:lpstr>
      <vt:lpstr>Comm apprehension vs. Public speaking anxiety</vt:lpstr>
      <vt:lpstr>The Three P’s of public speaking</vt:lpstr>
      <vt:lpstr>Prepare </vt:lpstr>
      <vt:lpstr>Prepare</vt:lpstr>
      <vt:lpstr>Practice</vt:lpstr>
      <vt:lpstr>Practice</vt:lpstr>
      <vt:lpstr>Present</vt:lpstr>
      <vt:lpstr>Speech critique – “Any Old bag”</vt:lpstr>
      <vt:lpstr>Key takeaways</vt:lpstr>
      <vt:lpstr>Next time: Practicing Delivery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with Confidence</dc:title>
  <dc:creator>Microsoft Office User</dc:creator>
  <cp:lastModifiedBy>Charles John Brewer</cp:lastModifiedBy>
  <cp:revision>54</cp:revision>
  <dcterms:created xsi:type="dcterms:W3CDTF">2018-08-23T15:52:48Z</dcterms:created>
  <dcterms:modified xsi:type="dcterms:W3CDTF">2022-08-15T15:18:23Z</dcterms:modified>
</cp:coreProperties>
</file>