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4" r:id="rId7"/>
    <p:sldId id="265" r:id="rId8"/>
    <p:sldId id="262" r:id="rId9"/>
    <p:sldId id="263" r:id="rId10"/>
    <p:sldId id="26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34"/>
    <p:restoredTop sz="94720"/>
  </p:normalViewPr>
  <p:slideViewPr>
    <p:cSldViewPr snapToGrid="0" snapToObjects="1">
      <p:cViewPr varScale="1">
        <p:scale>
          <a:sx n="101" d="100"/>
          <a:sy n="101" d="100"/>
        </p:scale>
        <p:origin x="25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1BBC9E7-25E3-45BC-A7AC-5DA940598681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F318A0DF-5278-454C-B56A-91D24FFA2D19}">
      <dgm:prSet/>
      <dgm:spPr/>
      <dgm:t>
        <a:bodyPr/>
        <a:lstStyle/>
        <a:p>
          <a:r>
            <a:rPr lang="en-US" dirty="0"/>
            <a:t>What are they?</a:t>
          </a:r>
        </a:p>
      </dgm:t>
    </dgm:pt>
    <dgm:pt modelId="{87C5B8E1-3FE6-4886-BC22-273EF24D56CA}" type="parTrans" cxnId="{D2908185-FED5-4412-88A9-7D449DFDAC9A}">
      <dgm:prSet/>
      <dgm:spPr/>
      <dgm:t>
        <a:bodyPr/>
        <a:lstStyle/>
        <a:p>
          <a:endParaRPr lang="en-US"/>
        </a:p>
      </dgm:t>
    </dgm:pt>
    <dgm:pt modelId="{CD331DEA-BFD3-47F5-A50C-DF8965907351}" type="sibTrans" cxnId="{D2908185-FED5-4412-88A9-7D449DFDAC9A}">
      <dgm:prSet/>
      <dgm:spPr/>
      <dgm:t>
        <a:bodyPr/>
        <a:lstStyle/>
        <a:p>
          <a:endParaRPr lang="en-US"/>
        </a:p>
      </dgm:t>
    </dgm:pt>
    <dgm:pt modelId="{BA1927CA-BC0C-4BE3-A9DF-0B303B118A96}">
      <dgm:prSet/>
      <dgm:spPr/>
      <dgm:t>
        <a:bodyPr/>
        <a:lstStyle/>
        <a:p>
          <a:pPr marL="171450" lvl="1" indent="0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en-US" dirty="0"/>
            <a:t>An interview is a goal-oriented communication event where two parties use question-and-answer techniques to achieve their ends. </a:t>
          </a:r>
        </a:p>
      </dgm:t>
    </dgm:pt>
    <dgm:pt modelId="{E436A661-AE32-44A5-84F5-E5509394F672}" type="parTrans" cxnId="{180901C0-F468-49ED-880A-28F074F67ECD}">
      <dgm:prSet/>
      <dgm:spPr/>
      <dgm:t>
        <a:bodyPr/>
        <a:lstStyle/>
        <a:p>
          <a:endParaRPr lang="en-US"/>
        </a:p>
      </dgm:t>
    </dgm:pt>
    <dgm:pt modelId="{C80B01ED-0290-41B5-AE66-B36BC788D70D}" type="sibTrans" cxnId="{180901C0-F468-49ED-880A-28F074F67ECD}">
      <dgm:prSet/>
      <dgm:spPr/>
      <dgm:t>
        <a:bodyPr/>
        <a:lstStyle/>
        <a:p>
          <a:endParaRPr lang="en-US"/>
        </a:p>
      </dgm:t>
    </dgm:pt>
    <dgm:pt modelId="{28F647EA-3446-499F-BBA3-8D1C0161268E}">
      <dgm:prSet/>
      <dgm:spPr/>
      <dgm:t>
        <a:bodyPr/>
        <a:lstStyle/>
        <a:p>
          <a:r>
            <a:rPr lang="en-US" dirty="0"/>
            <a:t>Common Interview Formats </a:t>
          </a:r>
        </a:p>
      </dgm:t>
    </dgm:pt>
    <dgm:pt modelId="{56A325A9-151A-4543-A8C8-60F281078BB0}" type="parTrans" cxnId="{4840D784-6C65-4926-AA7B-E8C90668AB56}">
      <dgm:prSet/>
      <dgm:spPr/>
      <dgm:t>
        <a:bodyPr/>
        <a:lstStyle/>
        <a:p>
          <a:endParaRPr lang="en-US"/>
        </a:p>
      </dgm:t>
    </dgm:pt>
    <dgm:pt modelId="{C51E3059-AAA1-42EF-ABE7-263239F7DBE2}" type="sibTrans" cxnId="{4840D784-6C65-4926-AA7B-E8C90668AB56}">
      <dgm:prSet/>
      <dgm:spPr/>
      <dgm:t>
        <a:bodyPr/>
        <a:lstStyle/>
        <a:p>
          <a:endParaRPr lang="en-US"/>
        </a:p>
      </dgm:t>
    </dgm:pt>
    <dgm:pt modelId="{871E939B-EDA7-48C1-97F4-8C6320C8E8AC}">
      <dgm:prSet/>
      <dgm:spPr/>
      <dgm:t>
        <a:bodyPr/>
        <a:lstStyle/>
        <a:p>
          <a:r>
            <a:rPr lang="en-US" dirty="0"/>
            <a:t>Phone Interview</a:t>
          </a:r>
        </a:p>
      </dgm:t>
    </dgm:pt>
    <dgm:pt modelId="{B0E50A8C-AE1A-4C15-B381-162B416D11B3}" type="parTrans" cxnId="{A9ED78B3-362A-410E-BE11-20435624A0F2}">
      <dgm:prSet/>
      <dgm:spPr/>
      <dgm:t>
        <a:bodyPr/>
        <a:lstStyle/>
        <a:p>
          <a:endParaRPr lang="en-US"/>
        </a:p>
      </dgm:t>
    </dgm:pt>
    <dgm:pt modelId="{30CD2A1D-847B-408C-9006-D44FE6537B13}" type="sibTrans" cxnId="{A9ED78B3-362A-410E-BE11-20435624A0F2}">
      <dgm:prSet/>
      <dgm:spPr/>
      <dgm:t>
        <a:bodyPr/>
        <a:lstStyle/>
        <a:p>
          <a:endParaRPr lang="en-US"/>
        </a:p>
      </dgm:t>
    </dgm:pt>
    <dgm:pt modelId="{A805BBD2-AB13-47CF-AC5F-A87BA0933377}">
      <dgm:prSet/>
      <dgm:spPr/>
      <dgm:t>
        <a:bodyPr/>
        <a:lstStyle/>
        <a:p>
          <a:r>
            <a:rPr lang="en-US" dirty="0"/>
            <a:t>Interview Process </a:t>
          </a:r>
        </a:p>
      </dgm:t>
    </dgm:pt>
    <dgm:pt modelId="{DCD03194-A141-4020-AB8A-E6250EB8E1F1}" type="parTrans" cxnId="{9A7A8EF3-CC93-4532-B16D-BE2C89DD2A57}">
      <dgm:prSet/>
      <dgm:spPr/>
      <dgm:t>
        <a:bodyPr/>
        <a:lstStyle/>
        <a:p>
          <a:endParaRPr lang="en-US"/>
        </a:p>
      </dgm:t>
    </dgm:pt>
    <dgm:pt modelId="{1563AAE2-7631-4EAA-A5F8-97646B922335}" type="sibTrans" cxnId="{9A7A8EF3-CC93-4532-B16D-BE2C89DD2A57}">
      <dgm:prSet/>
      <dgm:spPr/>
      <dgm:t>
        <a:bodyPr/>
        <a:lstStyle/>
        <a:p>
          <a:endParaRPr lang="en-US"/>
        </a:p>
      </dgm:t>
    </dgm:pt>
    <dgm:pt modelId="{30110805-34C0-42AC-859B-FB1B3C845EB5}">
      <dgm:prSet/>
      <dgm:spPr/>
      <dgm:t>
        <a:bodyPr/>
        <a:lstStyle/>
        <a:p>
          <a:r>
            <a:rPr lang="en-US" dirty="0"/>
            <a:t>Step 1: Getting the interview</a:t>
          </a:r>
        </a:p>
      </dgm:t>
    </dgm:pt>
    <dgm:pt modelId="{91F8970B-815E-4D00-9F3F-89EC26F00D9D}" type="parTrans" cxnId="{B1CEC0D3-0C5A-487E-856B-7575CC982FEA}">
      <dgm:prSet/>
      <dgm:spPr/>
      <dgm:t>
        <a:bodyPr/>
        <a:lstStyle/>
        <a:p>
          <a:endParaRPr lang="en-US"/>
        </a:p>
      </dgm:t>
    </dgm:pt>
    <dgm:pt modelId="{E5FB6846-4C96-4E8A-A022-2D5EF18D4B73}" type="sibTrans" cxnId="{B1CEC0D3-0C5A-487E-856B-7575CC982FEA}">
      <dgm:prSet/>
      <dgm:spPr/>
      <dgm:t>
        <a:bodyPr/>
        <a:lstStyle/>
        <a:p>
          <a:endParaRPr lang="en-US"/>
        </a:p>
      </dgm:t>
    </dgm:pt>
    <dgm:pt modelId="{23E71F8B-27C2-754A-AB88-8E8A925ABEF8}">
      <dgm:prSet/>
      <dgm:spPr/>
      <dgm:t>
        <a:bodyPr/>
        <a:lstStyle/>
        <a:p>
          <a:pPr marL="171450" lvl="1" indent="0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en-US" dirty="0"/>
            <a:t>Employment</a:t>
          </a:r>
          <a:r>
            <a:rPr lang="en-US" baseline="0" dirty="0"/>
            <a:t> interviews are the most common. </a:t>
          </a:r>
          <a:endParaRPr lang="en-US" dirty="0"/>
        </a:p>
      </dgm:t>
    </dgm:pt>
    <dgm:pt modelId="{4060D0BC-3DC0-6C4B-AD47-5A7985AFDD06}" type="parTrans" cxnId="{355FEF43-5EBB-F247-AF27-CA8B7FD041F9}">
      <dgm:prSet/>
      <dgm:spPr/>
      <dgm:t>
        <a:bodyPr/>
        <a:lstStyle/>
        <a:p>
          <a:endParaRPr lang="en-US"/>
        </a:p>
      </dgm:t>
    </dgm:pt>
    <dgm:pt modelId="{2693B8CA-1AAC-F94B-A1C8-5874928BF8A2}" type="sibTrans" cxnId="{355FEF43-5EBB-F247-AF27-CA8B7FD041F9}">
      <dgm:prSet/>
      <dgm:spPr/>
      <dgm:t>
        <a:bodyPr/>
        <a:lstStyle/>
        <a:p>
          <a:endParaRPr lang="en-US"/>
        </a:p>
      </dgm:t>
    </dgm:pt>
    <dgm:pt modelId="{B0946938-E2D3-4F46-A634-D8C50E9878B3}">
      <dgm:prSet/>
      <dgm:spPr/>
      <dgm:t>
        <a:bodyPr/>
        <a:lstStyle/>
        <a:p>
          <a:r>
            <a:rPr lang="en-US" dirty="0"/>
            <a:t>Video Interview (Tech Speech) </a:t>
          </a:r>
        </a:p>
      </dgm:t>
    </dgm:pt>
    <dgm:pt modelId="{E5E12F23-5C3B-4B43-86F7-A72C802DED1F}" type="parTrans" cxnId="{C7B3883F-03BB-7745-82A7-C6F9E956C9DF}">
      <dgm:prSet/>
      <dgm:spPr/>
      <dgm:t>
        <a:bodyPr/>
        <a:lstStyle/>
        <a:p>
          <a:endParaRPr lang="en-US"/>
        </a:p>
      </dgm:t>
    </dgm:pt>
    <dgm:pt modelId="{C5B7617D-FE89-AC43-8751-C9668E9CD486}" type="sibTrans" cxnId="{C7B3883F-03BB-7745-82A7-C6F9E956C9DF}">
      <dgm:prSet/>
      <dgm:spPr/>
      <dgm:t>
        <a:bodyPr/>
        <a:lstStyle/>
        <a:p>
          <a:endParaRPr lang="en-US"/>
        </a:p>
      </dgm:t>
    </dgm:pt>
    <dgm:pt modelId="{CAA15667-C8BD-1D43-B809-831EF65D47B9}">
      <dgm:prSet/>
      <dgm:spPr/>
      <dgm:t>
        <a:bodyPr/>
        <a:lstStyle/>
        <a:p>
          <a:r>
            <a:rPr lang="en-US" dirty="0"/>
            <a:t>In-person Interview </a:t>
          </a:r>
        </a:p>
      </dgm:t>
    </dgm:pt>
    <dgm:pt modelId="{5FE88EBC-BBAF-F04C-8914-2112B1F91991}" type="parTrans" cxnId="{3C5F1DA7-F5F0-A44F-AF9A-937849FF2DEE}">
      <dgm:prSet/>
      <dgm:spPr/>
      <dgm:t>
        <a:bodyPr/>
        <a:lstStyle/>
        <a:p>
          <a:endParaRPr lang="en-US"/>
        </a:p>
      </dgm:t>
    </dgm:pt>
    <dgm:pt modelId="{113BCC79-790C-594F-A021-28A4895FE725}" type="sibTrans" cxnId="{3C5F1DA7-F5F0-A44F-AF9A-937849FF2DEE}">
      <dgm:prSet/>
      <dgm:spPr/>
      <dgm:t>
        <a:bodyPr/>
        <a:lstStyle/>
        <a:p>
          <a:endParaRPr lang="en-US"/>
        </a:p>
      </dgm:t>
    </dgm:pt>
    <dgm:pt modelId="{53C4E43B-1779-8A45-8B7D-F5E734CD23F7}">
      <dgm:prSet/>
      <dgm:spPr/>
      <dgm:t>
        <a:bodyPr/>
        <a:lstStyle/>
        <a:p>
          <a:r>
            <a:rPr lang="en-US" dirty="0"/>
            <a:t>Step 2: Completing the interview</a:t>
          </a:r>
        </a:p>
      </dgm:t>
    </dgm:pt>
    <dgm:pt modelId="{1465E4EF-D9F8-6844-97FF-C1FE2C0F107C}" type="parTrans" cxnId="{ED9E9C07-F58E-6840-B3C2-35F119FAD96F}">
      <dgm:prSet/>
      <dgm:spPr/>
      <dgm:t>
        <a:bodyPr/>
        <a:lstStyle/>
        <a:p>
          <a:endParaRPr lang="en-US"/>
        </a:p>
      </dgm:t>
    </dgm:pt>
    <dgm:pt modelId="{E1C54BA3-D048-504A-8FC9-76CEED2EED72}" type="sibTrans" cxnId="{ED9E9C07-F58E-6840-B3C2-35F119FAD96F}">
      <dgm:prSet/>
      <dgm:spPr/>
      <dgm:t>
        <a:bodyPr/>
        <a:lstStyle/>
        <a:p>
          <a:endParaRPr lang="en-US"/>
        </a:p>
      </dgm:t>
    </dgm:pt>
    <dgm:pt modelId="{A2F0A0B5-113E-D047-9B7D-6184701EDF0D}">
      <dgm:prSet/>
      <dgm:spPr/>
      <dgm:t>
        <a:bodyPr/>
        <a:lstStyle/>
        <a:p>
          <a:r>
            <a:rPr lang="en-US" dirty="0"/>
            <a:t>Step 3: The Follow-Up  </a:t>
          </a:r>
        </a:p>
      </dgm:t>
    </dgm:pt>
    <dgm:pt modelId="{9C1C1E1B-23D9-824F-9342-8835DC935798}" type="parTrans" cxnId="{017EB955-7674-2845-8B4E-FB0BEDAB7C6D}">
      <dgm:prSet/>
      <dgm:spPr/>
      <dgm:t>
        <a:bodyPr/>
        <a:lstStyle/>
        <a:p>
          <a:endParaRPr lang="en-US"/>
        </a:p>
      </dgm:t>
    </dgm:pt>
    <dgm:pt modelId="{138C7266-4154-1A43-B072-AB16CC6E5220}" type="sibTrans" cxnId="{017EB955-7674-2845-8B4E-FB0BEDAB7C6D}">
      <dgm:prSet/>
      <dgm:spPr/>
      <dgm:t>
        <a:bodyPr/>
        <a:lstStyle/>
        <a:p>
          <a:endParaRPr lang="en-US"/>
        </a:p>
      </dgm:t>
    </dgm:pt>
    <dgm:pt modelId="{FE187963-87B1-7A40-A1DC-3CDC92048F89}" type="pres">
      <dgm:prSet presAssocID="{F1BBC9E7-25E3-45BC-A7AC-5DA940598681}" presName="linear" presStyleCnt="0">
        <dgm:presLayoutVars>
          <dgm:dir/>
          <dgm:animLvl val="lvl"/>
          <dgm:resizeHandles val="exact"/>
        </dgm:presLayoutVars>
      </dgm:prSet>
      <dgm:spPr/>
    </dgm:pt>
    <dgm:pt modelId="{2585F212-9B59-6744-9681-2626644E5977}" type="pres">
      <dgm:prSet presAssocID="{F318A0DF-5278-454C-B56A-91D24FFA2D19}" presName="parentLin" presStyleCnt="0"/>
      <dgm:spPr/>
    </dgm:pt>
    <dgm:pt modelId="{EE70CC12-EA50-C44F-A81F-B931D6F70FE9}" type="pres">
      <dgm:prSet presAssocID="{F318A0DF-5278-454C-B56A-91D24FFA2D19}" presName="parentLeftMargin" presStyleLbl="node1" presStyleIdx="0" presStyleCnt="3"/>
      <dgm:spPr/>
    </dgm:pt>
    <dgm:pt modelId="{9559CCC2-C0BF-DB4A-8510-52E364A0B201}" type="pres">
      <dgm:prSet presAssocID="{F318A0DF-5278-454C-B56A-91D24FFA2D19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D812AC65-3D06-4842-BC77-D76104E099B8}" type="pres">
      <dgm:prSet presAssocID="{F318A0DF-5278-454C-B56A-91D24FFA2D19}" presName="negativeSpace" presStyleCnt="0"/>
      <dgm:spPr/>
    </dgm:pt>
    <dgm:pt modelId="{3E9C66F4-5A2E-E14E-9281-1AB0E8738D73}" type="pres">
      <dgm:prSet presAssocID="{F318A0DF-5278-454C-B56A-91D24FFA2D19}" presName="childText" presStyleLbl="conFgAcc1" presStyleIdx="0" presStyleCnt="3">
        <dgm:presLayoutVars>
          <dgm:bulletEnabled val="1"/>
        </dgm:presLayoutVars>
      </dgm:prSet>
      <dgm:spPr/>
    </dgm:pt>
    <dgm:pt modelId="{3B5D9B13-7134-DF43-8F99-798D8278479C}" type="pres">
      <dgm:prSet presAssocID="{CD331DEA-BFD3-47F5-A50C-DF8965907351}" presName="spaceBetweenRectangles" presStyleCnt="0"/>
      <dgm:spPr/>
    </dgm:pt>
    <dgm:pt modelId="{9F23EE5A-C31E-4043-8C94-EF24BAD99A3A}" type="pres">
      <dgm:prSet presAssocID="{28F647EA-3446-499F-BBA3-8D1C0161268E}" presName="parentLin" presStyleCnt="0"/>
      <dgm:spPr/>
    </dgm:pt>
    <dgm:pt modelId="{DDE49A42-8A5F-9248-A193-826B1A7F1034}" type="pres">
      <dgm:prSet presAssocID="{28F647EA-3446-499F-BBA3-8D1C0161268E}" presName="parentLeftMargin" presStyleLbl="node1" presStyleIdx="0" presStyleCnt="3"/>
      <dgm:spPr/>
    </dgm:pt>
    <dgm:pt modelId="{ABF5CF03-7D57-DC43-B0B4-6D5BA28A8EA6}" type="pres">
      <dgm:prSet presAssocID="{28F647EA-3446-499F-BBA3-8D1C0161268E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9403D4F6-570F-E24C-B21E-7C42AED39565}" type="pres">
      <dgm:prSet presAssocID="{28F647EA-3446-499F-BBA3-8D1C0161268E}" presName="negativeSpace" presStyleCnt="0"/>
      <dgm:spPr/>
    </dgm:pt>
    <dgm:pt modelId="{343732AE-708E-D040-BA8D-5497D749EB49}" type="pres">
      <dgm:prSet presAssocID="{28F647EA-3446-499F-BBA3-8D1C0161268E}" presName="childText" presStyleLbl="conFgAcc1" presStyleIdx="1" presStyleCnt="3">
        <dgm:presLayoutVars>
          <dgm:bulletEnabled val="1"/>
        </dgm:presLayoutVars>
      </dgm:prSet>
      <dgm:spPr/>
    </dgm:pt>
    <dgm:pt modelId="{022DF32C-B094-D746-935D-9B97472CBCBC}" type="pres">
      <dgm:prSet presAssocID="{C51E3059-AAA1-42EF-ABE7-263239F7DBE2}" presName="spaceBetweenRectangles" presStyleCnt="0"/>
      <dgm:spPr/>
    </dgm:pt>
    <dgm:pt modelId="{087E9BF1-447E-5F4C-9715-6759FDCE8EB7}" type="pres">
      <dgm:prSet presAssocID="{A805BBD2-AB13-47CF-AC5F-A87BA0933377}" presName="parentLin" presStyleCnt="0"/>
      <dgm:spPr/>
    </dgm:pt>
    <dgm:pt modelId="{B864B988-ABEB-7941-9871-F2C4E60C089D}" type="pres">
      <dgm:prSet presAssocID="{A805BBD2-AB13-47CF-AC5F-A87BA0933377}" presName="parentLeftMargin" presStyleLbl="node1" presStyleIdx="1" presStyleCnt="3"/>
      <dgm:spPr/>
    </dgm:pt>
    <dgm:pt modelId="{081F5D91-7E16-9F48-ABF3-E21F2DE2A23C}" type="pres">
      <dgm:prSet presAssocID="{A805BBD2-AB13-47CF-AC5F-A87BA0933377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B900915A-4544-A943-BF5A-4BA5B08BB65D}" type="pres">
      <dgm:prSet presAssocID="{A805BBD2-AB13-47CF-AC5F-A87BA0933377}" presName="negativeSpace" presStyleCnt="0"/>
      <dgm:spPr/>
    </dgm:pt>
    <dgm:pt modelId="{728DFE95-8EDF-DA45-A1F7-CA4224C0CF62}" type="pres">
      <dgm:prSet presAssocID="{A805BBD2-AB13-47CF-AC5F-A87BA0933377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09E48504-CF49-D441-9463-97A0187123E1}" type="presOf" srcId="{28F647EA-3446-499F-BBA3-8D1C0161268E}" destId="{ABF5CF03-7D57-DC43-B0B4-6D5BA28A8EA6}" srcOrd="1" destOrd="0" presId="urn:microsoft.com/office/officeart/2005/8/layout/list1"/>
    <dgm:cxn modelId="{ED9E9C07-F58E-6840-B3C2-35F119FAD96F}" srcId="{A805BBD2-AB13-47CF-AC5F-A87BA0933377}" destId="{53C4E43B-1779-8A45-8B7D-F5E734CD23F7}" srcOrd="1" destOrd="0" parTransId="{1465E4EF-D9F8-6844-97FF-C1FE2C0F107C}" sibTransId="{E1C54BA3-D048-504A-8FC9-76CEED2EED72}"/>
    <dgm:cxn modelId="{ABFD2F18-3777-5D4F-BB7D-84E93D929908}" type="presOf" srcId="{30110805-34C0-42AC-859B-FB1B3C845EB5}" destId="{728DFE95-8EDF-DA45-A1F7-CA4224C0CF62}" srcOrd="0" destOrd="0" presId="urn:microsoft.com/office/officeart/2005/8/layout/list1"/>
    <dgm:cxn modelId="{D4342D1A-D1F2-5948-B580-0EE0DF6BC594}" type="presOf" srcId="{CAA15667-C8BD-1D43-B809-831EF65D47B9}" destId="{343732AE-708E-D040-BA8D-5497D749EB49}" srcOrd="0" destOrd="2" presId="urn:microsoft.com/office/officeart/2005/8/layout/list1"/>
    <dgm:cxn modelId="{71593B3E-8F7F-E542-A7FD-04701A466A08}" type="presOf" srcId="{A805BBD2-AB13-47CF-AC5F-A87BA0933377}" destId="{081F5D91-7E16-9F48-ABF3-E21F2DE2A23C}" srcOrd="1" destOrd="0" presId="urn:microsoft.com/office/officeart/2005/8/layout/list1"/>
    <dgm:cxn modelId="{C7B3883F-03BB-7745-82A7-C6F9E956C9DF}" srcId="{28F647EA-3446-499F-BBA3-8D1C0161268E}" destId="{B0946938-E2D3-4F46-A634-D8C50E9878B3}" srcOrd="1" destOrd="0" parTransId="{E5E12F23-5C3B-4B43-86F7-A72C802DED1F}" sibTransId="{C5B7617D-FE89-AC43-8751-C9668E9CD486}"/>
    <dgm:cxn modelId="{355FEF43-5EBB-F247-AF27-CA8B7FD041F9}" srcId="{F318A0DF-5278-454C-B56A-91D24FFA2D19}" destId="{23E71F8B-27C2-754A-AB88-8E8A925ABEF8}" srcOrd="1" destOrd="0" parTransId="{4060D0BC-3DC0-6C4B-AD47-5A7985AFDD06}" sibTransId="{2693B8CA-1AAC-F94B-A1C8-5874928BF8A2}"/>
    <dgm:cxn modelId="{0CA40D47-CE94-2549-A971-3B65837F09A9}" type="presOf" srcId="{F318A0DF-5278-454C-B56A-91D24FFA2D19}" destId="{9559CCC2-C0BF-DB4A-8510-52E364A0B201}" srcOrd="1" destOrd="0" presId="urn:microsoft.com/office/officeart/2005/8/layout/list1"/>
    <dgm:cxn modelId="{176D7D48-830E-3E43-9C1D-01903BC7DADF}" type="presOf" srcId="{23E71F8B-27C2-754A-AB88-8E8A925ABEF8}" destId="{3E9C66F4-5A2E-E14E-9281-1AB0E8738D73}" srcOrd="0" destOrd="1" presId="urn:microsoft.com/office/officeart/2005/8/layout/list1"/>
    <dgm:cxn modelId="{6D005A4F-6683-4B47-936F-D857B0056575}" type="presOf" srcId="{B0946938-E2D3-4F46-A634-D8C50E9878B3}" destId="{343732AE-708E-D040-BA8D-5497D749EB49}" srcOrd="0" destOrd="1" presId="urn:microsoft.com/office/officeart/2005/8/layout/list1"/>
    <dgm:cxn modelId="{017EB955-7674-2845-8B4E-FB0BEDAB7C6D}" srcId="{A805BBD2-AB13-47CF-AC5F-A87BA0933377}" destId="{A2F0A0B5-113E-D047-9B7D-6184701EDF0D}" srcOrd="2" destOrd="0" parTransId="{9C1C1E1B-23D9-824F-9342-8835DC935798}" sibTransId="{138C7266-4154-1A43-B072-AB16CC6E5220}"/>
    <dgm:cxn modelId="{730DDA73-4DC4-0940-AABE-7DBEADEFBED6}" type="presOf" srcId="{BA1927CA-BC0C-4BE3-A9DF-0B303B118A96}" destId="{3E9C66F4-5A2E-E14E-9281-1AB0E8738D73}" srcOrd="0" destOrd="0" presId="urn:microsoft.com/office/officeart/2005/8/layout/list1"/>
    <dgm:cxn modelId="{4840D784-6C65-4926-AA7B-E8C90668AB56}" srcId="{F1BBC9E7-25E3-45BC-A7AC-5DA940598681}" destId="{28F647EA-3446-499F-BBA3-8D1C0161268E}" srcOrd="1" destOrd="0" parTransId="{56A325A9-151A-4543-A8C8-60F281078BB0}" sibTransId="{C51E3059-AAA1-42EF-ABE7-263239F7DBE2}"/>
    <dgm:cxn modelId="{D2908185-FED5-4412-88A9-7D449DFDAC9A}" srcId="{F1BBC9E7-25E3-45BC-A7AC-5DA940598681}" destId="{F318A0DF-5278-454C-B56A-91D24FFA2D19}" srcOrd="0" destOrd="0" parTransId="{87C5B8E1-3FE6-4886-BC22-273EF24D56CA}" sibTransId="{CD331DEA-BFD3-47F5-A50C-DF8965907351}"/>
    <dgm:cxn modelId="{A527A28C-B90D-F943-B11E-314DA9F1F011}" type="presOf" srcId="{53C4E43B-1779-8A45-8B7D-F5E734CD23F7}" destId="{728DFE95-8EDF-DA45-A1F7-CA4224C0CF62}" srcOrd="0" destOrd="1" presId="urn:microsoft.com/office/officeart/2005/8/layout/list1"/>
    <dgm:cxn modelId="{C4CC2E8D-AD04-8848-BF47-98F46B1DEB38}" type="presOf" srcId="{871E939B-EDA7-48C1-97F4-8C6320C8E8AC}" destId="{343732AE-708E-D040-BA8D-5497D749EB49}" srcOrd="0" destOrd="0" presId="urn:microsoft.com/office/officeart/2005/8/layout/list1"/>
    <dgm:cxn modelId="{16190697-4ED5-3A41-B596-A58A787263A6}" type="presOf" srcId="{28F647EA-3446-499F-BBA3-8D1C0161268E}" destId="{DDE49A42-8A5F-9248-A193-826B1A7F1034}" srcOrd="0" destOrd="0" presId="urn:microsoft.com/office/officeart/2005/8/layout/list1"/>
    <dgm:cxn modelId="{529D9A9C-AD28-2148-9DF9-948946800D11}" type="presOf" srcId="{F1BBC9E7-25E3-45BC-A7AC-5DA940598681}" destId="{FE187963-87B1-7A40-A1DC-3CDC92048F89}" srcOrd="0" destOrd="0" presId="urn:microsoft.com/office/officeart/2005/8/layout/list1"/>
    <dgm:cxn modelId="{3C5F1DA7-F5F0-A44F-AF9A-937849FF2DEE}" srcId="{28F647EA-3446-499F-BBA3-8D1C0161268E}" destId="{CAA15667-C8BD-1D43-B809-831EF65D47B9}" srcOrd="2" destOrd="0" parTransId="{5FE88EBC-BBAF-F04C-8914-2112B1F91991}" sibTransId="{113BCC79-790C-594F-A021-28A4895FE725}"/>
    <dgm:cxn modelId="{00322AA8-5D43-F240-ABD3-EA091DC535C8}" type="presOf" srcId="{A805BBD2-AB13-47CF-AC5F-A87BA0933377}" destId="{B864B988-ABEB-7941-9871-F2C4E60C089D}" srcOrd="0" destOrd="0" presId="urn:microsoft.com/office/officeart/2005/8/layout/list1"/>
    <dgm:cxn modelId="{FBC4ECB0-94B7-3D4E-A905-CB539E113307}" type="presOf" srcId="{A2F0A0B5-113E-D047-9B7D-6184701EDF0D}" destId="{728DFE95-8EDF-DA45-A1F7-CA4224C0CF62}" srcOrd="0" destOrd="2" presId="urn:microsoft.com/office/officeart/2005/8/layout/list1"/>
    <dgm:cxn modelId="{A9ED78B3-362A-410E-BE11-20435624A0F2}" srcId="{28F647EA-3446-499F-BBA3-8D1C0161268E}" destId="{871E939B-EDA7-48C1-97F4-8C6320C8E8AC}" srcOrd="0" destOrd="0" parTransId="{B0E50A8C-AE1A-4C15-B381-162B416D11B3}" sibTransId="{30CD2A1D-847B-408C-9006-D44FE6537B13}"/>
    <dgm:cxn modelId="{180901C0-F468-49ED-880A-28F074F67ECD}" srcId="{F318A0DF-5278-454C-B56A-91D24FFA2D19}" destId="{BA1927CA-BC0C-4BE3-A9DF-0B303B118A96}" srcOrd="0" destOrd="0" parTransId="{E436A661-AE32-44A5-84F5-E5509394F672}" sibTransId="{C80B01ED-0290-41B5-AE66-B36BC788D70D}"/>
    <dgm:cxn modelId="{1C278DC2-96E0-0147-8074-7F31A4BC449A}" type="presOf" srcId="{F318A0DF-5278-454C-B56A-91D24FFA2D19}" destId="{EE70CC12-EA50-C44F-A81F-B931D6F70FE9}" srcOrd="0" destOrd="0" presId="urn:microsoft.com/office/officeart/2005/8/layout/list1"/>
    <dgm:cxn modelId="{B1CEC0D3-0C5A-487E-856B-7575CC982FEA}" srcId="{A805BBD2-AB13-47CF-AC5F-A87BA0933377}" destId="{30110805-34C0-42AC-859B-FB1B3C845EB5}" srcOrd="0" destOrd="0" parTransId="{91F8970B-815E-4D00-9F3F-89EC26F00D9D}" sibTransId="{E5FB6846-4C96-4E8A-A022-2D5EF18D4B73}"/>
    <dgm:cxn modelId="{9A7A8EF3-CC93-4532-B16D-BE2C89DD2A57}" srcId="{F1BBC9E7-25E3-45BC-A7AC-5DA940598681}" destId="{A805BBD2-AB13-47CF-AC5F-A87BA0933377}" srcOrd="2" destOrd="0" parTransId="{DCD03194-A141-4020-AB8A-E6250EB8E1F1}" sibTransId="{1563AAE2-7631-4EAA-A5F8-97646B922335}"/>
    <dgm:cxn modelId="{16AA5DEA-9CCF-4444-A5A6-300D58C41384}" type="presParOf" srcId="{FE187963-87B1-7A40-A1DC-3CDC92048F89}" destId="{2585F212-9B59-6744-9681-2626644E5977}" srcOrd="0" destOrd="0" presId="urn:microsoft.com/office/officeart/2005/8/layout/list1"/>
    <dgm:cxn modelId="{874D7CC8-C8E5-9B4A-8A6D-39F3739138B3}" type="presParOf" srcId="{2585F212-9B59-6744-9681-2626644E5977}" destId="{EE70CC12-EA50-C44F-A81F-B931D6F70FE9}" srcOrd="0" destOrd="0" presId="urn:microsoft.com/office/officeart/2005/8/layout/list1"/>
    <dgm:cxn modelId="{F3C66822-7AE6-2D4F-B6A4-B2DDB699B604}" type="presParOf" srcId="{2585F212-9B59-6744-9681-2626644E5977}" destId="{9559CCC2-C0BF-DB4A-8510-52E364A0B201}" srcOrd="1" destOrd="0" presId="urn:microsoft.com/office/officeart/2005/8/layout/list1"/>
    <dgm:cxn modelId="{23400E07-EE9D-9B48-9374-4500DEFFAA0A}" type="presParOf" srcId="{FE187963-87B1-7A40-A1DC-3CDC92048F89}" destId="{D812AC65-3D06-4842-BC77-D76104E099B8}" srcOrd="1" destOrd="0" presId="urn:microsoft.com/office/officeart/2005/8/layout/list1"/>
    <dgm:cxn modelId="{6B0AB6D2-06D0-E543-935D-0A1FDA6C6365}" type="presParOf" srcId="{FE187963-87B1-7A40-A1DC-3CDC92048F89}" destId="{3E9C66F4-5A2E-E14E-9281-1AB0E8738D73}" srcOrd="2" destOrd="0" presId="urn:microsoft.com/office/officeart/2005/8/layout/list1"/>
    <dgm:cxn modelId="{90D9E256-B821-A445-84CB-D17F89F80083}" type="presParOf" srcId="{FE187963-87B1-7A40-A1DC-3CDC92048F89}" destId="{3B5D9B13-7134-DF43-8F99-798D8278479C}" srcOrd="3" destOrd="0" presId="urn:microsoft.com/office/officeart/2005/8/layout/list1"/>
    <dgm:cxn modelId="{7AE74F43-0419-E84C-85AD-AD53EE0BA86A}" type="presParOf" srcId="{FE187963-87B1-7A40-A1DC-3CDC92048F89}" destId="{9F23EE5A-C31E-4043-8C94-EF24BAD99A3A}" srcOrd="4" destOrd="0" presId="urn:microsoft.com/office/officeart/2005/8/layout/list1"/>
    <dgm:cxn modelId="{9FFD29A6-BD3D-DA4A-A538-1C2487B56116}" type="presParOf" srcId="{9F23EE5A-C31E-4043-8C94-EF24BAD99A3A}" destId="{DDE49A42-8A5F-9248-A193-826B1A7F1034}" srcOrd="0" destOrd="0" presId="urn:microsoft.com/office/officeart/2005/8/layout/list1"/>
    <dgm:cxn modelId="{E37489FF-4EF9-8641-B563-C849D1C4FD8D}" type="presParOf" srcId="{9F23EE5A-C31E-4043-8C94-EF24BAD99A3A}" destId="{ABF5CF03-7D57-DC43-B0B4-6D5BA28A8EA6}" srcOrd="1" destOrd="0" presId="urn:microsoft.com/office/officeart/2005/8/layout/list1"/>
    <dgm:cxn modelId="{E79A6DA3-4EC7-F644-8A1F-5CAC066E38C9}" type="presParOf" srcId="{FE187963-87B1-7A40-A1DC-3CDC92048F89}" destId="{9403D4F6-570F-E24C-B21E-7C42AED39565}" srcOrd="5" destOrd="0" presId="urn:microsoft.com/office/officeart/2005/8/layout/list1"/>
    <dgm:cxn modelId="{EBE6B723-1FFC-CF40-8C8C-DFBFEA23733B}" type="presParOf" srcId="{FE187963-87B1-7A40-A1DC-3CDC92048F89}" destId="{343732AE-708E-D040-BA8D-5497D749EB49}" srcOrd="6" destOrd="0" presId="urn:microsoft.com/office/officeart/2005/8/layout/list1"/>
    <dgm:cxn modelId="{86422EEE-A5ED-234C-B10F-D2045377C6CE}" type="presParOf" srcId="{FE187963-87B1-7A40-A1DC-3CDC92048F89}" destId="{022DF32C-B094-D746-935D-9B97472CBCBC}" srcOrd="7" destOrd="0" presId="urn:microsoft.com/office/officeart/2005/8/layout/list1"/>
    <dgm:cxn modelId="{B2282B2B-DF7B-E649-B80B-EAC4078829E8}" type="presParOf" srcId="{FE187963-87B1-7A40-A1DC-3CDC92048F89}" destId="{087E9BF1-447E-5F4C-9715-6759FDCE8EB7}" srcOrd="8" destOrd="0" presId="urn:microsoft.com/office/officeart/2005/8/layout/list1"/>
    <dgm:cxn modelId="{6A1EC2CB-E131-CF42-8211-792E6F9D3811}" type="presParOf" srcId="{087E9BF1-447E-5F4C-9715-6759FDCE8EB7}" destId="{B864B988-ABEB-7941-9871-F2C4E60C089D}" srcOrd="0" destOrd="0" presId="urn:microsoft.com/office/officeart/2005/8/layout/list1"/>
    <dgm:cxn modelId="{4E900A44-131C-7942-BFFD-0E488C661B8F}" type="presParOf" srcId="{087E9BF1-447E-5F4C-9715-6759FDCE8EB7}" destId="{081F5D91-7E16-9F48-ABF3-E21F2DE2A23C}" srcOrd="1" destOrd="0" presId="urn:microsoft.com/office/officeart/2005/8/layout/list1"/>
    <dgm:cxn modelId="{9DE48D8D-42CE-E145-9EF0-E7BA18C7A229}" type="presParOf" srcId="{FE187963-87B1-7A40-A1DC-3CDC92048F89}" destId="{B900915A-4544-A943-BF5A-4BA5B08BB65D}" srcOrd="9" destOrd="0" presId="urn:microsoft.com/office/officeart/2005/8/layout/list1"/>
    <dgm:cxn modelId="{0EBE74AD-B7F8-2F4C-889A-B21E4C79A1D4}" type="presParOf" srcId="{FE187963-87B1-7A40-A1DC-3CDC92048F89}" destId="{728DFE95-8EDF-DA45-A1F7-CA4224C0CF62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CDDAC04-986F-49BC-8162-1FF565DC4F58}" type="doc">
      <dgm:prSet loTypeId="urn:microsoft.com/office/officeart/2018/2/layout/IconCircleList" loCatId="icon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536F4E26-6D43-4368-BE51-3A0C81D7716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/>
            <a:t>Tip #1: Prepare questions you would ask the interviewer. </a:t>
          </a:r>
        </a:p>
      </dgm:t>
    </dgm:pt>
    <dgm:pt modelId="{EBC990F9-B1F0-454E-A100-890ECF106CFC}" type="parTrans" cxnId="{64F39FD4-F238-4AE8-9DAF-5F8E4A053CDA}">
      <dgm:prSet/>
      <dgm:spPr/>
      <dgm:t>
        <a:bodyPr/>
        <a:lstStyle/>
        <a:p>
          <a:endParaRPr lang="en-US"/>
        </a:p>
      </dgm:t>
    </dgm:pt>
    <dgm:pt modelId="{757BCC0E-BF2C-4C3B-A23B-29A0F22AAAED}" type="sibTrans" cxnId="{64F39FD4-F238-4AE8-9DAF-5F8E4A053CDA}">
      <dgm:prSet phldrT="1" phldr="0"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C85ACB81-EE3C-4342-BD7E-171B17AA05A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Tip #2: Research the company and position you’re applying for and use that knowledge wisely! </a:t>
          </a:r>
        </a:p>
      </dgm:t>
    </dgm:pt>
    <dgm:pt modelId="{0EFB35FA-871C-4525-8B22-F31873579B8C}" type="parTrans" cxnId="{C9FFE621-449D-4A16-BA97-5E0486B46386}">
      <dgm:prSet/>
      <dgm:spPr/>
      <dgm:t>
        <a:bodyPr/>
        <a:lstStyle/>
        <a:p>
          <a:endParaRPr lang="en-US"/>
        </a:p>
      </dgm:t>
    </dgm:pt>
    <dgm:pt modelId="{E85C4C38-AF64-4B88-86C4-1F380B7545D1}" type="sibTrans" cxnId="{C9FFE621-449D-4A16-BA97-5E0486B46386}">
      <dgm:prSet phldrT="2" phldr="0"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14D73496-B68D-4094-BBE3-EFAFB99D3527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/>
            <a:t>Tip #3: The “tell me about yourself” question…</a:t>
          </a:r>
        </a:p>
      </dgm:t>
    </dgm:pt>
    <dgm:pt modelId="{B68DF073-0C3C-442F-838B-B6EFB3B1B77B}" type="parTrans" cxnId="{E5D2E5B7-808E-4979-B4A8-FBF516ADF510}">
      <dgm:prSet/>
      <dgm:spPr/>
      <dgm:t>
        <a:bodyPr/>
        <a:lstStyle/>
        <a:p>
          <a:endParaRPr lang="en-US"/>
        </a:p>
      </dgm:t>
    </dgm:pt>
    <dgm:pt modelId="{8F119CF5-4AE0-4470-85F1-50D6EA178846}" type="sibTrans" cxnId="{E5D2E5B7-808E-4979-B4A8-FBF516ADF510}">
      <dgm:prSet phldrT="3" phldr="0"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0049636F-E900-4FE5-91D7-199CECE6C96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/>
            <a:t>Tip #4: Say “thank you” a decent amount. </a:t>
          </a:r>
        </a:p>
      </dgm:t>
    </dgm:pt>
    <dgm:pt modelId="{7508CCCF-B048-4E9A-9750-4A6C14134A67}" type="parTrans" cxnId="{B303A692-1577-4A20-88A0-2089727CD441}">
      <dgm:prSet/>
      <dgm:spPr/>
      <dgm:t>
        <a:bodyPr/>
        <a:lstStyle/>
        <a:p>
          <a:endParaRPr lang="en-US"/>
        </a:p>
      </dgm:t>
    </dgm:pt>
    <dgm:pt modelId="{21F238C1-9AA9-4BF2-B140-17287E55D689}" type="sibTrans" cxnId="{B303A692-1577-4A20-88A0-2089727CD441}">
      <dgm:prSet phldrT="4" phldr="0"/>
      <dgm:spPr/>
      <dgm:t>
        <a:bodyPr/>
        <a:lstStyle/>
        <a:p>
          <a:endParaRPr lang="en-US"/>
        </a:p>
      </dgm:t>
    </dgm:pt>
    <dgm:pt modelId="{E327AD20-9619-4E70-B26D-47053B25B61A}" type="pres">
      <dgm:prSet presAssocID="{6CDDAC04-986F-49BC-8162-1FF565DC4F58}" presName="root" presStyleCnt="0">
        <dgm:presLayoutVars>
          <dgm:dir/>
          <dgm:resizeHandles val="exact"/>
        </dgm:presLayoutVars>
      </dgm:prSet>
      <dgm:spPr/>
    </dgm:pt>
    <dgm:pt modelId="{A06932A3-60A5-40E0-AAB9-87B76949FFA6}" type="pres">
      <dgm:prSet presAssocID="{6CDDAC04-986F-49BC-8162-1FF565DC4F58}" presName="container" presStyleCnt="0">
        <dgm:presLayoutVars>
          <dgm:dir/>
          <dgm:resizeHandles val="exact"/>
        </dgm:presLayoutVars>
      </dgm:prSet>
      <dgm:spPr/>
    </dgm:pt>
    <dgm:pt modelId="{D474EA57-EBAD-4B1A-8B7E-67050BEE1542}" type="pres">
      <dgm:prSet presAssocID="{536F4E26-6D43-4368-BE51-3A0C81D77163}" presName="compNode" presStyleCnt="0"/>
      <dgm:spPr/>
    </dgm:pt>
    <dgm:pt modelId="{2BEEEA76-8E84-4EAB-AC48-666582DAC23B}" type="pres">
      <dgm:prSet presAssocID="{536F4E26-6D43-4368-BE51-3A0C81D77163}" presName="iconBgRect" presStyleLbl="bgShp" presStyleIdx="0" presStyleCnt="4"/>
      <dgm:spPr/>
    </dgm:pt>
    <dgm:pt modelId="{812A8FA1-3D6D-43B2-9942-5B999EF14017}" type="pres">
      <dgm:prSet presAssocID="{536F4E26-6D43-4368-BE51-3A0C81D77163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Question mark"/>
        </a:ext>
      </dgm:extLst>
    </dgm:pt>
    <dgm:pt modelId="{6575291A-ABB2-4DB8-9C66-31B81E32B60C}" type="pres">
      <dgm:prSet presAssocID="{536F4E26-6D43-4368-BE51-3A0C81D77163}" presName="spaceRect" presStyleCnt="0"/>
      <dgm:spPr/>
    </dgm:pt>
    <dgm:pt modelId="{435585D3-C0CB-47E5-8283-E0C27F294397}" type="pres">
      <dgm:prSet presAssocID="{536F4E26-6D43-4368-BE51-3A0C81D77163}" presName="textRect" presStyleLbl="revTx" presStyleIdx="0" presStyleCnt="4">
        <dgm:presLayoutVars>
          <dgm:chMax val="1"/>
          <dgm:chPref val="1"/>
        </dgm:presLayoutVars>
      </dgm:prSet>
      <dgm:spPr/>
    </dgm:pt>
    <dgm:pt modelId="{660ACD17-8166-4BAB-9B1A-07167441D7A4}" type="pres">
      <dgm:prSet presAssocID="{757BCC0E-BF2C-4C3B-A23B-29A0F22AAAED}" presName="sibTrans" presStyleLbl="sibTrans2D1" presStyleIdx="0" presStyleCnt="0"/>
      <dgm:spPr/>
    </dgm:pt>
    <dgm:pt modelId="{7843B403-90B1-4144-8D7F-5B801CFF6A52}" type="pres">
      <dgm:prSet presAssocID="{C85ACB81-EE3C-4342-BD7E-171B17AA05A6}" presName="compNode" presStyleCnt="0"/>
      <dgm:spPr/>
    </dgm:pt>
    <dgm:pt modelId="{FD28D900-4D89-4431-9C80-E04E4DB2BDF4}" type="pres">
      <dgm:prSet presAssocID="{C85ACB81-EE3C-4342-BD7E-171B17AA05A6}" presName="iconBgRect" presStyleLbl="bgShp" presStyleIdx="1" presStyleCnt="4"/>
      <dgm:spPr/>
    </dgm:pt>
    <dgm:pt modelId="{39108D99-CC2D-4E8D-A2D3-0ADA4E93CF64}" type="pres">
      <dgm:prSet presAssocID="{C85ACB81-EE3C-4342-BD7E-171B17AA05A6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erson with Idea"/>
        </a:ext>
      </dgm:extLst>
    </dgm:pt>
    <dgm:pt modelId="{8AA23253-F5EF-4499-8CCD-586B6D3641B5}" type="pres">
      <dgm:prSet presAssocID="{C85ACB81-EE3C-4342-BD7E-171B17AA05A6}" presName="spaceRect" presStyleCnt="0"/>
      <dgm:spPr/>
    </dgm:pt>
    <dgm:pt modelId="{22336790-7CDC-4ED9-8646-6C254F903537}" type="pres">
      <dgm:prSet presAssocID="{C85ACB81-EE3C-4342-BD7E-171B17AA05A6}" presName="textRect" presStyleLbl="revTx" presStyleIdx="1" presStyleCnt="4">
        <dgm:presLayoutVars>
          <dgm:chMax val="1"/>
          <dgm:chPref val="1"/>
        </dgm:presLayoutVars>
      </dgm:prSet>
      <dgm:spPr/>
    </dgm:pt>
    <dgm:pt modelId="{A77173E8-9CA4-4480-BFA8-369BE2471D4F}" type="pres">
      <dgm:prSet presAssocID="{E85C4C38-AF64-4B88-86C4-1F380B7545D1}" presName="sibTrans" presStyleLbl="sibTrans2D1" presStyleIdx="0" presStyleCnt="0"/>
      <dgm:spPr/>
    </dgm:pt>
    <dgm:pt modelId="{9DA03077-1755-4D4A-91E5-28A022C558B4}" type="pres">
      <dgm:prSet presAssocID="{14D73496-B68D-4094-BBE3-EFAFB99D3527}" presName="compNode" presStyleCnt="0"/>
      <dgm:spPr/>
    </dgm:pt>
    <dgm:pt modelId="{A1BA6EEB-7E22-4544-8481-27CB8941C60D}" type="pres">
      <dgm:prSet presAssocID="{14D73496-B68D-4094-BBE3-EFAFB99D3527}" presName="iconBgRect" presStyleLbl="bgShp" presStyleIdx="2" presStyleCnt="4"/>
      <dgm:spPr/>
    </dgm:pt>
    <dgm:pt modelId="{4D77DC16-F35B-45AF-B6F3-FB9B2F376F2D}" type="pres">
      <dgm:prSet presAssocID="{14D73496-B68D-4094-BBE3-EFAFB99D3527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Joker Hat"/>
        </a:ext>
      </dgm:extLst>
    </dgm:pt>
    <dgm:pt modelId="{E9F9EF57-8D3A-4996-AD3E-920D35DA99F9}" type="pres">
      <dgm:prSet presAssocID="{14D73496-B68D-4094-BBE3-EFAFB99D3527}" presName="spaceRect" presStyleCnt="0"/>
      <dgm:spPr/>
    </dgm:pt>
    <dgm:pt modelId="{E29B2BB0-2B70-4430-879F-DFDE8A26E297}" type="pres">
      <dgm:prSet presAssocID="{14D73496-B68D-4094-BBE3-EFAFB99D3527}" presName="textRect" presStyleLbl="revTx" presStyleIdx="2" presStyleCnt="4">
        <dgm:presLayoutVars>
          <dgm:chMax val="1"/>
          <dgm:chPref val="1"/>
        </dgm:presLayoutVars>
      </dgm:prSet>
      <dgm:spPr/>
    </dgm:pt>
    <dgm:pt modelId="{82E51EBF-1D5C-46B5-830F-B2328F092072}" type="pres">
      <dgm:prSet presAssocID="{8F119CF5-4AE0-4470-85F1-50D6EA178846}" presName="sibTrans" presStyleLbl="sibTrans2D1" presStyleIdx="0" presStyleCnt="0"/>
      <dgm:spPr/>
    </dgm:pt>
    <dgm:pt modelId="{F9DD0D84-8670-40B3-A068-01526F73B6A6}" type="pres">
      <dgm:prSet presAssocID="{0049636F-E900-4FE5-91D7-199CECE6C96F}" presName="compNode" presStyleCnt="0"/>
      <dgm:spPr/>
    </dgm:pt>
    <dgm:pt modelId="{765E1245-94F3-4D2E-BA84-513B0FDABBDC}" type="pres">
      <dgm:prSet presAssocID="{0049636F-E900-4FE5-91D7-199CECE6C96F}" presName="iconBgRect" presStyleLbl="bgShp" presStyleIdx="3" presStyleCnt="4"/>
      <dgm:spPr/>
    </dgm:pt>
    <dgm:pt modelId="{F5BB76D4-8EE1-46A2-8857-2E069F3281E3}" type="pres">
      <dgm:prSet presAssocID="{0049636F-E900-4FE5-91D7-199CECE6C96F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Exclamation Mark"/>
        </a:ext>
      </dgm:extLst>
    </dgm:pt>
    <dgm:pt modelId="{46A40E52-02C0-4806-9302-12B560A7E682}" type="pres">
      <dgm:prSet presAssocID="{0049636F-E900-4FE5-91D7-199CECE6C96F}" presName="spaceRect" presStyleCnt="0"/>
      <dgm:spPr/>
    </dgm:pt>
    <dgm:pt modelId="{CA5946A3-A8C1-440A-A6EE-425E85D05E7F}" type="pres">
      <dgm:prSet presAssocID="{0049636F-E900-4FE5-91D7-199CECE6C96F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B63ED508-4901-2D40-80A9-3F809D6E9228}" type="presOf" srcId="{14D73496-B68D-4094-BBE3-EFAFB99D3527}" destId="{E29B2BB0-2B70-4430-879F-DFDE8A26E297}" srcOrd="0" destOrd="0" presId="urn:microsoft.com/office/officeart/2018/2/layout/IconCircleList"/>
    <dgm:cxn modelId="{C9FFE621-449D-4A16-BA97-5E0486B46386}" srcId="{6CDDAC04-986F-49BC-8162-1FF565DC4F58}" destId="{C85ACB81-EE3C-4342-BD7E-171B17AA05A6}" srcOrd="1" destOrd="0" parTransId="{0EFB35FA-871C-4525-8B22-F31873579B8C}" sibTransId="{E85C4C38-AF64-4B88-86C4-1F380B7545D1}"/>
    <dgm:cxn modelId="{14CE3A67-856F-3A4A-A1E3-0B436454BD08}" type="presOf" srcId="{E85C4C38-AF64-4B88-86C4-1F380B7545D1}" destId="{A77173E8-9CA4-4480-BFA8-369BE2471D4F}" srcOrd="0" destOrd="0" presId="urn:microsoft.com/office/officeart/2018/2/layout/IconCircleList"/>
    <dgm:cxn modelId="{79480B6C-A1DB-5D47-989D-7ED307829767}" type="presOf" srcId="{0049636F-E900-4FE5-91D7-199CECE6C96F}" destId="{CA5946A3-A8C1-440A-A6EE-425E85D05E7F}" srcOrd="0" destOrd="0" presId="urn:microsoft.com/office/officeart/2018/2/layout/IconCircleList"/>
    <dgm:cxn modelId="{966F1577-8E93-8346-958D-6D416361B55E}" type="presOf" srcId="{6CDDAC04-986F-49BC-8162-1FF565DC4F58}" destId="{E327AD20-9619-4E70-B26D-47053B25B61A}" srcOrd="0" destOrd="0" presId="urn:microsoft.com/office/officeart/2018/2/layout/IconCircleList"/>
    <dgm:cxn modelId="{B303A692-1577-4A20-88A0-2089727CD441}" srcId="{6CDDAC04-986F-49BC-8162-1FF565DC4F58}" destId="{0049636F-E900-4FE5-91D7-199CECE6C96F}" srcOrd="3" destOrd="0" parTransId="{7508CCCF-B048-4E9A-9750-4A6C14134A67}" sibTransId="{21F238C1-9AA9-4BF2-B140-17287E55D689}"/>
    <dgm:cxn modelId="{40BD88A7-F36E-904E-9D22-919E7C601643}" type="presOf" srcId="{536F4E26-6D43-4368-BE51-3A0C81D77163}" destId="{435585D3-C0CB-47E5-8283-E0C27F294397}" srcOrd="0" destOrd="0" presId="urn:microsoft.com/office/officeart/2018/2/layout/IconCircleList"/>
    <dgm:cxn modelId="{E5D2E5B7-808E-4979-B4A8-FBF516ADF510}" srcId="{6CDDAC04-986F-49BC-8162-1FF565DC4F58}" destId="{14D73496-B68D-4094-BBE3-EFAFB99D3527}" srcOrd="2" destOrd="0" parTransId="{B68DF073-0C3C-442F-838B-B6EFB3B1B77B}" sibTransId="{8F119CF5-4AE0-4470-85F1-50D6EA178846}"/>
    <dgm:cxn modelId="{ACDB2AC1-0D53-A64C-9CD9-3B8C07B052A0}" type="presOf" srcId="{757BCC0E-BF2C-4C3B-A23B-29A0F22AAAED}" destId="{660ACD17-8166-4BAB-9B1A-07167441D7A4}" srcOrd="0" destOrd="0" presId="urn:microsoft.com/office/officeart/2018/2/layout/IconCircleList"/>
    <dgm:cxn modelId="{663A17CC-EA03-2D4F-9CE8-90EB39FD1BC3}" type="presOf" srcId="{8F119CF5-4AE0-4470-85F1-50D6EA178846}" destId="{82E51EBF-1D5C-46B5-830F-B2328F092072}" srcOrd="0" destOrd="0" presId="urn:microsoft.com/office/officeart/2018/2/layout/IconCircleList"/>
    <dgm:cxn modelId="{64F39FD4-F238-4AE8-9DAF-5F8E4A053CDA}" srcId="{6CDDAC04-986F-49BC-8162-1FF565DC4F58}" destId="{536F4E26-6D43-4368-BE51-3A0C81D77163}" srcOrd="0" destOrd="0" parTransId="{EBC990F9-B1F0-454E-A100-890ECF106CFC}" sibTransId="{757BCC0E-BF2C-4C3B-A23B-29A0F22AAAED}"/>
    <dgm:cxn modelId="{A485E7DC-7E27-FC4D-A369-A1DC9275B047}" type="presOf" srcId="{C85ACB81-EE3C-4342-BD7E-171B17AA05A6}" destId="{22336790-7CDC-4ED9-8646-6C254F903537}" srcOrd="0" destOrd="0" presId="urn:microsoft.com/office/officeart/2018/2/layout/IconCircleList"/>
    <dgm:cxn modelId="{11BD44CC-545F-114F-A757-CDBC0928820D}" type="presParOf" srcId="{E327AD20-9619-4E70-B26D-47053B25B61A}" destId="{A06932A3-60A5-40E0-AAB9-87B76949FFA6}" srcOrd="0" destOrd="0" presId="urn:microsoft.com/office/officeart/2018/2/layout/IconCircleList"/>
    <dgm:cxn modelId="{522B9538-F120-DA42-ABBA-EA20A37DC442}" type="presParOf" srcId="{A06932A3-60A5-40E0-AAB9-87B76949FFA6}" destId="{D474EA57-EBAD-4B1A-8B7E-67050BEE1542}" srcOrd="0" destOrd="0" presId="urn:microsoft.com/office/officeart/2018/2/layout/IconCircleList"/>
    <dgm:cxn modelId="{32CC4C6E-BC46-D340-B8AA-6CD39FC5E288}" type="presParOf" srcId="{D474EA57-EBAD-4B1A-8B7E-67050BEE1542}" destId="{2BEEEA76-8E84-4EAB-AC48-666582DAC23B}" srcOrd="0" destOrd="0" presId="urn:microsoft.com/office/officeart/2018/2/layout/IconCircleList"/>
    <dgm:cxn modelId="{DC4055DA-0BF4-064B-A8A0-37E59F7F3A1F}" type="presParOf" srcId="{D474EA57-EBAD-4B1A-8B7E-67050BEE1542}" destId="{812A8FA1-3D6D-43B2-9942-5B999EF14017}" srcOrd="1" destOrd="0" presId="urn:microsoft.com/office/officeart/2018/2/layout/IconCircleList"/>
    <dgm:cxn modelId="{D6FCE790-8F09-2C40-9623-4E31C3B9C297}" type="presParOf" srcId="{D474EA57-EBAD-4B1A-8B7E-67050BEE1542}" destId="{6575291A-ABB2-4DB8-9C66-31B81E32B60C}" srcOrd="2" destOrd="0" presId="urn:microsoft.com/office/officeart/2018/2/layout/IconCircleList"/>
    <dgm:cxn modelId="{E38206F3-D789-7940-9182-CB30B9E9F5C7}" type="presParOf" srcId="{D474EA57-EBAD-4B1A-8B7E-67050BEE1542}" destId="{435585D3-C0CB-47E5-8283-E0C27F294397}" srcOrd="3" destOrd="0" presId="urn:microsoft.com/office/officeart/2018/2/layout/IconCircleList"/>
    <dgm:cxn modelId="{9E4675B8-DCB9-C245-B459-51B83C15315C}" type="presParOf" srcId="{A06932A3-60A5-40E0-AAB9-87B76949FFA6}" destId="{660ACD17-8166-4BAB-9B1A-07167441D7A4}" srcOrd="1" destOrd="0" presId="urn:microsoft.com/office/officeart/2018/2/layout/IconCircleList"/>
    <dgm:cxn modelId="{FDAC0AFC-AB5A-F445-ADAB-CB42BAD9A593}" type="presParOf" srcId="{A06932A3-60A5-40E0-AAB9-87B76949FFA6}" destId="{7843B403-90B1-4144-8D7F-5B801CFF6A52}" srcOrd="2" destOrd="0" presId="urn:microsoft.com/office/officeart/2018/2/layout/IconCircleList"/>
    <dgm:cxn modelId="{E0D0B247-6F64-B244-93C1-325E6531256B}" type="presParOf" srcId="{7843B403-90B1-4144-8D7F-5B801CFF6A52}" destId="{FD28D900-4D89-4431-9C80-E04E4DB2BDF4}" srcOrd="0" destOrd="0" presId="urn:microsoft.com/office/officeart/2018/2/layout/IconCircleList"/>
    <dgm:cxn modelId="{1DCF1765-8630-084D-96F2-75A0068FB39E}" type="presParOf" srcId="{7843B403-90B1-4144-8D7F-5B801CFF6A52}" destId="{39108D99-CC2D-4E8D-A2D3-0ADA4E93CF64}" srcOrd="1" destOrd="0" presId="urn:microsoft.com/office/officeart/2018/2/layout/IconCircleList"/>
    <dgm:cxn modelId="{DC59230A-D77C-6747-90E7-EF0DAC54A1EB}" type="presParOf" srcId="{7843B403-90B1-4144-8D7F-5B801CFF6A52}" destId="{8AA23253-F5EF-4499-8CCD-586B6D3641B5}" srcOrd="2" destOrd="0" presId="urn:microsoft.com/office/officeart/2018/2/layout/IconCircleList"/>
    <dgm:cxn modelId="{65316753-A9D6-4944-BFF0-E3857924BD35}" type="presParOf" srcId="{7843B403-90B1-4144-8D7F-5B801CFF6A52}" destId="{22336790-7CDC-4ED9-8646-6C254F903537}" srcOrd="3" destOrd="0" presId="urn:microsoft.com/office/officeart/2018/2/layout/IconCircleList"/>
    <dgm:cxn modelId="{2A16C233-BA08-0F46-903D-6539F794CFBA}" type="presParOf" srcId="{A06932A3-60A5-40E0-AAB9-87B76949FFA6}" destId="{A77173E8-9CA4-4480-BFA8-369BE2471D4F}" srcOrd="3" destOrd="0" presId="urn:microsoft.com/office/officeart/2018/2/layout/IconCircleList"/>
    <dgm:cxn modelId="{2AA96CD0-961B-FB4F-9C4B-281BAD6B114B}" type="presParOf" srcId="{A06932A3-60A5-40E0-AAB9-87B76949FFA6}" destId="{9DA03077-1755-4D4A-91E5-28A022C558B4}" srcOrd="4" destOrd="0" presId="urn:microsoft.com/office/officeart/2018/2/layout/IconCircleList"/>
    <dgm:cxn modelId="{7F3D6DD6-5E76-E840-A989-E1558D309AC7}" type="presParOf" srcId="{9DA03077-1755-4D4A-91E5-28A022C558B4}" destId="{A1BA6EEB-7E22-4544-8481-27CB8941C60D}" srcOrd="0" destOrd="0" presId="urn:microsoft.com/office/officeart/2018/2/layout/IconCircleList"/>
    <dgm:cxn modelId="{C42C7662-CA32-E248-B8A2-4B2F1364EAC0}" type="presParOf" srcId="{9DA03077-1755-4D4A-91E5-28A022C558B4}" destId="{4D77DC16-F35B-45AF-B6F3-FB9B2F376F2D}" srcOrd="1" destOrd="0" presId="urn:microsoft.com/office/officeart/2018/2/layout/IconCircleList"/>
    <dgm:cxn modelId="{EF806280-3152-1146-AE5C-6A445DBFD490}" type="presParOf" srcId="{9DA03077-1755-4D4A-91E5-28A022C558B4}" destId="{E9F9EF57-8D3A-4996-AD3E-920D35DA99F9}" srcOrd="2" destOrd="0" presId="urn:microsoft.com/office/officeart/2018/2/layout/IconCircleList"/>
    <dgm:cxn modelId="{93D4EF2C-17EC-014E-A27F-5B5AFB5CD0BE}" type="presParOf" srcId="{9DA03077-1755-4D4A-91E5-28A022C558B4}" destId="{E29B2BB0-2B70-4430-879F-DFDE8A26E297}" srcOrd="3" destOrd="0" presId="urn:microsoft.com/office/officeart/2018/2/layout/IconCircleList"/>
    <dgm:cxn modelId="{CD4A65CD-6BF5-4143-9017-12D456EDA5AF}" type="presParOf" srcId="{A06932A3-60A5-40E0-AAB9-87B76949FFA6}" destId="{82E51EBF-1D5C-46B5-830F-B2328F092072}" srcOrd="5" destOrd="0" presId="urn:microsoft.com/office/officeart/2018/2/layout/IconCircleList"/>
    <dgm:cxn modelId="{72146E62-3649-6A42-BEF7-F0E8FC79DAB5}" type="presParOf" srcId="{A06932A3-60A5-40E0-AAB9-87B76949FFA6}" destId="{F9DD0D84-8670-40B3-A068-01526F73B6A6}" srcOrd="6" destOrd="0" presId="urn:microsoft.com/office/officeart/2018/2/layout/IconCircleList"/>
    <dgm:cxn modelId="{2A7DA334-AA0B-3D4E-97EB-17D0553448B5}" type="presParOf" srcId="{F9DD0D84-8670-40B3-A068-01526F73B6A6}" destId="{765E1245-94F3-4D2E-BA84-513B0FDABBDC}" srcOrd="0" destOrd="0" presId="urn:microsoft.com/office/officeart/2018/2/layout/IconCircleList"/>
    <dgm:cxn modelId="{57E07E5D-BF07-0C44-9007-1ABCCA02D200}" type="presParOf" srcId="{F9DD0D84-8670-40B3-A068-01526F73B6A6}" destId="{F5BB76D4-8EE1-46A2-8857-2E069F3281E3}" srcOrd="1" destOrd="0" presId="urn:microsoft.com/office/officeart/2018/2/layout/IconCircleList"/>
    <dgm:cxn modelId="{423CF9AA-021D-C149-8561-B2CCC8163DCD}" type="presParOf" srcId="{F9DD0D84-8670-40B3-A068-01526F73B6A6}" destId="{46A40E52-02C0-4806-9302-12B560A7E682}" srcOrd="2" destOrd="0" presId="urn:microsoft.com/office/officeart/2018/2/layout/IconCircleList"/>
    <dgm:cxn modelId="{41CE0A00-0F0E-924A-846C-96BF363A354D}" type="presParOf" srcId="{F9DD0D84-8670-40B3-A068-01526F73B6A6}" destId="{CA5946A3-A8C1-440A-A6EE-425E85D05E7F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CDDAC04-986F-49BC-8162-1FF565DC4F58}" type="doc">
      <dgm:prSet loTypeId="urn:microsoft.com/office/officeart/2018/2/layout/IconCircleList" loCatId="icon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536F4E26-6D43-4368-BE51-3A0C81D7716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/>
            <a:t>Tip #5: Take notes during the interview!</a:t>
          </a:r>
        </a:p>
      </dgm:t>
    </dgm:pt>
    <dgm:pt modelId="{EBC990F9-B1F0-454E-A100-890ECF106CFC}" type="parTrans" cxnId="{64F39FD4-F238-4AE8-9DAF-5F8E4A053CDA}">
      <dgm:prSet/>
      <dgm:spPr/>
      <dgm:t>
        <a:bodyPr/>
        <a:lstStyle/>
        <a:p>
          <a:endParaRPr lang="en-US"/>
        </a:p>
      </dgm:t>
    </dgm:pt>
    <dgm:pt modelId="{757BCC0E-BF2C-4C3B-A23B-29A0F22AAAED}" type="sibTrans" cxnId="{64F39FD4-F238-4AE8-9DAF-5F8E4A053CDA}">
      <dgm:prSet phldrT="1" phldr="0"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C85ACB81-EE3C-4342-BD7E-171B17AA05A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Tip #6: Be your (professional) self! </a:t>
          </a:r>
        </a:p>
      </dgm:t>
    </dgm:pt>
    <dgm:pt modelId="{0EFB35FA-871C-4525-8B22-F31873579B8C}" type="parTrans" cxnId="{C9FFE621-449D-4A16-BA97-5E0486B46386}">
      <dgm:prSet/>
      <dgm:spPr/>
      <dgm:t>
        <a:bodyPr/>
        <a:lstStyle/>
        <a:p>
          <a:endParaRPr lang="en-US"/>
        </a:p>
      </dgm:t>
    </dgm:pt>
    <dgm:pt modelId="{E85C4C38-AF64-4B88-86C4-1F380B7545D1}" type="sibTrans" cxnId="{C9FFE621-449D-4A16-BA97-5E0486B46386}">
      <dgm:prSet phldrT="2" phldr="0"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14D73496-B68D-4094-BBE3-EFAFB99D3527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/>
            <a:t>Tip #7: Try not to interrupt, but if you do…</a:t>
          </a:r>
        </a:p>
      </dgm:t>
    </dgm:pt>
    <dgm:pt modelId="{B68DF073-0C3C-442F-838B-B6EFB3B1B77B}" type="parTrans" cxnId="{E5D2E5B7-808E-4979-B4A8-FBF516ADF510}">
      <dgm:prSet/>
      <dgm:spPr/>
      <dgm:t>
        <a:bodyPr/>
        <a:lstStyle/>
        <a:p>
          <a:endParaRPr lang="en-US"/>
        </a:p>
      </dgm:t>
    </dgm:pt>
    <dgm:pt modelId="{8F119CF5-4AE0-4470-85F1-50D6EA178846}" type="sibTrans" cxnId="{E5D2E5B7-808E-4979-B4A8-FBF516ADF510}">
      <dgm:prSet phldrT="3" phldr="0"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0049636F-E900-4FE5-91D7-199CECE6C96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/>
            <a:t>Tip #8: Know your interview question types! </a:t>
          </a:r>
        </a:p>
      </dgm:t>
    </dgm:pt>
    <dgm:pt modelId="{7508CCCF-B048-4E9A-9750-4A6C14134A67}" type="parTrans" cxnId="{B303A692-1577-4A20-88A0-2089727CD441}">
      <dgm:prSet/>
      <dgm:spPr/>
      <dgm:t>
        <a:bodyPr/>
        <a:lstStyle/>
        <a:p>
          <a:endParaRPr lang="en-US"/>
        </a:p>
      </dgm:t>
    </dgm:pt>
    <dgm:pt modelId="{21F238C1-9AA9-4BF2-B140-17287E55D689}" type="sibTrans" cxnId="{B303A692-1577-4A20-88A0-2089727CD441}">
      <dgm:prSet phldrT="4" phldr="0"/>
      <dgm:spPr/>
      <dgm:t>
        <a:bodyPr/>
        <a:lstStyle/>
        <a:p>
          <a:endParaRPr lang="en-US"/>
        </a:p>
      </dgm:t>
    </dgm:pt>
    <dgm:pt modelId="{E327AD20-9619-4E70-B26D-47053B25B61A}" type="pres">
      <dgm:prSet presAssocID="{6CDDAC04-986F-49BC-8162-1FF565DC4F58}" presName="root" presStyleCnt="0">
        <dgm:presLayoutVars>
          <dgm:dir/>
          <dgm:resizeHandles val="exact"/>
        </dgm:presLayoutVars>
      </dgm:prSet>
      <dgm:spPr/>
    </dgm:pt>
    <dgm:pt modelId="{A06932A3-60A5-40E0-AAB9-87B76949FFA6}" type="pres">
      <dgm:prSet presAssocID="{6CDDAC04-986F-49BC-8162-1FF565DC4F58}" presName="container" presStyleCnt="0">
        <dgm:presLayoutVars>
          <dgm:dir/>
          <dgm:resizeHandles val="exact"/>
        </dgm:presLayoutVars>
      </dgm:prSet>
      <dgm:spPr/>
    </dgm:pt>
    <dgm:pt modelId="{D474EA57-EBAD-4B1A-8B7E-67050BEE1542}" type="pres">
      <dgm:prSet presAssocID="{536F4E26-6D43-4368-BE51-3A0C81D77163}" presName="compNode" presStyleCnt="0"/>
      <dgm:spPr/>
    </dgm:pt>
    <dgm:pt modelId="{2BEEEA76-8E84-4EAB-AC48-666582DAC23B}" type="pres">
      <dgm:prSet presAssocID="{536F4E26-6D43-4368-BE51-3A0C81D77163}" presName="iconBgRect" presStyleLbl="bgShp" presStyleIdx="0" presStyleCnt="4"/>
      <dgm:spPr/>
    </dgm:pt>
    <dgm:pt modelId="{812A8FA1-3D6D-43B2-9942-5B999EF14017}" type="pres">
      <dgm:prSet presAssocID="{536F4E26-6D43-4368-BE51-3A0C81D77163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Question mark"/>
        </a:ext>
      </dgm:extLst>
    </dgm:pt>
    <dgm:pt modelId="{6575291A-ABB2-4DB8-9C66-31B81E32B60C}" type="pres">
      <dgm:prSet presAssocID="{536F4E26-6D43-4368-BE51-3A0C81D77163}" presName="spaceRect" presStyleCnt="0"/>
      <dgm:spPr/>
    </dgm:pt>
    <dgm:pt modelId="{435585D3-C0CB-47E5-8283-E0C27F294397}" type="pres">
      <dgm:prSet presAssocID="{536F4E26-6D43-4368-BE51-3A0C81D77163}" presName="textRect" presStyleLbl="revTx" presStyleIdx="0" presStyleCnt="4">
        <dgm:presLayoutVars>
          <dgm:chMax val="1"/>
          <dgm:chPref val="1"/>
        </dgm:presLayoutVars>
      </dgm:prSet>
      <dgm:spPr/>
    </dgm:pt>
    <dgm:pt modelId="{660ACD17-8166-4BAB-9B1A-07167441D7A4}" type="pres">
      <dgm:prSet presAssocID="{757BCC0E-BF2C-4C3B-A23B-29A0F22AAAED}" presName="sibTrans" presStyleLbl="sibTrans2D1" presStyleIdx="0" presStyleCnt="0"/>
      <dgm:spPr/>
    </dgm:pt>
    <dgm:pt modelId="{7843B403-90B1-4144-8D7F-5B801CFF6A52}" type="pres">
      <dgm:prSet presAssocID="{C85ACB81-EE3C-4342-BD7E-171B17AA05A6}" presName="compNode" presStyleCnt="0"/>
      <dgm:spPr/>
    </dgm:pt>
    <dgm:pt modelId="{FD28D900-4D89-4431-9C80-E04E4DB2BDF4}" type="pres">
      <dgm:prSet presAssocID="{C85ACB81-EE3C-4342-BD7E-171B17AA05A6}" presName="iconBgRect" presStyleLbl="bgShp" presStyleIdx="1" presStyleCnt="4"/>
      <dgm:spPr/>
    </dgm:pt>
    <dgm:pt modelId="{39108D99-CC2D-4E8D-A2D3-0ADA4E93CF64}" type="pres">
      <dgm:prSet presAssocID="{C85ACB81-EE3C-4342-BD7E-171B17AA05A6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erson with Idea"/>
        </a:ext>
      </dgm:extLst>
    </dgm:pt>
    <dgm:pt modelId="{8AA23253-F5EF-4499-8CCD-586B6D3641B5}" type="pres">
      <dgm:prSet presAssocID="{C85ACB81-EE3C-4342-BD7E-171B17AA05A6}" presName="spaceRect" presStyleCnt="0"/>
      <dgm:spPr/>
    </dgm:pt>
    <dgm:pt modelId="{22336790-7CDC-4ED9-8646-6C254F903537}" type="pres">
      <dgm:prSet presAssocID="{C85ACB81-EE3C-4342-BD7E-171B17AA05A6}" presName="textRect" presStyleLbl="revTx" presStyleIdx="1" presStyleCnt="4">
        <dgm:presLayoutVars>
          <dgm:chMax val="1"/>
          <dgm:chPref val="1"/>
        </dgm:presLayoutVars>
      </dgm:prSet>
      <dgm:spPr/>
    </dgm:pt>
    <dgm:pt modelId="{A77173E8-9CA4-4480-BFA8-369BE2471D4F}" type="pres">
      <dgm:prSet presAssocID="{E85C4C38-AF64-4B88-86C4-1F380B7545D1}" presName="sibTrans" presStyleLbl="sibTrans2D1" presStyleIdx="0" presStyleCnt="0"/>
      <dgm:spPr/>
    </dgm:pt>
    <dgm:pt modelId="{9DA03077-1755-4D4A-91E5-28A022C558B4}" type="pres">
      <dgm:prSet presAssocID="{14D73496-B68D-4094-BBE3-EFAFB99D3527}" presName="compNode" presStyleCnt="0"/>
      <dgm:spPr/>
    </dgm:pt>
    <dgm:pt modelId="{A1BA6EEB-7E22-4544-8481-27CB8941C60D}" type="pres">
      <dgm:prSet presAssocID="{14D73496-B68D-4094-BBE3-EFAFB99D3527}" presName="iconBgRect" presStyleLbl="bgShp" presStyleIdx="2" presStyleCnt="4"/>
      <dgm:spPr/>
    </dgm:pt>
    <dgm:pt modelId="{4D77DC16-F35B-45AF-B6F3-FB9B2F376F2D}" type="pres">
      <dgm:prSet presAssocID="{14D73496-B68D-4094-BBE3-EFAFB99D3527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Joker Hat"/>
        </a:ext>
      </dgm:extLst>
    </dgm:pt>
    <dgm:pt modelId="{E9F9EF57-8D3A-4996-AD3E-920D35DA99F9}" type="pres">
      <dgm:prSet presAssocID="{14D73496-B68D-4094-BBE3-EFAFB99D3527}" presName="spaceRect" presStyleCnt="0"/>
      <dgm:spPr/>
    </dgm:pt>
    <dgm:pt modelId="{E29B2BB0-2B70-4430-879F-DFDE8A26E297}" type="pres">
      <dgm:prSet presAssocID="{14D73496-B68D-4094-BBE3-EFAFB99D3527}" presName="textRect" presStyleLbl="revTx" presStyleIdx="2" presStyleCnt="4">
        <dgm:presLayoutVars>
          <dgm:chMax val="1"/>
          <dgm:chPref val="1"/>
        </dgm:presLayoutVars>
      </dgm:prSet>
      <dgm:spPr/>
    </dgm:pt>
    <dgm:pt modelId="{82E51EBF-1D5C-46B5-830F-B2328F092072}" type="pres">
      <dgm:prSet presAssocID="{8F119CF5-4AE0-4470-85F1-50D6EA178846}" presName="sibTrans" presStyleLbl="sibTrans2D1" presStyleIdx="0" presStyleCnt="0"/>
      <dgm:spPr/>
    </dgm:pt>
    <dgm:pt modelId="{F9DD0D84-8670-40B3-A068-01526F73B6A6}" type="pres">
      <dgm:prSet presAssocID="{0049636F-E900-4FE5-91D7-199CECE6C96F}" presName="compNode" presStyleCnt="0"/>
      <dgm:spPr/>
    </dgm:pt>
    <dgm:pt modelId="{765E1245-94F3-4D2E-BA84-513B0FDABBDC}" type="pres">
      <dgm:prSet presAssocID="{0049636F-E900-4FE5-91D7-199CECE6C96F}" presName="iconBgRect" presStyleLbl="bgShp" presStyleIdx="3" presStyleCnt="4"/>
      <dgm:spPr/>
    </dgm:pt>
    <dgm:pt modelId="{F5BB76D4-8EE1-46A2-8857-2E069F3281E3}" type="pres">
      <dgm:prSet presAssocID="{0049636F-E900-4FE5-91D7-199CECE6C96F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Exclamation Mark"/>
        </a:ext>
      </dgm:extLst>
    </dgm:pt>
    <dgm:pt modelId="{46A40E52-02C0-4806-9302-12B560A7E682}" type="pres">
      <dgm:prSet presAssocID="{0049636F-E900-4FE5-91D7-199CECE6C96F}" presName="spaceRect" presStyleCnt="0"/>
      <dgm:spPr/>
    </dgm:pt>
    <dgm:pt modelId="{CA5946A3-A8C1-440A-A6EE-425E85D05E7F}" type="pres">
      <dgm:prSet presAssocID="{0049636F-E900-4FE5-91D7-199CECE6C96F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B63ED508-4901-2D40-80A9-3F809D6E9228}" type="presOf" srcId="{14D73496-B68D-4094-BBE3-EFAFB99D3527}" destId="{E29B2BB0-2B70-4430-879F-DFDE8A26E297}" srcOrd="0" destOrd="0" presId="urn:microsoft.com/office/officeart/2018/2/layout/IconCircleList"/>
    <dgm:cxn modelId="{C9FFE621-449D-4A16-BA97-5E0486B46386}" srcId="{6CDDAC04-986F-49BC-8162-1FF565DC4F58}" destId="{C85ACB81-EE3C-4342-BD7E-171B17AA05A6}" srcOrd="1" destOrd="0" parTransId="{0EFB35FA-871C-4525-8B22-F31873579B8C}" sibTransId="{E85C4C38-AF64-4B88-86C4-1F380B7545D1}"/>
    <dgm:cxn modelId="{14CE3A67-856F-3A4A-A1E3-0B436454BD08}" type="presOf" srcId="{E85C4C38-AF64-4B88-86C4-1F380B7545D1}" destId="{A77173E8-9CA4-4480-BFA8-369BE2471D4F}" srcOrd="0" destOrd="0" presId="urn:microsoft.com/office/officeart/2018/2/layout/IconCircleList"/>
    <dgm:cxn modelId="{79480B6C-A1DB-5D47-989D-7ED307829767}" type="presOf" srcId="{0049636F-E900-4FE5-91D7-199CECE6C96F}" destId="{CA5946A3-A8C1-440A-A6EE-425E85D05E7F}" srcOrd="0" destOrd="0" presId="urn:microsoft.com/office/officeart/2018/2/layout/IconCircleList"/>
    <dgm:cxn modelId="{966F1577-8E93-8346-958D-6D416361B55E}" type="presOf" srcId="{6CDDAC04-986F-49BC-8162-1FF565DC4F58}" destId="{E327AD20-9619-4E70-B26D-47053B25B61A}" srcOrd="0" destOrd="0" presId="urn:microsoft.com/office/officeart/2018/2/layout/IconCircleList"/>
    <dgm:cxn modelId="{B303A692-1577-4A20-88A0-2089727CD441}" srcId="{6CDDAC04-986F-49BC-8162-1FF565DC4F58}" destId="{0049636F-E900-4FE5-91D7-199CECE6C96F}" srcOrd="3" destOrd="0" parTransId="{7508CCCF-B048-4E9A-9750-4A6C14134A67}" sibTransId="{21F238C1-9AA9-4BF2-B140-17287E55D689}"/>
    <dgm:cxn modelId="{40BD88A7-F36E-904E-9D22-919E7C601643}" type="presOf" srcId="{536F4E26-6D43-4368-BE51-3A0C81D77163}" destId="{435585D3-C0CB-47E5-8283-E0C27F294397}" srcOrd="0" destOrd="0" presId="urn:microsoft.com/office/officeart/2018/2/layout/IconCircleList"/>
    <dgm:cxn modelId="{E5D2E5B7-808E-4979-B4A8-FBF516ADF510}" srcId="{6CDDAC04-986F-49BC-8162-1FF565DC4F58}" destId="{14D73496-B68D-4094-BBE3-EFAFB99D3527}" srcOrd="2" destOrd="0" parTransId="{B68DF073-0C3C-442F-838B-B6EFB3B1B77B}" sibTransId="{8F119CF5-4AE0-4470-85F1-50D6EA178846}"/>
    <dgm:cxn modelId="{ACDB2AC1-0D53-A64C-9CD9-3B8C07B052A0}" type="presOf" srcId="{757BCC0E-BF2C-4C3B-A23B-29A0F22AAAED}" destId="{660ACD17-8166-4BAB-9B1A-07167441D7A4}" srcOrd="0" destOrd="0" presId="urn:microsoft.com/office/officeart/2018/2/layout/IconCircleList"/>
    <dgm:cxn modelId="{663A17CC-EA03-2D4F-9CE8-90EB39FD1BC3}" type="presOf" srcId="{8F119CF5-4AE0-4470-85F1-50D6EA178846}" destId="{82E51EBF-1D5C-46B5-830F-B2328F092072}" srcOrd="0" destOrd="0" presId="urn:microsoft.com/office/officeart/2018/2/layout/IconCircleList"/>
    <dgm:cxn modelId="{64F39FD4-F238-4AE8-9DAF-5F8E4A053CDA}" srcId="{6CDDAC04-986F-49BC-8162-1FF565DC4F58}" destId="{536F4E26-6D43-4368-BE51-3A0C81D77163}" srcOrd="0" destOrd="0" parTransId="{EBC990F9-B1F0-454E-A100-890ECF106CFC}" sibTransId="{757BCC0E-BF2C-4C3B-A23B-29A0F22AAAED}"/>
    <dgm:cxn modelId="{A485E7DC-7E27-FC4D-A369-A1DC9275B047}" type="presOf" srcId="{C85ACB81-EE3C-4342-BD7E-171B17AA05A6}" destId="{22336790-7CDC-4ED9-8646-6C254F903537}" srcOrd="0" destOrd="0" presId="urn:microsoft.com/office/officeart/2018/2/layout/IconCircleList"/>
    <dgm:cxn modelId="{11BD44CC-545F-114F-A757-CDBC0928820D}" type="presParOf" srcId="{E327AD20-9619-4E70-B26D-47053B25B61A}" destId="{A06932A3-60A5-40E0-AAB9-87B76949FFA6}" srcOrd="0" destOrd="0" presId="urn:microsoft.com/office/officeart/2018/2/layout/IconCircleList"/>
    <dgm:cxn modelId="{522B9538-F120-DA42-ABBA-EA20A37DC442}" type="presParOf" srcId="{A06932A3-60A5-40E0-AAB9-87B76949FFA6}" destId="{D474EA57-EBAD-4B1A-8B7E-67050BEE1542}" srcOrd="0" destOrd="0" presId="urn:microsoft.com/office/officeart/2018/2/layout/IconCircleList"/>
    <dgm:cxn modelId="{32CC4C6E-BC46-D340-B8AA-6CD39FC5E288}" type="presParOf" srcId="{D474EA57-EBAD-4B1A-8B7E-67050BEE1542}" destId="{2BEEEA76-8E84-4EAB-AC48-666582DAC23B}" srcOrd="0" destOrd="0" presId="urn:microsoft.com/office/officeart/2018/2/layout/IconCircleList"/>
    <dgm:cxn modelId="{DC4055DA-0BF4-064B-A8A0-37E59F7F3A1F}" type="presParOf" srcId="{D474EA57-EBAD-4B1A-8B7E-67050BEE1542}" destId="{812A8FA1-3D6D-43B2-9942-5B999EF14017}" srcOrd="1" destOrd="0" presId="urn:microsoft.com/office/officeart/2018/2/layout/IconCircleList"/>
    <dgm:cxn modelId="{D6FCE790-8F09-2C40-9623-4E31C3B9C297}" type="presParOf" srcId="{D474EA57-EBAD-4B1A-8B7E-67050BEE1542}" destId="{6575291A-ABB2-4DB8-9C66-31B81E32B60C}" srcOrd="2" destOrd="0" presId="urn:microsoft.com/office/officeart/2018/2/layout/IconCircleList"/>
    <dgm:cxn modelId="{E38206F3-D789-7940-9182-CB30B9E9F5C7}" type="presParOf" srcId="{D474EA57-EBAD-4B1A-8B7E-67050BEE1542}" destId="{435585D3-C0CB-47E5-8283-E0C27F294397}" srcOrd="3" destOrd="0" presId="urn:microsoft.com/office/officeart/2018/2/layout/IconCircleList"/>
    <dgm:cxn modelId="{9E4675B8-DCB9-C245-B459-51B83C15315C}" type="presParOf" srcId="{A06932A3-60A5-40E0-AAB9-87B76949FFA6}" destId="{660ACD17-8166-4BAB-9B1A-07167441D7A4}" srcOrd="1" destOrd="0" presId="urn:microsoft.com/office/officeart/2018/2/layout/IconCircleList"/>
    <dgm:cxn modelId="{FDAC0AFC-AB5A-F445-ADAB-CB42BAD9A593}" type="presParOf" srcId="{A06932A3-60A5-40E0-AAB9-87B76949FFA6}" destId="{7843B403-90B1-4144-8D7F-5B801CFF6A52}" srcOrd="2" destOrd="0" presId="urn:microsoft.com/office/officeart/2018/2/layout/IconCircleList"/>
    <dgm:cxn modelId="{E0D0B247-6F64-B244-93C1-325E6531256B}" type="presParOf" srcId="{7843B403-90B1-4144-8D7F-5B801CFF6A52}" destId="{FD28D900-4D89-4431-9C80-E04E4DB2BDF4}" srcOrd="0" destOrd="0" presId="urn:microsoft.com/office/officeart/2018/2/layout/IconCircleList"/>
    <dgm:cxn modelId="{1DCF1765-8630-084D-96F2-75A0068FB39E}" type="presParOf" srcId="{7843B403-90B1-4144-8D7F-5B801CFF6A52}" destId="{39108D99-CC2D-4E8D-A2D3-0ADA4E93CF64}" srcOrd="1" destOrd="0" presId="urn:microsoft.com/office/officeart/2018/2/layout/IconCircleList"/>
    <dgm:cxn modelId="{DC59230A-D77C-6747-90E7-EF0DAC54A1EB}" type="presParOf" srcId="{7843B403-90B1-4144-8D7F-5B801CFF6A52}" destId="{8AA23253-F5EF-4499-8CCD-586B6D3641B5}" srcOrd="2" destOrd="0" presId="urn:microsoft.com/office/officeart/2018/2/layout/IconCircleList"/>
    <dgm:cxn modelId="{65316753-A9D6-4944-BFF0-E3857924BD35}" type="presParOf" srcId="{7843B403-90B1-4144-8D7F-5B801CFF6A52}" destId="{22336790-7CDC-4ED9-8646-6C254F903537}" srcOrd="3" destOrd="0" presId="urn:microsoft.com/office/officeart/2018/2/layout/IconCircleList"/>
    <dgm:cxn modelId="{2A16C233-BA08-0F46-903D-6539F794CFBA}" type="presParOf" srcId="{A06932A3-60A5-40E0-AAB9-87B76949FFA6}" destId="{A77173E8-9CA4-4480-BFA8-369BE2471D4F}" srcOrd="3" destOrd="0" presId="urn:microsoft.com/office/officeart/2018/2/layout/IconCircleList"/>
    <dgm:cxn modelId="{2AA96CD0-961B-FB4F-9C4B-281BAD6B114B}" type="presParOf" srcId="{A06932A3-60A5-40E0-AAB9-87B76949FFA6}" destId="{9DA03077-1755-4D4A-91E5-28A022C558B4}" srcOrd="4" destOrd="0" presId="urn:microsoft.com/office/officeart/2018/2/layout/IconCircleList"/>
    <dgm:cxn modelId="{7F3D6DD6-5E76-E840-A989-E1558D309AC7}" type="presParOf" srcId="{9DA03077-1755-4D4A-91E5-28A022C558B4}" destId="{A1BA6EEB-7E22-4544-8481-27CB8941C60D}" srcOrd="0" destOrd="0" presId="urn:microsoft.com/office/officeart/2018/2/layout/IconCircleList"/>
    <dgm:cxn modelId="{C42C7662-CA32-E248-B8A2-4B2F1364EAC0}" type="presParOf" srcId="{9DA03077-1755-4D4A-91E5-28A022C558B4}" destId="{4D77DC16-F35B-45AF-B6F3-FB9B2F376F2D}" srcOrd="1" destOrd="0" presId="urn:microsoft.com/office/officeart/2018/2/layout/IconCircleList"/>
    <dgm:cxn modelId="{EF806280-3152-1146-AE5C-6A445DBFD490}" type="presParOf" srcId="{9DA03077-1755-4D4A-91E5-28A022C558B4}" destId="{E9F9EF57-8D3A-4996-AD3E-920D35DA99F9}" srcOrd="2" destOrd="0" presId="urn:microsoft.com/office/officeart/2018/2/layout/IconCircleList"/>
    <dgm:cxn modelId="{93D4EF2C-17EC-014E-A27F-5B5AFB5CD0BE}" type="presParOf" srcId="{9DA03077-1755-4D4A-91E5-28A022C558B4}" destId="{E29B2BB0-2B70-4430-879F-DFDE8A26E297}" srcOrd="3" destOrd="0" presId="urn:microsoft.com/office/officeart/2018/2/layout/IconCircleList"/>
    <dgm:cxn modelId="{CD4A65CD-6BF5-4143-9017-12D456EDA5AF}" type="presParOf" srcId="{A06932A3-60A5-40E0-AAB9-87B76949FFA6}" destId="{82E51EBF-1D5C-46B5-830F-B2328F092072}" srcOrd="5" destOrd="0" presId="urn:microsoft.com/office/officeart/2018/2/layout/IconCircleList"/>
    <dgm:cxn modelId="{72146E62-3649-6A42-BEF7-F0E8FC79DAB5}" type="presParOf" srcId="{A06932A3-60A5-40E0-AAB9-87B76949FFA6}" destId="{F9DD0D84-8670-40B3-A068-01526F73B6A6}" srcOrd="6" destOrd="0" presId="urn:microsoft.com/office/officeart/2018/2/layout/IconCircleList"/>
    <dgm:cxn modelId="{2A7DA334-AA0B-3D4E-97EB-17D0553448B5}" type="presParOf" srcId="{F9DD0D84-8670-40B3-A068-01526F73B6A6}" destId="{765E1245-94F3-4D2E-BA84-513B0FDABBDC}" srcOrd="0" destOrd="0" presId="urn:microsoft.com/office/officeart/2018/2/layout/IconCircleList"/>
    <dgm:cxn modelId="{57E07E5D-BF07-0C44-9007-1ABCCA02D200}" type="presParOf" srcId="{F9DD0D84-8670-40B3-A068-01526F73B6A6}" destId="{F5BB76D4-8EE1-46A2-8857-2E069F3281E3}" srcOrd="1" destOrd="0" presId="urn:microsoft.com/office/officeart/2018/2/layout/IconCircleList"/>
    <dgm:cxn modelId="{423CF9AA-021D-C149-8561-B2CCC8163DCD}" type="presParOf" srcId="{F9DD0D84-8670-40B3-A068-01526F73B6A6}" destId="{46A40E52-02C0-4806-9302-12B560A7E682}" srcOrd="2" destOrd="0" presId="urn:microsoft.com/office/officeart/2018/2/layout/IconCircleList"/>
    <dgm:cxn modelId="{41CE0A00-0F0E-924A-846C-96BF363A354D}" type="presParOf" srcId="{F9DD0D84-8670-40B3-A068-01526F73B6A6}" destId="{CA5946A3-A8C1-440A-A6EE-425E85D05E7F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9C66F4-5A2E-E14E-9281-1AB0E8738D73}">
      <dsp:nvSpPr>
        <dsp:cNvPr id="0" name=""/>
        <dsp:cNvSpPr/>
      </dsp:nvSpPr>
      <dsp:spPr>
        <a:xfrm>
          <a:off x="0" y="381878"/>
          <a:ext cx="6263640" cy="15592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6128" tIns="374904" rIns="486128" bIns="128016" numCol="1" spcCol="1270" anchor="t" anchorCtr="0">
          <a:noAutofit/>
        </a:bodyPr>
        <a:lstStyle/>
        <a:p>
          <a:pPr marL="171450" lvl="1" indent="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An interview is a goal-oriented communication event where two parties use question-and-answer techniques to achieve their ends. </a:t>
          </a:r>
        </a:p>
        <a:p>
          <a:pPr marL="171450" lvl="1" indent="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Employment</a:t>
          </a:r>
          <a:r>
            <a:rPr lang="en-US" sz="1800" kern="1200" baseline="0" dirty="0"/>
            <a:t> interviews are the most common. </a:t>
          </a:r>
          <a:endParaRPr lang="en-US" sz="1800" kern="1200" dirty="0"/>
        </a:p>
      </dsp:txBody>
      <dsp:txXfrm>
        <a:off x="0" y="381878"/>
        <a:ext cx="6263640" cy="1559250"/>
      </dsp:txXfrm>
    </dsp:sp>
    <dsp:sp modelId="{9559CCC2-C0BF-DB4A-8510-52E364A0B201}">
      <dsp:nvSpPr>
        <dsp:cNvPr id="0" name=""/>
        <dsp:cNvSpPr/>
      </dsp:nvSpPr>
      <dsp:spPr>
        <a:xfrm>
          <a:off x="313182" y="116198"/>
          <a:ext cx="4384548" cy="53136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725" tIns="0" rIns="165725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What are they?</a:t>
          </a:r>
        </a:p>
      </dsp:txBody>
      <dsp:txXfrm>
        <a:off x="339121" y="142137"/>
        <a:ext cx="4332670" cy="479482"/>
      </dsp:txXfrm>
    </dsp:sp>
    <dsp:sp modelId="{343732AE-708E-D040-BA8D-5497D749EB49}">
      <dsp:nvSpPr>
        <dsp:cNvPr id="0" name=""/>
        <dsp:cNvSpPr/>
      </dsp:nvSpPr>
      <dsp:spPr>
        <a:xfrm>
          <a:off x="0" y="2304008"/>
          <a:ext cx="6263640" cy="136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3379271"/>
              <a:satOff val="-8710"/>
              <a:lumOff val="-5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6128" tIns="374904" rIns="486128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Phone Interview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Video Interview (Tech Speech)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In-person Interview </a:t>
          </a:r>
        </a:p>
      </dsp:txBody>
      <dsp:txXfrm>
        <a:off x="0" y="2304008"/>
        <a:ext cx="6263640" cy="1360800"/>
      </dsp:txXfrm>
    </dsp:sp>
    <dsp:sp modelId="{ABF5CF03-7D57-DC43-B0B4-6D5BA28A8EA6}">
      <dsp:nvSpPr>
        <dsp:cNvPr id="0" name=""/>
        <dsp:cNvSpPr/>
      </dsp:nvSpPr>
      <dsp:spPr>
        <a:xfrm>
          <a:off x="313182" y="2038328"/>
          <a:ext cx="4384548" cy="531360"/>
        </a:xfrm>
        <a:prstGeom prst="round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725" tIns="0" rIns="165725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Common Interview Formats </a:t>
          </a:r>
        </a:p>
      </dsp:txBody>
      <dsp:txXfrm>
        <a:off x="339121" y="2064267"/>
        <a:ext cx="4332670" cy="479482"/>
      </dsp:txXfrm>
    </dsp:sp>
    <dsp:sp modelId="{728DFE95-8EDF-DA45-A1F7-CA4224C0CF62}">
      <dsp:nvSpPr>
        <dsp:cNvPr id="0" name=""/>
        <dsp:cNvSpPr/>
      </dsp:nvSpPr>
      <dsp:spPr>
        <a:xfrm>
          <a:off x="0" y="4027689"/>
          <a:ext cx="6263640" cy="136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6128" tIns="374904" rIns="486128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Step 1: Getting the interview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Step 2: Completing the interview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Step 3: The Follow-Up  </a:t>
          </a:r>
        </a:p>
      </dsp:txBody>
      <dsp:txXfrm>
        <a:off x="0" y="4027689"/>
        <a:ext cx="6263640" cy="1360800"/>
      </dsp:txXfrm>
    </dsp:sp>
    <dsp:sp modelId="{081F5D91-7E16-9F48-ABF3-E21F2DE2A23C}">
      <dsp:nvSpPr>
        <dsp:cNvPr id="0" name=""/>
        <dsp:cNvSpPr/>
      </dsp:nvSpPr>
      <dsp:spPr>
        <a:xfrm>
          <a:off x="313182" y="3762009"/>
          <a:ext cx="4384548" cy="531360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725" tIns="0" rIns="165725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Interview Process </a:t>
          </a:r>
        </a:p>
      </dsp:txBody>
      <dsp:txXfrm>
        <a:off x="339121" y="3787948"/>
        <a:ext cx="4332670" cy="47948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EEEA76-8E84-4EAB-AC48-666582DAC23B}">
      <dsp:nvSpPr>
        <dsp:cNvPr id="0" name=""/>
        <dsp:cNvSpPr/>
      </dsp:nvSpPr>
      <dsp:spPr>
        <a:xfrm>
          <a:off x="212335" y="469890"/>
          <a:ext cx="1335915" cy="1335915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2A8FA1-3D6D-43B2-9942-5B999EF14017}">
      <dsp:nvSpPr>
        <dsp:cNvPr id="0" name=""/>
        <dsp:cNvSpPr/>
      </dsp:nvSpPr>
      <dsp:spPr>
        <a:xfrm>
          <a:off x="492877" y="750432"/>
          <a:ext cx="774830" cy="77483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35585D3-C0CB-47E5-8283-E0C27F294397}">
      <dsp:nvSpPr>
        <dsp:cNvPr id="0" name=""/>
        <dsp:cNvSpPr/>
      </dsp:nvSpPr>
      <dsp:spPr>
        <a:xfrm>
          <a:off x="1834517" y="469890"/>
          <a:ext cx="3148942" cy="1335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Tip #1: Prepare questions you would ask the interviewer. </a:t>
          </a:r>
        </a:p>
      </dsp:txBody>
      <dsp:txXfrm>
        <a:off x="1834517" y="469890"/>
        <a:ext cx="3148942" cy="1335915"/>
      </dsp:txXfrm>
    </dsp:sp>
    <dsp:sp modelId="{FD28D900-4D89-4431-9C80-E04E4DB2BDF4}">
      <dsp:nvSpPr>
        <dsp:cNvPr id="0" name=""/>
        <dsp:cNvSpPr/>
      </dsp:nvSpPr>
      <dsp:spPr>
        <a:xfrm>
          <a:off x="5532139" y="469890"/>
          <a:ext cx="1335915" cy="1335915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108D99-CC2D-4E8D-A2D3-0ADA4E93CF64}">
      <dsp:nvSpPr>
        <dsp:cNvPr id="0" name=""/>
        <dsp:cNvSpPr/>
      </dsp:nvSpPr>
      <dsp:spPr>
        <a:xfrm>
          <a:off x="5812681" y="750432"/>
          <a:ext cx="774830" cy="77483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2336790-7CDC-4ED9-8646-6C254F903537}">
      <dsp:nvSpPr>
        <dsp:cNvPr id="0" name=""/>
        <dsp:cNvSpPr/>
      </dsp:nvSpPr>
      <dsp:spPr>
        <a:xfrm>
          <a:off x="7154322" y="469890"/>
          <a:ext cx="3148942" cy="1335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Tip #2: Research the company and position you’re applying for and use that knowledge wisely! </a:t>
          </a:r>
        </a:p>
      </dsp:txBody>
      <dsp:txXfrm>
        <a:off x="7154322" y="469890"/>
        <a:ext cx="3148942" cy="1335915"/>
      </dsp:txXfrm>
    </dsp:sp>
    <dsp:sp modelId="{A1BA6EEB-7E22-4544-8481-27CB8941C60D}">
      <dsp:nvSpPr>
        <dsp:cNvPr id="0" name=""/>
        <dsp:cNvSpPr/>
      </dsp:nvSpPr>
      <dsp:spPr>
        <a:xfrm>
          <a:off x="212335" y="2545532"/>
          <a:ext cx="1335915" cy="1335915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77DC16-F35B-45AF-B6F3-FB9B2F376F2D}">
      <dsp:nvSpPr>
        <dsp:cNvPr id="0" name=""/>
        <dsp:cNvSpPr/>
      </dsp:nvSpPr>
      <dsp:spPr>
        <a:xfrm>
          <a:off x="492877" y="2826074"/>
          <a:ext cx="774830" cy="77483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29B2BB0-2B70-4430-879F-DFDE8A26E297}">
      <dsp:nvSpPr>
        <dsp:cNvPr id="0" name=""/>
        <dsp:cNvSpPr/>
      </dsp:nvSpPr>
      <dsp:spPr>
        <a:xfrm>
          <a:off x="1834517" y="2545532"/>
          <a:ext cx="3148942" cy="1335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Tip #3: The “tell me about yourself” question…</a:t>
          </a:r>
        </a:p>
      </dsp:txBody>
      <dsp:txXfrm>
        <a:off x="1834517" y="2545532"/>
        <a:ext cx="3148942" cy="1335915"/>
      </dsp:txXfrm>
    </dsp:sp>
    <dsp:sp modelId="{765E1245-94F3-4D2E-BA84-513B0FDABBDC}">
      <dsp:nvSpPr>
        <dsp:cNvPr id="0" name=""/>
        <dsp:cNvSpPr/>
      </dsp:nvSpPr>
      <dsp:spPr>
        <a:xfrm>
          <a:off x="5532139" y="2545532"/>
          <a:ext cx="1335915" cy="1335915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BB76D4-8EE1-46A2-8857-2E069F3281E3}">
      <dsp:nvSpPr>
        <dsp:cNvPr id="0" name=""/>
        <dsp:cNvSpPr/>
      </dsp:nvSpPr>
      <dsp:spPr>
        <a:xfrm>
          <a:off x="5812681" y="2826074"/>
          <a:ext cx="774830" cy="77483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A5946A3-A8C1-440A-A6EE-425E85D05E7F}">
      <dsp:nvSpPr>
        <dsp:cNvPr id="0" name=""/>
        <dsp:cNvSpPr/>
      </dsp:nvSpPr>
      <dsp:spPr>
        <a:xfrm>
          <a:off x="7154322" y="2545532"/>
          <a:ext cx="3148942" cy="1335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Tip #4: Say “thank you” a decent amount. </a:t>
          </a:r>
        </a:p>
      </dsp:txBody>
      <dsp:txXfrm>
        <a:off x="7154322" y="2545532"/>
        <a:ext cx="3148942" cy="133591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EEEA76-8E84-4EAB-AC48-666582DAC23B}">
      <dsp:nvSpPr>
        <dsp:cNvPr id="0" name=""/>
        <dsp:cNvSpPr/>
      </dsp:nvSpPr>
      <dsp:spPr>
        <a:xfrm>
          <a:off x="212335" y="469890"/>
          <a:ext cx="1335915" cy="1335915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2A8FA1-3D6D-43B2-9942-5B999EF14017}">
      <dsp:nvSpPr>
        <dsp:cNvPr id="0" name=""/>
        <dsp:cNvSpPr/>
      </dsp:nvSpPr>
      <dsp:spPr>
        <a:xfrm>
          <a:off x="492877" y="750432"/>
          <a:ext cx="774830" cy="77483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35585D3-C0CB-47E5-8283-E0C27F294397}">
      <dsp:nvSpPr>
        <dsp:cNvPr id="0" name=""/>
        <dsp:cNvSpPr/>
      </dsp:nvSpPr>
      <dsp:spPr>
        <a:xfrm>
          <a:off x="1834517" y="469890"/>
          <a:ext cx="3148942" cy="1335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Tip #5: Take notes during the interview!</a:t>
          </a:r>
        </a:p>
      </dsp:txBody>
      <dsp:txXfrm>
        <a:off x="1834517" y="469890"/>
        <a:ext cx="3148942" cy="1335915"/>
      </dsp:txXfrm>
    </dsp:sp>
    <dsp:sp modelId="{FD28D900-4D89-4431-9C80-E04E4DB2BDF4}">
      <dsp:nvSpPr>
        <dsp:cNvPr id="0" name=""/>
        <dsp:cNvSpPr/>
      </dsp:nvSpPr>
      <dsp:spPr>
        <a:xfrm>
          <a:off x="5532139" y="469890"/>
          <a:ext cx="1335915" cy="1335915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108D99-CC2D-4E8D-A2D3-0ADA4E93CF64}">
      <dsp:nvSpPr>
        <dsp:cNvPr id="0" name=""/>
        <dsp:cNvSpPr/>
      </dsp:nvSpPr>
      <dsp:spPr>
        <a:xfrm>
          <a:off x="5812681" y="750432"/>
          <a:ext cx="774830" cy="77483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2336790-7CDC-4ED9-8646-6C254F903537}">
      <dsp:nvSpPr>
        <dsp:cNvPr id="0" name=""/>
        <dsp:cNvSpPr/>
      </dsp:nvSpPr>
      <dsp:spPr>
        <a:xfrm>
          <a:off x="7154322" y="469890"/>
          <a:ext cx="3148942" cy="1335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Tip #6: Be your (professional) self! </a:t>
          </a:r>
        </a:p>
      </dsp:txBody>
      <dsp:txXfrm>
        <a:off x="7154322" y="469890"/>
        <a:ext cx="3148942" cy="1335915"/>
      </dsp:txXfrm>
    </dsp:sp>
    <dsp:sp modelId="{A1BA6EEB-7E22-4544-8481-27CB8941C60D}">
      <dsp:nvSpPr>
        <dsp:cNvPr id="0" name=""/>
        <dsp:cNvSpPr/>
      </dsp:nvSpPr>
      <dsp:spPr>
        <a:xfrm>
          <a:off x="212335" y="2545532"/>
          <a:ext cx="1335915" cy="1335915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77DC16-F35B-45AF-B6F3-FB9B2F376F2D}">
      <dsp:nvSpPr>
        <dsp:cNvPr id="0" name=""/>
        <dsp:cNvSpPr/>
      </dsp:nvSpPr>
      <dsp:spPr>
        <a:xfrm>
          <a:off x="492877" y="2826074"/>
          <a:ext cx="774830" cy="77483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29B2BB0-2B70-4430-879F-DFDE8A26E297}">
      <dsp:nvSpPr>
        <dsp:cNvPr id="0" name=""/>
        <dsp:cNvSpPr/>
      </dsp:nvSpPr>
      <dsp:spPr>
        <a:xfrm>
          <a:off x="1834517" y="2545532"/>
          <a:ext cx="3148942" cy="1335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Tip #7: Try not to interrupt, but if you do…</a:t>
          </a:r>
        </a:p>
      </dsp:txBody>
      <dsp:txXfrm>
        <a:off x="1834517" y="2545532"/>
        <a:ext cx="3148942" cy="1335915"/>
      </dsp:txXfrm>
    </dsp:sp>
    <dsp:sp modelId="{765E1245-94F3-4D2E-BA84-513B0FDABBDC}">
      <dsp:nvSpPr>
        <dsp:cNvPr id="0" name=""/>
        <dsp:cNvSpPr/>
      </dsp:nvSpPr>
      <dsp:spPr>
        <a:xfrm>
          <a:off x="5532139" y="2545532"/>
          <a:ext cx="1335915" cy="1335915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BB76D4-8EE1-46A2-8857-2E069F3281E3}">
      <dsp:nvSpPr>
        <dsp:cNvPr id="0" name=""/>
        <dsp:cNvSpPr/>
      </dsp:nvSpPr>
      <dsp:spPr>
        <a:xfrm>
          <a:off x="5812681" y="2826074"/>
          <a:ext cx="774830" cy="77483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A5946A3-A8C1-440A-A6EE-425E85D05E7F}">
      <dsp:nvSpPr>
        <dsp:cNvPr id="0" name=""/>
        <dsp:cNvSpPr/>
      </dsp:nvSpPr>
      <dsp:spPr>
        <a:xfrm>
          <a:off x="7154322" y="2545532"/>
          <a:ext cx="3148942" cy="1335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Tip #8: Know your interview question types! </a:t>
          </a:r>
        </a:p>
      </dsp:txBody>
      <dsp:txXfrm>
        <a:off x="7154322" y="2545532"/>
        <a:ext cx="3148942" cy="13359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F8B629-A07E-5341-928A-643805966A5D}" type="datetimeFigureOut">
              <a:rPr lang="en-US" smtClean="0"/>
              <a:t>9/30/22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837034-555E-584D-BFDD-90BC3D88B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1139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837034-555E-584D-BFDD-90BC3D88B0E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510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C396C-1A67-974D-9FCF-E35B926C6A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3B464EE-2518-C648-A77A-A48F399ED8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55D308-6DC7-844B-88FD-935F44E73A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BD6E4-FCEB-E04C-935F-24F08AA04B95}" type="datetimeFigureOut">
              <a:rPr lang="en-US" smtClean="0"/>
              <a:t>9/30/22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7E0F7A-FECB-F64C-B161-5304ECB7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7F5DA5-DB3D-8E4F-B96F-BD65E904B4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86690-B4C6-754E-BE21-6EB2DFC01C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402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98FD2-4128-9243-951D-2DAAB01804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C6AA7C-D851-5049-9CAC-BD89695230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2E994F-D047-0C40-80A8-454D0B783E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BD6E4-FCEB-E04C-935F-24F08AA04B95}" type="datetimeFigureOut">
              <a:rPr lang="en-US" smtClean="0"/>
              <a:t>9/30/22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288C98-B4B4-974E-A9C6-9A4D5796BE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B016E4-38CF-A147-BC77-3B7C883D3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86690-B4C6-754E-BE21-6EB2DFC01C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646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B094240-C0B8-764F-B5BB-820E5E0924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CDAD6F-20E7-A549-8655-FABB35668B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FDCA97-4F5C-1C4A-A098-17C67D8BB5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BD6E4-FCEB-E04C-935F-24F08AA04B95}" type="datetimeFigureOut">
              <a:rPr lang="en-US" smtClean="0"/>
              <a:t>9/30/22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4273E7-573C-1B47-9B93-4438A663FB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DEF9FC-4C91-3444-A376-A402799F7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86690-B4C6-754E-BE21-6EB2DFC01C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8247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FAC368-A26D-B642-814C-CB05D8E1A9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08B1FE-0311-1243-B40B-E5BF2FCA60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F2788C-14FD-F146-A197-4B0516732D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BD6E4-FCEB-E04C-935F-24F08AA04B95}" type="datetimeFigureOut">
              <a:rPr lang="en-US" smtClean="0"/>
              <a:t>9/30/22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AE77CD-E9BE-EC47-BD58-7C4D3134E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EDA61E-6D35-D147-82C2-DE3D9DEF6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86690-B4C6-754E-BE21-6EB2DFC01C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6480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1CB18A-F82F-9744-A293-3FCD11643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BE216B-6F50-A84D-8866-717A733A97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C6074B-8A8F-0043-A3B1-74B42C77E5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BD6E4-FCEB-E04C-935F-24F08AA04B95}" type="datetimeFigureOut">
              <a:rPr lang="en-US" smtClean="0"/>
              <a:t>9/30/22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222898-9471-A44C-999C-AACAEB9023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945443-185E-9642-8697-92849781D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86690-B4C6-754E-BE21-6EB2DFC01C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663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55FCE-2FCA-FA41-97AC-D0FE5F1B8A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60293C-066D-E94A-861D-9250F25D12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59F50E-3EE6-7442-94D2-61264C6767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91DFCA-EF1D-0A42-8CCC-0BD4AD565B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BD6E4-FCEB-E04C-935F-24F08AA04B95}" type="datetimeFigureOut">
              <a:rPr lang="en-US" smtClean="0"/>
              <a:t>9/30/22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19D1E3-210A-F649-8DF1-46E060116B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FF74E6-2511-C04F-B617-1BD40F9983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86690-B4C6-754E-BE21-6EB2DFC01C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5135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50590-03BB-BA4C-BD61-C882673C07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E98021-D231-C048-B188-FDCC4AF2DD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3766B8-B8D8-C94C-B230-965FB3F097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129AEF4-7C6D-C947-AE2E-F6621415F6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3F179C8-E9E2-4A45-9796-112D0318D4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FAEDBE5-5482-5247-991D-77FCCB145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BD6E4-FCEB-E04C-935F-24F08AA04B95}" type="datetimeFigureOut">
              <a:rPr lang="en-US" smtClean="0"/>
              <a:t>9/30/22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3238640-FFC0-F84B-8A4D-2B118E5DB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3AC4CCE-D7F5-0741-8311-440272CCA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86690-B4C6-754E-BE21-6EB2DFC01C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615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2A3C64-F54C-7D49-A7E4-FD252A3D34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ADB487-5DE5-EB42-A8BB-D1E9F2326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BD6E4-FCEB-E04C-935F-24F08AA04B95}" type="datetimeFigureOut">
              <a:rPr lang="en-US" smtClean="0"/>
              <a:t>9/30/22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41E8067-DA36-3740-BA5C-F4A9DDD05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948774-974D-6449-809D-076817B99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86690-B4C6-754E-BE21-6EB2DFC01C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3443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071A6E8-2326-A44E-AB39-FD2A18256B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BD6E4-FCEB-E04C-935F-24F08AA04B95}" type="datetimeFigureOut">
              <a:rPr lang="en-US" smtClean="0"/>
              <a:t>9/30/22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7C6985-32C1-ED49-B40A-21F20A7967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718E1B-505C-C74D-A298-224B70822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86690-B4C6-754E-BE21-6EB2DFC01C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002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A1EC71-47F8-8244-BD74-442DEBAF00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08EF3A-48D0-3B4F-B31B-112540FE8C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2AE22B-B80F-8046-870D-8A8F6AB9D4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D7CF00-74B6-E649-9ED8-532251630F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BD6E4-FCEB-E04C-935F-24F08AA04B95}" type="datetimeFigureOut">
              <a:rPr lang="en-US" smtClean="0"/>
              <a:t>9/30/22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314FB7-C70C-E346-974B-A3E1190F54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788ACE-D47E-244F-97F9-1A5BA7BF7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86690-B4C6-754E-BE21-6EB2DFC01C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2196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309F34-DC9A-B445-A510-E348AF4C4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9019FE5-F3ED-D34B-9A06-C8FBA890FA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695445-1655-8348-9E5D-07E748B27C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487ED1-D90D-0348-A365-E864F6032D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BD6E4-FCEB-E04C-935F-24F08AA04B95}" type="datetimeFigureOut">
              <a:rPr lang="en-US" smtClean="0"/>
              <a:t>9/30/22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B9357-5E76-9E4D-9FA4-FEB94F20F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494393-3385-B94E-9A30-DB7466E94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86690-B4C6-754E-BE21-6EB2DFC01C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220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C22F5E8-FF69-D645-A603-D7D8C6A146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BCEDBA-76EA-8544-B0DC-4BE455FDBE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26579F-1FC1-0345-8199-4EC6F06C70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D6E4-FCEB-E04C-935F-24F08AA04B95}" type="datetimeFigureOut">
              <a:rPr lang="en-US" smtClean="0"/>
              <a:t>9/30/22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1D178B-BCEA-0442-81D2-5AFFCC0323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32EDF7-5021-DF49-AD7C-3BB45832A3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A86690-B4C6-754E-BE21-6EB2DFC01C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512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khOaAHK7efc?feature=oembed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7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3" descr="Working space background">
            <a:extLst>
              <a:ext uri="{FF2B5EF4-FFF2-40B4-BE49-F238E27FC236}">
                <a16:creationId xmlns:a16="http://schemas.microsoft.com/office/drawing/2014/main" id="{A6905BFE-2E7C-4C4A-B138-17ACCECEE2B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t="5743" b="9987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944B7A4-E07D-0945-A554-2E48284899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Chapter 6: Interviewing as a Public Speaking Skill</a:t>
            </a:r>
          </a:p>
        </p:txBody>
      </p:sp>
    </p:spTree>
    <p:extLst>
      <p:ext uri="{BB962C8B-B14F-4D97-AF65-F5344CB8AC3E}">
        <p14:creationId xmlns:p14="http://schemas.microsoft.com/office/powerpoint/2010/main" val="25320527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60AFA9-10A3-614A-90A7-1A4FE8C2A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506" y="800392"/>
            <a:ext cx="10264697" cy="1212102"/>
          </a:xfrm>
        </p:spPr>
        <p:txBody>
          <a:bodyPr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The Tech Interview 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B8899B-3587-2C44-8510-8A43579044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7624" y="2490436"/>
            <a:ext cx="9708995" cy="3567173"/>
          </a:xfrm>
        </p:spPr>
        <p:txBody>
          <a:bodyPr anchor="ctr">
            <a:normAutofit/>
          </a:bodyPr>
          <a:lstStyle/>
          <a:p>
            <a:r>
              <a:rPr lang="en-US" sz="2400" dirty="0"/>
              <a:t>Your tech interview speech is a recorded presentation where you will play the roles of interviewer and interviewee. </a:t>
            </a:r>
          </a:p>
          <a:p>
            <a:r>
              <a:rPr lang="en-US" sz="2400" dirty="0"/>
              <a:t>This is a partnered assignment! </a:t>
            </a:r>
          </a:p>
          <a:p>
            <a:r>
              <a:rPr lang="en-US" sz="2400" dirty="0"/>
              <a:t>Two big steps:</a:t>
            </a:r>
          </a:p>
          <a:p>
            <a:pPr lvl="1"/>
            <a:r>
              <a:rPr lang="en-US" dirty="0"/>
              <a:t>Step 1 - Submit preparation materials. </a:t>
            </a:r>
          </a:p>
          <a:p>
            <a:pPr lvl="1"/>
            <a:r>
              <a:rPr lang="en-US" dirty="0"/>
              <a:t>Step 2 - Record the interview on Zoom and submit it to Canvas! </a:t>
            </a:r>
          </a:p>
          <a:p>
            <a:r>
              <a:rPr lang="en-US" sz="2400" dirty="0"/>
              <a:t>The following time in class will be about setting you up for success. </a:t>
            </a:r>
          </a:p>
          <a:p>
            <a:r>
              <a:rPr lang="en-US" sz="2400" dirty="0"/>
              <a:t>Group of 3? No sweat! </a:t>
            </a:r>
          </a:p>
        </p:txBody>
      </p:sp>
    </p:spTree>
    <p:extLst>
      <p:ext uri="{BB962C8B-B14F-4D97-AF65-F5344CB8AC3E}">
        <p14:creationId xmlns:p14="http://schemas.microsoft.com/office/powerpoint/2010/main" val="21982262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>
            <a:extLst>
              <a:ext uri="{FF2B5EF4-FFF2-40B4-BE49-F238E27FC236}">
                <a16:creationId xmlns:a16="http://schemas.microsoft.com/office/drawing/2014/main" id="{D4D28E87-62D2-4602-B72F-5F74AA236C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1" cy="191506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17AA3B-9855-ED47-B0DA-4B5CAB12C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91090"/>
            <a:ext cx="10515599" cy="93268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6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What if money was no object? – Alan Watts  </a:t>
            </a:r>
          </a:p>
        </p:txBody>
      </p:sp>
      <p:pic>
        <p:nvPicPr>
          <p:cNvPr id="4" name="Online Media 3" descr="What If Money Was No Object? - Alan Watts">
            <a:hlinkClick r:id="" action="ppaction://media"/>
            <a:extLst>
              <a:ext uri="{FF2B5EF4-FFF2-40B4-BE49-F238E27FC236}">
                <a16:creationId xmlns:a16="http://schemas.microsoft.com/office/drawing/2014/main" id="{59E2726F-31A1-F04F-9525-0E5607549341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409985" y="2139351"/>
            <a:ext cx="7372028" cy="4165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087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FD371C-B6C2-6946-BAB3-531D120E2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3788" y="365125"/>
            <a:ext cx="4840010" cy="1807305"/>
          </a:xfrm>
        </p:spPr>
        <p:txBody>
          <a:bodyPr>
            <a:normAutofit/>
          </a:bodyPr>
          <a:lstStyle/>
          <a:p>
            <a:r>
              <a:rPr lang="en-US"/>
              <a:t>Discussion</a:t>
            </a:r>
            <a:endParaRPr lang="en-US" dirty="0"/>
          </a:p>
        </p:txBody>
      </p:sp>
      <p:pic>
        <p:nvPicPr>
          <p:cNvPr id="5" name="Picture 4" descr="Camera lens">
            <a:extLst>
              <a:ext uri="{FF2B5EF4-FFF2-40B4-BE49-F238E27FC236}">
                <a16:creationId xmlns:a16="http://schemas.microsoft.com/office/drawing/2014/main" id="{6CE7939D-35BF-4100-8352-407117C708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677" r="32788" b="-1"/>
          <a:stretch/>
        </p:blipFill>
        <p:spPr>
          <a:xfrm>
            <a:off x="20" y="10"/>
            <a:ext cx="611654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A566DA-F5B1-B141-AFB3-1FF693AC41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3788" y="2333297"/>
            <a:ext cx="4840010" cy="3843666"/>
          </a:xfrm>
        </p:spPr>
        <p:txBody>
          <a:bodyPr>
            <a:normAutofit/>
          </a:bodyPr>
          <a:lstStyle/>
          <a:p>
            <a:r>
              <a:rPr lang="en-US" sz="2000" dirty="0"/>
              <a:t>What is this speaker arguing?</a:t>
            </a:r>
          </a:p>
          <a:p>
            <a:r>
              <a:rPr lang="en-US" sz="2000" dirty="0"/>
              <a:t>What do you think of this video and the speaker’s message?</a:t>
            </a:r>
          </a:p>
          <a:p>
            <a:r>
              <a:rPr lang="en-US" sz="2000" dirty="0"/>
              <a:t>If you could have one job in the world, what would it be and why?</a:t>
            </a:r>
          </a:p>
          <a:p>
            <a:r>
              <a:rPr lang="en-US" sz="2000" dirty="0"/>
              <a:t>How do you see yourself communicating in your chosen/ideal career?</a:t>
            </a:r>
          </a:p>
          <a:p>
            <a:r>
              <a:rPr lang="en-US" sz="2000" dirty="0"/>
              <a:t>What will be the most challenging aspect of finding your ideal job? </a:t>
            </a:r>
          </a:p>
          <a:p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6620644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819A166-7571-4003-A6B8-B62034C3ED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509320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DC65B45-A079-F34D-9C3F-A4DA7C3B69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40" y="620392"/>
            <a:ext cx="4035227" cy="5504688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chemeClr val="bg1"/>
                </a:solidFill>
              </a:rPr>
              <a:t>The Basics of  Interviewing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E335E78-E547-4A51-99EF-41F0DF4B72C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22599218"/>
              </p:ext>
            </p:extLst>
          </p:nvPr>
        </p:nvGraphicFramePr>
        <p:xfrm>
          <a:off x="5468389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602396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228552E-C8B1-4A80-8448-0787CE0FC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FEBE562-13A6-4E08-AE99-11E505A7E4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t="13071" b="266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5AB80EB-3D56-5F45-97E5-2827D8E13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Best Practices While Interviewing </a:t>
            </a:r>
            <a:endParaRPr lang="en-US" dirty="0">
              <a:solidFill>
                <a:srgbClr val="FFFFFF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8640435-C222-4262-AFF2-5062473CBE0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4846818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E3946F7F-EAFC-2C42-8910-E12EA658B4F3}"/>
              </a:ext>
            </a:extLst>
          </p:cNvPr>
          <p:cNvSpPr txBox="1"/>
          <p:nvPr/>
        </p:nvSpPr>
        <p:spPr>
          <a:xfrm>
            <a:off x="9057736" y="807432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15832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228552E-C8B1-4A80-8448-0787CE0FC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FEBE562-13A6-4E08-AE99-11E505A7E4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t="13071" b="266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5AB80EB-3D56-5F45-97E5-2827D8E13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Best Practices While Interviewing </a:t>
            </a:r>
            <a:endParaRPr lang="en-US" dirty="0">
              <a:solidFill>
                <a:srgbClr val="FFFFFF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8640435-C222-4262-AFF2-5062473CBE0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250389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E3946F7F-EAFC-2C42-8910-E12EA658B4F3}"/>
              </a:ext>
            </a:extLst>
          </p:cNvPr>
          <p:cNvSpPr txBox="1"/>
          <p:nvPr/>
        </p:nvSpPr>
        <p:spPr>
          <a:xfrm>
            <a:off x="9057736" y="807432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41795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3C9A4-7ABE-DA4C-A6DA-759DBD12C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/>
          </a:bodyPr>
          <a:lstStyle/>
          <a:p>
            <a:r>
              <a:rPr lang="en-US" dirty="0"/>
              <a:t>Interview Question Types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04B81F-437E-8149-82FC-E97A4C2283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6586489" cy="3785419"/>
          </a:xfrm>
        </p:spPr>
        <p:txBody>
          <a:bodyPr>
            <a:normAutofit/>
          </a:bodyPr>
          <a:lstStyle/>
          <a:p>
            <a:r>
              <a:rPr lang="en-US" sz="2000" dirty="0"/>
              <a:t>Closed-ended questions </a:t>
            </a:r>
          </a:p>
          <a:p>
            <a:r>
              <a:rPr lang="en-US" sz="2000" dirty="0"/>
              <a:t>Open-ended questions </a:t>
            </a:r>
          </a:p>
          <a:p>
            <a:r>
              <a:rPr lang="en-US" sz="2000" dirty="0"/>
              <a:t>Resume questions </a:t>
            </a:r>
          </a:p>
          <a:p>
            <a:r>
              <a:rPr lang="en-US" sz="2000" dirty="0"/>
              <a:t>Situational questions </a:t>
            </a:r>
          </a:p>
          <a:p>
            <a:r>
              <a:rPr lang="en-US" sz="2000" dirty="0"/>
              <a:t>Behavioral questions </a:t>
            </a:r>
          </a:p>
          <a:p>
            <a:r>
              <a:rPr lang="en-US" sz="2000" dirty="0"/>
              <a:t>Follow-up questions </a:t>
            </a:r>
          </a:p>
        </p:txBody>
      </p:sp>
      <p:pic>
        <p:nvPicPr>
          <p:cNvPr id="5" name="Picture 4" descr="Yellow and blue symbols">
            <a:extLst>
              <a:ext uri="{FF2B5EF4-FFF2-40B4-BE49-F238E27FC236}">
                <a16:creationId xmlns:a16="http://schemas.microsoft.com/office/drawing/2014/main" id="{14D06E60-F0A1-6DCC-7586-0178A824B4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588" r="26704" b="1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E09F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17552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A0118C5-4F8D-4CF4-BADD-53FEACC6C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E0A5C5C-2A95-428E-9F6A-0D29EBD57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8395" y="1040837"/>
            <a:ext cx="4754948" cy="4754948"/>
          </a:xfrm>
          <a:prstGeom prst="ellipse">
            <a:avLst/>
          </a:pr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056F38F-7C4E-461D-8709-7D0024AE1F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9411" y="1029607"/>
            <a:ext cx="4754948" cy="4754948"/>
          </a:xfrm>
          <a:prstGeom prst="ellipse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7278469-3C3C-49CE-AEEE-E176A4900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9960" y="934855"/>
            <a:ext cx="4754948" cy="4754948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578318-1AD5-7E4A-A24C-FD2EBA6C1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2368" y="1877492"/>
            <a:ext cx="4030132" cy="3215373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You’re already doing the thing!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3DC754C-7E09-422D-A8BB-AF632E90DF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77893"/>
            <a:ext cx="1861854" cy="717514"/>
            <a:chOff x="0" y="377893"/>
            <a:chExt cx="1861854" cy="717514"/>
          </a:xfrm>
          <a:solidFill>
            <a:schemeClr val="bg1"/>
          </a:solidFill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5A741B9-65EC-4C5B-9FE0-4A18575771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377893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7963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283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7963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283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0BB4301-41FA-4453-956F-A11CC664B6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17628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8208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475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8208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475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20" name="Graphic 212">
            <a:extLst>
              <a:ext uri="{FF2B5EF4-FFF2-40B4-BE49-F238E27FC236}">
                <a16:creationId xmlns:a16="http://schemas.microsoft.com/office/drawing/2014/main" id="{4C6598AB-1C17-4D54-951C-A082D94ACB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8524" y="457812"/>
            <a:ext cx="914565" cy="914565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2" name="Graphic 212">
            <a:extLst>
              <a:ext uri="{FF2B5EF4-FFF2-40B4-BE49-F238E27FC236}">
                <a16:creationId xmlns:a16="http://schemas.microsoft.com/office/drawing/2014/main" id="{C83B66D7-137D-4AC1-B172-53D60F08BE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8524" y="457812"/>
            <a:ext cx="914565" cy="914565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F6B92503-6984-4D15-8B98-8718709B78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2976" y="4946663"/>
            <a:ext cx="319941" cy="319941"/>
          </a:xfrm>
          <a:prstGeom prst="ellipse">
            <a:avLst/>
          </a:pr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8DDF938-524E-4C18-A47D-C006278323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2976" y="4946663"/>
            <a:ext cx="319941" cy="319941"/>
          </a:xfrm>
          <a:prstGeom prst="ellipse">
            <a:avLst/>
          </a:pr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50F03D-9373-2841-A9AF-A174490B04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4868" y="1130846"/>
            <a:ext cx="5217173" cy="4351338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According to the National Association of Colleges and Employers in 2017, critical thinking, teamwork, and oral/written communication skills were among the top 5 most valuable skills for prospective employers. </a:t>
            </a:r>
          </a:p>
          <a:p>
            <a:r>
              <a:rPr lang="en-US" sz="2400" u="sng" dirty="0">
                <a:solidFill>
                  <a:schemeClr val="bg1"/>
                </a:solidFill>
              </a:rPr>
              <a:t>AND</a:t>
            </a:r>
            <a:r>
              <a:rPr lang="en-US" sz="2400" dirty="0">
                <a:solidFill>
                  <a:schemeClr val="bg1"/>
                </a:solidFill>
              </a:rPr>
              <a:t> we are going to work on those same skills during the Tech Interview Speech assignment. </a:t>
            </a:r>
          </a:p>
          <a:p>
            <a:r>
              <a:rPr lang="en-US" sz="2400" dirty="0">
                <a:solidFill>
                  <a:schemeClr val="bg1"/>
                </a:solidFill>
              </a:rPr>
              <a:t>First though, let’s talk about writing a professional email, which is a skill that will follow you into the workforce! </a:t>
            </a:r>
          </a:p>
          <a:p>
            <a:endParaRPr lang="en-US" sz="2400" dirty="0">
              <a:solidFill>
                <a:schemeClr val="bg1"/>
              </a:solidFill>
            </a:endParaRPr>
          </a:p>
        </p:txBody>
      </p:sp>
      <p:grpSp>
        <p:nvGrpSpPr>
          <p:cNvPr id="28" name="Graphic 185">
            <a:extLst>
              <a:ext uri="{FF2B5EF4-FFF2-40B4-BE49-F238E27FC236}">
                <a16:creationId xmlns:a16="http://schemas.microsoft.com/office/drawing/2014/main" id="{3773FAF5-C452-4455-9411-D6AF5EBD4C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812239" y="6139464"/>
            <a:ext cx="1054466" cy="469689"/>
            <a:chOff x="9841624" y="4115729"/>
            <a:chExt cx="602169" cy="268223"/>
          </a:xfrm>
          <a:solidFill>
            <a:schemeClr val="bg1"/>
          </a:solidFill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1ECA0D96-F63C-4F7B-BE16-0F3FE76D7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74F83A81-0546-400A-918A-90C9C48B81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9741F692-A5B6-4215-86D9-B1FD4FF26A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CC0876CB-9C60-4580-8FED-CD64EC7664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879B3B7-48DB-4D3A-BB33-02766EAD3D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521099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5A0118C5-4F8D-4CF4-BADD-53FEACC6C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3C1D1FA3-6212-4B97-9B1E-C7F81247C2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2"/>
            <a:ext cx="2232251" cy="2361890"/>
          </a:xfrm>
          <a:custGeom>
            <a:avLst/>
            <a:gdLst>
              <a:gd name="connsiteX0" fmla="*/ 2292284 w 3871489"/>
              <a:gd name="connsiteY0" fmla="*/ 0 h 4096327"/>
              <a:gd name="connsiteX1" fmla="*/ 3500914 w 3871489"/>
              <a:gd name="connsiteY1" fmla="*/ 0 h 4096327"/>
              <a:gd name="connsiteX2" fmla="*/ 3542229 w 3871489"/>
              <a:gd name="connsiteY2" fmla="*/ 68006 h 4096327"/>
              <a:gd name="connsiteX3" fmla="*/ 3871489 w 3871489"/>
              <a:gd name="connsiteY3" fmla="*/ 1368323 h 4096327"/>
              <a:gd name="connsiteX4" fmla="*/ 1143485 w 3871489"/>
              <a:gd name="connsiteY4" fmla="*/ 4096327 h 4096327"/>
              <a:gd name="connsiteX5" fmla="*/ 81633 w 3871489"/>
              <a:gd name="connsiteY5" fmla="*/ 3881944 h 4096327"/>
              <a:gd name="connsiteX6" fmla="*/ 0 w 3871489"/>
              <a:gd name="connsiteY6" fmla="*/ 3842618 h 4096327"/>
              <a:gd name="connsiteX7" fmla="*/ 0 w 3871489"/>
              <a:gd name="connsiteY7" fmla="*/ 2741475 h 4096327"/>
              <a:gd name="connsiteX8" fmla="*/ 6615 w 3871489"/>
              <a:gd name="connsiteY8" fmla="*/ 2747487 h 4096327"/>
              <a:gd name="connsiteX9" fmla="*/ 1143485 w 3871489"/>
              <a:gd name="connsiteY9" fmla="*/ 3155655 h 4096327"/>
              <a:gd name="connsiteX10" fmla="*/ 2930817 w 3871489"/>
              <a:gd name="connsiteY10" fmla="*/ 1368323 h 4096327"/>
              <a:gd name="connsiteX11" fmla="*/ 2407287 w 3871489"/>
              <a:gd name="connsiteY11" fmla="*/ 104524 h 4096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871489" h="4096327">
                <a:moveTo>
                  <a:pt x="2292284" y="0"/>
                </a:moveTo>
                <a:lnTo>
                  <a:pt x="3500914" y="0"/>
                </a:lnTo>
                <a:lnTo>
                  <a:pt x="3542229" y="68006"/>
                </a:lnTo>
                <a:cubicBezTo>
                  <a:pt x="3752213" y="454545"/>
                  <a:pt x="3871489" y="897507"/>
                  <a:pt x="3871489" y="1368323"/>
                </a:cubicBezTo>
                <a:cubicBezTo>
                  <a:pt x="3871489" y="2874936"/>
                  <a:pt x="2650098" y="4096327"/>
                  <a:pt x="1143485" y="4096327"/>
                </a:cubicBezTo>
                <a:cubicBezTo>
                  <a:pt x="766832" y="4096327"/>
                  <a:pt x="408006" y="4019990"/>
                  <a:pt x="81633" y="3881944"/>
                </a:cubicBezTo>
                <a:lnTo>
                  <a:pt x="0" y="3842618"/>
                </a:lnTo>
                <a:lnTo>
                  <a:pt x="0" y="2741475"/>
                </a:lnTo>
                <a:lnTo>
                  <a:pt x="6615" y="2747487"/>
                </a:lnTo>
                <a:cubicBezTo>
                  <a:pt x="315579" y="3002472"/>
                  <a:pt x="711663" y="3155655"/>
                  <a:pt x="1143485" y="3155655"/>
                </a:cubicBezTo>
                <a:cubicBezTo>
                  <a:pt x="2130515" y="3155655"/>
                  <a:pt x="2930817" y="2355353"/>
                  <a:pt x="2930817" y="1368323"/>
                </a:cubicBezTo>
                <a:cubicBezTo>
                  <a:pt x="2930817" y="874812"/>
                  <a:pt x="2730741" y="427979"/>
                  <a:pt x="2407287" y="104524"/>
                </a:cubicBezTo>
                <a:close/>
              </a:path>
            </a:pathLst>
          </a:cu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11C51958-04D4-4687-95A2-95DCDCF474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2"/>
            <a:ext cx="2232251" cy="2361890"/>
          </a:xfrm>
          <a:custGeom>
            <a:avLst/>
            <a:gdLst>
              <a:gd name="connsiteX0" fmla="*/ 2292284 w 3871489"/>
              <a:gd name="connsiteY0" fmla="*/ 0 h 4096327"/>
              <a:gd name="connsiteX1" fmla="*/ 3500914 w 3871489"/>
              <a:gd name="connsiteY1" fmla="*/ 0 h 4096327"/>
              <a:gd name="connsiteX2" fmla="*/ 3542229 w 3871489"/>
              <a:gd name="connsiteY2" fmla="*/ 68006 h 4096327"/>
              <a:gd name="connsiteX3" fmla="*/ 3871489 w 3871489"/>
              <a:gd name="connsiteY3" fmla="*/ 1368323 h 4096327"/>
              <a:gd name="connsiteX4" fmla="*/ 1143485 w 3871489"/>
              <a:gd name="connsiteY4" fmla="*/ 4096327 h 4096327"/>
              <a:gd name="connsiteX5" fmla="*/ 81633 w 3871489"/>
              <a:gd name="connsiteY5" fmla="*/ 3881944 h 4096327"/>
              <a:gd name="connsiteX6" fmla="*/ 0 w 3871489"/>
              <a:gd name="connsiteY6" fmla="*/ 3842618 h 4096327"/>
              <a:gd name="connsiteX7" fmla="*/ 0 w 3871489"/>
              <a:gd name="connsiteY7" fmla="*/ 2741475 h 4096327"/>
              <a:gd name="connsiteX8" fmla="*/ 6615 w 3871489"/>
              <a:gd name="connsiteY8" fmla="*/ 2747487 h 4096327"/>
              <a:gd name="connsiteX9" fmla="*/ 1143485 w 3871489"/>
              <a:gd name="connsiteY9" fmla="*/ 3155655 h 4096327"/>
              <a:gd name="connsiteX10" fmla="*/ 2930817 w 3871489"/>
              <a:gd name="connsiteY10" fmla="*/ 1368323 h 4096327"/>
              <a:gd name="connsiteX11" fmla="*/ 2407287 w 3871489"/>
              <a:gd name="connsiteY11" fmla="*/ 104524 h 4096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871489" h="4096327">
                <a:moveTo>
                  <a:pt x="2292284" y="0"/>
                </a:moveTo>
                <a:lnTo>
                  <a:pt x="3500914" y="0"/>
                </a:lnTo>
                <a:lnTo>
                  <a:pt x="3542229" y="68006"/>
                </a:lnTo>
                <a:cubicBezTo>
                  <a:pt x="3752213" y="454545"/>
                  <a:pt x="3871489" y="897507"/>
                  <a:pt x="3871489" y="1368323"/>
                </a:cubicBezTo>
                <a:cubicBezTo>
                  <a:pt x="3871489" y="2874936"/>
                  <a:pt x="2650098" y="4096327"/>
                  <a:pt x="1143485" y="4096327"/>
                </a:cubicBezTo>
                <a:cubicBezTo>
                  <a:pt x="766832" y="4096327"/>
                  <a:pt x="408006" y="4019990"/>
                  <a:pt x="81633" y="3881944"/>
                </a:cubicBezTo>
                <a:lnTo>
                  <a:pt x="0" y="3842618"/>
                </a:lnTo>
                <a:lnTo>
                  <a:pt x="0" y="2741475"/>
                </a:lnTo>
                <a:lnTo>
                  <a:pt x="6615" y="2747487"/>
                </a:lnTo>
                <a:cubicBezTo>
                  <a:pt x="315579" y="3002472"/>
                  <a:pt x="711663" y="3155655"/>
                  <a:pt x="1143485" y="3155655"/>
                </a:cubicBezTo>
                <a:cubicBezTo>
                  <a:pt x="2130515" y="3155655"/>
                  <a:pt x="2930817" y="2355353"/>
                  <a:pt x="2930817" y="1368323"/>
                </a:cubicBezTo>
                <a:cubicBezTo>
                  <a:pt x="2930817" y="874812"/>
                  <a:pt x="2730741" y="427979"/>
                  <a:pt x="2407287" y="104524"/>
                </a:cubicBezTo>
                <a:close/>
              </a:path>
            </a:pathLst>
          </a:custGeom>
          <a:solidFill>
            <a:schemeClr val="accent6">
              <a:alpha val="3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9AFCB35-9C04-4524-A0B1-57FF6865D0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92656"/>
            <a:ext cx="1861854" cy="277779"/>
          </a:xfrm>
          <a:custGeom>
            <a:avLst/>
            <a:gdLst>
              <a:gd name="connsiteX0" fmla="*/ 180458 w 1861854"/>
              <a:gd name="connsiteY0" fmla="*/ 0 h 277779"/>
              <a:gd name="connsiteX1" fmla="*/ 419222 w 1861854"/>
              <a:gd name="connsiteY1" fmla="*/ 238761 h 277779"/>
              <a:gd name="connsiteX2" fmla="*/ 657984 w 1861854"/>
              <a:gd name="connsiteY2" fmla="*/ 0 h 277779"/>
              <a:gd name="connsiteX3" fmla="*/ 896745 w 1861854"/>
              <a:gd name="connsiteY3" fmla="*/ 238761 h 277779"/>
              <a:gd name="connsiteX4" fmla="*/ 1135754 w 1861854"/>
              <a:gd name="connsiteY4" fmla="*/ 0 h 277779"/>
              <a:gd name="connsiteX5" fmla="*/ 1374516 w 1861854"/>
              <a:gd name="connsiteY5" fmla="*/ 238761 h 277779"/>
              <a:gd name="connsiteX6" fmla="*/ 1613277 w 1861854"/>
              <a:gd name="connsiteY6" fmla="*/ 0 h 277779"/>
              <a:gd name="connsiteX7" fmla="*/ 1861854 w 1861854"/>
              <a:gd name="connsiteY7" fmla="*/ 248577 h 277779"/>
              <a:gd name="connsiteX8" fmla="*/ 1842470 w 1861854"/>
              <a:gd name="connsiteY8" fmla="*/ 267963 h 277779"/>
              <a:gd name="connsiteX9" fmla="*/ 1613277 w 1861854"/>
              <a:gd name="connsiteY9" fmla="*/ 39017 h 277779"/>
              <a:gd name="connsiteX10" fmla="*/ 1374516 w 1861854"/>
              <a:gd name="connsiteY10" fmla="*/ 277779 h 277779"/>
              <a:gd name="connsiteX11" fmla="*/ 1135754 w 1861854"/>
              <a:gd name="connsiteY11" fmla="*/ 39017 h 277779"/>
              <a:gd name="connsiteX12" fmla="*/ 896745 w 1861854"/>
              <a:gd name="connsiteY12" fmla="*/ 277779 h 277779"/>
              <a:gd name="connsiteX13" fmla="*/ 657984 w 1861854"/>
              <a:gd name="connsiteY13" fmla="*/ 39017 h 277779"/>
              <a:gd name="connsiteX14" fmla="*/ 419222 w 1861854"/>
              <a:gd name="connsiteY14" fmla="*/ 277779 h 277779"/>
              <a:gd name="connsiteX15" fmla="*/ 180458 w 1861854"/>
              <a:gd name="connsiteY15" fmla="*/ 39017 h 277779"/>
              <a:gd name="connsiteX16" fmla="*/ 0 w 1861854"/>
              <a:gd name="connsiteY16" fmla="*/ 219283 h 277779"/>
              <a:gd name="connsiteX17" fmla="*/ 0 w 1861854"/>
              <a:gd name="connsiteY17" fmla="*/ 180458 h 277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861854" h="277779">
                <a:moveTo>
                  <a:pt x="180458" y="0"/>
                </a:moveTo>
                <a:lnTo>
                  <a:pt x="419222" y="238761"/>
                </a:lnTo>
                <a:lnTo>
                  <a:pt x="657984" y="0"/>
                </a:lnTo>
                <a:lnTo>
                  <a:pt x="896745" y="238761"/>
                </a:lnTo>
                <a:lnTo>
                  <a:pt x="1135754" y="0"/>
                </a:lnTo>
                <a:lnTo>
                  <a:pt x="1374516" y="238761"/>
                </a:lnTo>
                <a:lnTo>
                  <a:pt x="1613277" y="0"/>
                </a:lnTo>
                <a:lnTo>
                  <a:pt x="1861854" y="248577"/>
                </a:lnTo>
                <a:lnTo>
                  <a:pt x="1842470" y="267963"/>
                </a:lnTo>
                <a:lnTo>
                  <a:pt x="1613277" y="39017"/>
                </a:lnTo>
                <a:lnTo>
                  <a:pt x="1374516" y="277779"/>
                </a:lnTo>
                <a:lnTo>
                  <a:pt x="1135754" y="39017"/>
                </a:lnTo>
                <a:lnTo>
                  <a:pt x="896745" y="277779"/>
                </a:lnTo>
                <a:lnTo>
                  <a:pt x="657984" y="39017"/>
                </a:lnTo>
                <a:lnTo>
                  <a:pt x="419222" y="277779"/>
                </a:lnTo>
                <a:lnTo>
                  <a:pt x="180458" y="39017"/>
                </a:lnTo>
                <a:lnTo>
                  <a:pt x="0" y="219283"/>
                </a:lnTo>
                <a:lnTo>
                  <a:pt x="0" y="18045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D11AD2AD-0BA0-4DD3-8EEA-84686A0E7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32391"/>
            <a:ext cx="1861854" cy="277779"/>
          </a:xfrm>
          <a:custGeom>
            <a:avLst/>
            <a:gdLst>
              <a:gd name="connsiteX0" fmla="*/ 180458 w 1861854"/>
              <a:gd name="connsiteY0" fmla="*/ 0 h 277779"/>
              <a:gd name="connsiteX1" fmla="*/ 419222 w 1861854"/>
              <a:gd name="connsiteY1" fmla="*/ 238761 h 277779"/>
              <a:gd name="connsiteX2" fmla="*/ 657984 w 1861854"/>
              <a:gd name="connsiteY2" fmla="*/ 0 h 277779"/>
              <a:gd name="connsiteX3" fmla="*/ 896745 w 1861854"/>
              <a:gd name="connsiteY3" fmla="*/ 238761 h 277779"/>
              <a:gd name="connsiteX4" fmla="*/ 1135754 w 1861854"/>
              <a:gd name="connsiteY4" fmla="*/ 0 h 277779"/>
              <a:gd name="connsiteX5" fmla="*/ 1374516 w 1861854"/>
              <a:gd name="connsiteY5" fmla="*/ 238761 h 277779"/>
              <a:gd name="connsiteX6" fmla="*/ 1613277 w 1861854"/>
              <a:gd name="connsiteY6" fmla="*/ 0 h 277779"/>
              <a:gd name="connsiteX7" fmla="*/ 1861854 w 1861854"/>
              <a:gd name="connsiteY7" fmla="*/ 248577 h 277779"/>
              <a:gd name="connsiteX8" fmla="*/ 1842470 w 1861854"/>
              <a:gd name="connsiteY8" fmla="*/ 268208 h 277779"/>
              <a:gd name="connsiteX9" fmla="*/ 1613277 w 1861854"/>
              <a:gd name="connsiteY9" fmla="*/ 39017 h 277779"/>
              <a:gd name="connsiteX10" fmla="*/ 1374516 w 1861854"/>
              <a:gd name="connsiteY10" fmla="*/ 277779 h 277779"/>
              <a:gd name="connsiteX11" fmla="*/ 1135754 w 1861854"/>
              <a:gd name="connsiteY11" fmla="*/ 39017 h 277779"/>
              <a:gd name="connsiteX12" fmla="*/ 896745 w 1861854"/>
              <a:gd name="connsiteY12" fmla="*/ 277779 h 277779"/>
              <a:gd name="connsiteX13" fmla="*/ 657984 w 1861854"/>
              <a:gd name="connsiteY13" fmla="*/ 39017 h 277779"/>
              <a:gd name="connsiteX14" fmla="*/ 419222 w 1861854"/>
              <a:gd name="connsiteY14" fmla="*/ 277779 h 277779"/>
              <a:gd name="connsiteX15" fmla="*/ 180458 w 1861854"/>
              <a:gd name="connsiteY15" fmla="*/ 39017 h 277779"/>
              <a:gd name="connsiteX16" fmla="*/ 0 w 1861854"/>
              <a:gd name="connsiteY16" fmla="*/ 219475 h 277779"/>
              <a:gd name="connsiteX17" fmla="*/ 0 w 1861854"/>
              <a:gd name="connsiteY17" fmla="*/ 180458 h 277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861854" h="277779">
                <a:moveTo>
                  <a:pt x="180458" y="0"/>
                </a:moveTo>
                <a:lnTo>
                  <a:pt x="419222" y="238761"/>
                </a:lnTo>
                <a:lnTo>
                  <a:pt x="657984" y="0"/>
                </a:lnTo>
                <a:lnTo>
                  <a:pt x="896745" y="238761"/>
                </a:lnTo>
                <a:lnTo>
                  <a:pt x="1135754" y="0"/>
                </a:lnTo>
                <a:lnTo>
                  <a:pt x="1374516" y="238761"/>
                </a:lnTo>
                <a:lnTo>
                  <a:pt x="1613277" y="0"/>
                </a:lnTo>
                <a:lnTo>
                  <a:pt x="1861854" y="248577"/>
                </a:lnTo>
                <a:lnTo>
                  <a:pt x="1842470" y="268208"/>
                </a:lnTo>
                <a:lnTo>
                  <a:pt x="1613277" y="39017"/>
                </a:lnTo>
                <a:lnTo>
                  <a:pt x="1374516" y="277779"/>
                </a:lnTo>
                <a:lnTo>
                  <a:pt x="1135754" y="39017"/>
                </a:lnTo>
                <a:lnTo>
                  <a:pt x="896745" y="277779"/>
                </a:lnTo>
                <a:lnTo>
                  <a:pt x="657984" y="39017"/>
                </a:lnTo>
                <a:lnTo>
                  <a:pt x="419222" y="277779"/>
                </a:lnTo>
                <a:lnTo>
                  <a:pt x="180458" y="39017"/>
                </a:lnTo>
                <a:lnTo>
                  <a:pt x="0" y="219475"/>
                </a:lnTo>
                <a:lnTo>
                  <a:pt x="0" y="18045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160FB1-3467-1248-ABAE-7790E413EF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852" y="570435"/>
            <a:ext cx="4834021" cy="1314996"/>
          </a:xfrm>
        </p:spPr>
        <p:txBody>
          <a:bodyPr anchor="b"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My go-to method for email writing: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7ADB9A-D4E2-BA4B-AC76-28BA572E3E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26650" y="2161651"/>
            <a:ext cx="4834021" cy="40444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</a:rPr>
              <a:t>The heading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</a:rPr>
              <a:t>The salutation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</a:rPr>
              <a:t>The request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</a:rPr>
              <a:t>The follow-up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</a:rPr>
              <a:t>The signature </a:t>
            </a:r>
          </a:p>
          <a:p>
            <a:pPr marL="514350" indent="-514350">
              <a:buFont typeface="+mj-lt"/>
              <a:buAutoNum type="arabicPeriod"/>
            </a:pPr>
            <a:endParaRPr lang="en-US" sz="24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2400" dirty="0">
                <a:solidFill>
                  <a:schemeClr val="bg1"/>
                </a:solidFill>
              </a:rPr>
              <a:t>Grammar, word choice, and tone all matter, so be sure you’re always proofreading before hitting send. </a:t>
            </a:r>
          </a:p>
          <a:p>
            <a:pPr marL="514350" indent="-514350">
              <a:buFont typeface="+mj-lt"/>
              <a:buAutoNum type="arabicPeriod"/>
            </a:pP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7" name="Graphic 6" descr="Quotes">
            <a:extLst>
              <a:ext uri="{FF2B5EF4-FFF2-40B4-BE49-F238E27FC236}">
                <a16:creationId xmlns:a16="http://schemas.microsoft.com/office/drawing/2014/main" id="{D882F731-5B8A-496A-B068-82A73E3A5C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35473" y="1200223"/>
            <a:ext cx="4072815" cy="4072815"/>
          </a:xfrm>
          <a:prstGeom prst="rect">
            <a:avLst/>
          </a:prstGeom>
        </p:spPr>
      </p:pic>
      <p:grpSp>
        <p:nvGrpSpPr>
          <p:cNvPr id="27" name="Graphic 185">
            <a:extLst>
              <a:ext uri="{FF2B5EF4-FFF2-40B4-BE49-F238E27FC236}">
                <a16:creationId xmlns:a16="http://schemas.microsoft.com/office/drawing/2014/main" id="{0C156BF8-7FF7-440F-BE2B-417DFFE8BF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428634" y="5987064"/>
            <a:ext cx="1054466" cy="469689"/>
            <a:chOff x="9841624" y="4115729"/>
            <a:chExt cx="602169" cy="268223"/>
          </a:xfrm>
          <a:solidFill>
            <a:schemeClr val="bg1"/>
          </a:solidFill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B7067280-C3E7-4DF6-A345-B9FEF6EF8D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A78365A8-666B-4417-9D3C-554E6E6B2C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E71CAAFA-0A31-4308-AB9F-B1C84ABDF9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96AB1D25-144D-4BB4-A45C-60B8A094F4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069F0FB4-779A-48FC-AC33-784F177C92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0595357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</TotalTime>
  <Words>464</Words>
  <Application>Microsoft Macintosh PowerPoint</Application>
  <PresentationFormat>Widescreen</PresentationFormat>
  <Paragraphs>58</Paragraphs>
  <Slides>10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Chapter 6: Interviewing as a Public Speaking Skill</vt:lpstr>
      <vt:lpstr>What if money was no object? – Alan Watts  </vt:lpstr>
      <vt:lpstr>Discussion</vt:lpstr>
      <vt:lpstr>The Basics of  Interviewing</vt:lpstr>
      <vt:lpstr>Best Practices While Interviewing </vt:lpstr>
      <vt:lpstr>Best Practices While Interviewing </vt:lpstr>
      <vt:lpstr>Interview Question Types </vt:lpstr>
      <vt:lpstr>You’re already doing the thing!</vt:lpstr>
      <vt:lpstr>My go-to method for email writing: </vt:lpstr>
      <vt:lpstr>The Tech Interview Requirements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15: Connecting through Workplace Communication</dc:title>
  <dc:creator>Charles John Brewer</dc:creator>
  <cp:lastModifiedBy>Charles John Brewer</cp:lastModifiedBy>
  <cp:revision>19</cp:revision>
  <dcterms:created xsi:type="dcterms:W3CDTF">2021-11-17T13:45:05Z</dcterms:created>
  <dcterms:modified xsi:type="dcterms:W3CDTF">2022-09-30T14:40:57Z</dcterms:modified>
</cp:coreProperties>
</file>