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6" r:id="rId3"/>
    <p:sldId id="258" r:id="rId4"/>
    <p:sldId id="261" r:id="rId5"/>
    <p:sldId id="271" r:id="rId6"/>
    <p:sldId id="273" r:id="rId7"/>
    <p:sldId id="274" r:id="rId8"/>
    <p:sldId id="275" r:id="rId9"/>
    <p:sldId id="277" r:id="rId10"/>
    <p:sldId id="270" r:id="rId11"/>
    <p:sldId id="262" r:id="rId12"/>
    <p:sldId id="263" r:id="rId13"/>
    <p:sldId id="27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04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19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8163AC-C8E9-4982-B4C1-7AE4E07B070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E03E1CDA-A265-4937-B7D7-9B19D4639451}">
      <dgm:prSet/>
      <dgm:spPr/>
      <dgm:t>
        <a:bodyPr/>
        <a:lstStyle/>
        <a:p>
          <a:pPr>
            <a:defRPr cap="all"/>
          </a:pPr>
          <a:r>
            <a:rPr lang="en-US"/>
            <a:t>Cognitive Biases and Their Impact </a:t>
          </a:r>
        </a:p>
      </dgm:t>
    </dgm:pt>
    <dgm:pt modelId="{2D550664-A8ED-4C14-A0CF-D685A8DFBA63}" type="parTrans" cxnId="{C5FD0FB9-CCF3-4061-89F0-3252DA412B42}">
      <dgm:prSet/>
      <dgm:spPr/>
      <dgm:t>
        <a:bodyPr/>
        <a:lstStyle/>
        <a:p>
          <a:endParaRPr lang="en-US"/>
        </a:p>
      </dgm:t>
    </dgm:pt>
    <dgm:pt modelId="{0DBCC4C6-D1D0-4F95-9E9C-3C7F848899B2}" type="sibTrans" cxnId="{C5FD0FB9-CCF3-4061-89F0-3252DA412B42}">
      <dgm:prSet/>
      <dgm:spPr/>
      <dgm:t>
        <a:bodyPr/>
        <a:lstStyle/>
        <a:p>
          <a:endParaRPr lang="en-US"/>
        </a:p>
      </dgm:t>
    </dgm:pt>
    <dgm:pt modelId="{8704F2D3-60CA-4532-878B-DEF1EDB58B20}">
      <dgm:prSet/>
      <dgm:spPr/>
      <dgm:t>
        <a:bodyPr/>
        <a:lstStyle/>
        <a:p>
          <a:pPr>
            <a:defRPr cap="all"/>
          </a:pPr>
          <a:r>
            <a:rPr lang="en-US"/>
            <a:t>The Listening Styles and Stereotyping </a:t>
          </a:r>
        </a:p>
      </dgm:t>
    </dgm:pt>
    <dgm:pt modelId="{C2589FD1-E23A-448B-9C7B-61ACD5B4F657}" type="parTrans" cxnId="{C913C66A-FF5F-44D4-91E1-36F61BF9380F}">
      <dgm:prSet/>
      <dgm:spPr/>
      <dgm:t>
        <a:bodyPr/>
        <a:lstStyle/>
        <a:p>
          <a:endParaRPr lang="en-US"/>
        </a:p>
      </dgm:t>
    </dgm:pt>
    <dgm:pt modelId="{F6C08AF2-01F8-4039-AD5E-EC1F486C1417}" type="sibTrans" cxnId="{C913C66A-FF5F-44D4-91E1-36F61BF9380F}">
      <dgm:prSet/>
      <dgm:spPr/>
      <dgm:t>
        <a:bodyPr/>
        <a:lstStyle/>
        <a:p>
          <a:endParaRPr lang="en-US"/>
        </a:p>
      </dgm:t>
    </dgm:pt>
    <dgm:pt modelId="{8B5EB506-5A33-478D-AF48-6B8209F04B21}">
      <dgm:prSet/>
      <dgm:spPr/>
      <dgm:t>
        <a:bodyPr/>
        <a:lstStyle/>
        <a:p>
          <a:pPr>
            <a:defRPr cap="all"/>
          </a:pPr>
          <a:r>
            <a:rPr lang="en-US"/>
            <a:t>Common Logical Fallacies </a:t>
          </a:r>
        </a:p>
      </dgm:t>
    </dgm:pt>
    <dgm:pt modelId="{B452C280-E180-4C40-A43D-C1838761C824}" type="parTrans" cxnId="{C2C51990-F05B-4DC2-87BA-2CFD15DD0332}">
      <dgm:prSet/>
      <dgm:spPr/>
      <dgm:t>
        <a:bodyPr/>
        <a:lstStyle/>
        <a:p>
          <a:endParaRPr lang="en-US"/>
        </a:p>
      </dgm:t>
    </dgm:pt>
    <dgm:pt modelId="{C3FED43C-0D0E-4B7A-9716-2402CDF8C2A4}" type="sibTrans" cxnId="{C2C51990-F05B-4DC2-87BA-2CFD15DD0332}">
      <dgm:prSet/>
      <dgm:spPr/>
      <dgm:t>
        <a:bodyPr/>
        <a:lstStyle/>
        <a:p>
          <a:endParaRPr lang="en-US"/>
        </a:p>
      </dgm:t>
    </dgm:pt>
    <dgm:pt modelId="{DB8C46EE-01D8-4C5D-A66F-4EB6480371BC}" type="pres">
      <dgm:prSet presAssocID="{518163AC-C8E9-4982-B4C1-7AE4E07B0703}" presName="root" presStyleCnt="0">
        <dgm:presLayoutVars>
          <dgm:dir/>
          <dgm:resizeHandles val="exact"/>
        </dgm:presLayoutVars>
      </dgm:prSet>
      <dgm:spPr/>
    </dgm:pt>
    <dgm:pt modelId="{A4B88B09-A940-420F-86A1-0592EA9C528E}" type="pres">
      <dgm:prSet presAssocID="{E03E1CDA-A265-4937-B7D7-9B19D4639451}" presName="compNode" presStyleCnt="0"/>
      <dgm:spPr/>
    </dgm:pt>
    <dgm:pt modelId="{5D19DAF8-7E9C-4542-B08F-6285AA897280}" type="pres">
      <dgm:prSet presAssocID="{E03E1CDA-A265-4937-B7D7-9B19D4639451}" presName="iconBgRect" presStyleLbl="bgShp" presStyleIdx="0" presStyleCnt="3"/>
      <dgm:spPr/>
    </dgm:pt>
    <dgm:pt modelId="{FCE9653D-4FF6-4E2A-912A-1EFCA1D5BFB3}" type="pres">
      <dgm:prSet presAssocID="{E03E1CDA-A265-4937-B7D7-9B19D463945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CE40BB8-5457-4545-AC9B-1AE65F04D6F1}" type="pres">
      <dgm:prSet presAssocID="{E03E1CDA-A265-4937-B7D7-9B19D4639451}" presName="spaceRect" presStyleCnt="0"/>
      <dgm:spPr/>
    </dgm:pt>
    <dgm:pt modelId="{37988305-FE84-4877-B3FB-39D9631145BE}" type="pres">
      <dgm:prSet presAssocID="{E03E1CDA-A265-4937-B7D7-9B19D4639451}" presName="textRect" presStyleLbl="revTx" presStyleIdx="0" presStyleCnt="3">
        <dgm:presLayoutVars>
          <dgm:chMax val="1"/>
          <dgm:chPref val="1"/>
        </dgm:presLayoutVars>
      </dgm:prSet>
      <dgm:spPr/>
    </dgm:pt>
    <dgm:pt modelId="{EE281763-BCDA-47A7-8714-DFBAB0C6F9B9}" type="pres">
      <dgm:prSet presAssocID="{0DBCC4C6-D1D0-4F95-9E9C-3C7F848899B2}" presName="sibTrans" presStyleCnt="0"/>
      <dgm:spPr/>
    </dgm:pt>
    <dgm:pt modelId="{A0C37E61-E70F-40CD-90C2-425C81F140A1}" type="pres">
      <dgm:prSet presAssocID="{8704F2D3-60CA-4532-878B-DEF1EDB58B20}" presName="compNode" presStyleCnt="0"/>
      <dgm:spPr/>
    </dgm:pt>
    <dgm:pt modelId="{81431907-F04A-4145-A178-FB4521D865CD}" type="pres">
      <dgm:prSet presAssocID="{8704F2D3-60CA-4532-878B-DEF1EDB58B20}" presName="iconBgRect" presStyleLbl="bgShp" presStyleIdx="1" presStyleCnt="3"/>
      <dgm:spPr/>
    </dgm:pt>
    <dgm:pt modelId="{CA62F9C8-73C3-4702-B38E-3E68DC6F543A}" type="pres">
      <dgm:prSet presAssocID="{8704F2D3-60CA-4532-878B-DEF1EDB58B2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37E62D72-BD31-41CF-8FD7-BF915B0BA856}" type="pres">
      <dgm:prSet presAssocID="{8704F2D3-60CA-4532-878B-DEF1EDB58B20}" presName="spaceRect" presStyleCnt="0"/>
      <dgm:spPr/>
    </dgm:pt>
    <dgm:pt modelId="{9432DA5F-168C-4C1D-A923-791A5C96C574}" type="pres">
      <dgm:prSet presAssocID="{8704F2D3-60CA-4532-878B-DEF1EDB58B20}" presName="textRect" presStyleLbl="revTx" presStyleIdx="1" presStyleCnt="3">
        <dgm:presLayoutVars>
          <dgm:chMax val="1"/>
          <dgm:chPref val="1"/>
        </dgm:presLayoutVars>
      </dgm:prSet>
      <dgm:spPr/>
    </dgm:pt>
    <dgm:pt modelId="{F32F4083-C63B-43F6-8151-C7AFF218E413}" type="pres">
      <dgm:prSet presAssocID="{F6C08AF2-01F8-4039-AD5E-EC1F486C1417}" presName="sibTrans" presStyleCnt="0"/>
      <dgm:spPr/>
    </dgm:pt>
    <dgm:pt modelId="{49F2AB1A-B605-4CBF-BE04-2507A30F6FC4}" type="pres">
      <dgm:prSet presAssocID="{8B5EB506-5A33-478D-AF48-6B8209F04B21}" presName="compNode" presStyleCnt="0"/>
      <dgm:spPr/>
    </dgm:pt>
    <dgm:pt modelId="{76622A12-455F-40DE-AD7A-6D3ABBEFA08E}" type="pres">
      <dgm:prSet presAssocID="{8B5EB506-5A33-478D-AF48-6B8209F04B21}" presName="iconBgRect" presStyleLbl="bgShp" presStyleIdx="2" presStyleCnt="3"/>
      <dgm:spPr/>
    </dgm:pt>
    <dgm:pt modelId="{701433BE-842C-4FED-B3A7-EB933AF76B3D}" type="pres">
      <dgm:prSet presAssocID="{8B5EB506-5A33-478D-AF48-6B8209F04B2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23F6A5A-7508-474A-868B-975FAF97FE0B}" type="pres">
      <dgm:prSet presAssocID="{8B5EB506-5A33-478D-AF48-6B8209F04B21}" presName="spaceRect" presStyleCnt="0"/>
      <dgm:spPr/>
    </dgm:pt>
    <dgm:pt modelId="{AA78DCC4-C9BE-4D44-8E89-1B7CBEADB048}" type="pres">
      <dgm:prSet presAssocID="{8B5EB506-5A33-478D-AF48-6B8209F04B2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913C66A-FF5F-44D4-91E1-36F61BF9380F}" srcId="{518163AC-C8E9-4982-B4C1-7AE4E07B0703}" destId="{8704F2D3-60CA-4532-878B-DEF1EDB58B20}" srcOrd="1" destOrd="0" parTransId="{C2589FD1-E23A-448B-9C7B-61ACD5B4F657}" sibTransId="{F6C08AF2-01F8-4039-AD5E-EC1F486C1417}"/>
    <dgm:cxn modelId="{B8C8557D-BBA2-4FCA-B848-458ACD723133}" type="presOf" srcId="{518163AC-C8E9-4982-B4C1-7AE4E07B0703}" destId="{DB8C46EE-01D8-4C5D-A66F-4EB6480371BC}" srcOrd="0" destOrd="0" presId="urn:microsoft.com/office/officeart/2018/5/layout/IconCircleLabelList"/>
    <dgm:cxn modelId="{C2C51990-F05B-4DC2-87BA-2CFD15DD0332}" srcId="{518163AC-C8E9-4982-B4C1-7AE4E07B0703}" destId="{8B5EB506-5A33-478D-AF48-6B8209F04B21}" srcOrd="2" destOrd="0" parTransId="{B452C280-E180-4C40-A43D-C1838761C824}" sibTransId="{C3FED43C-0D0E-4B7A-9716-2402CDF8C2A4}"/>
    <dgm:cxn modelId="{F2829BA2-EE3E-459D-AF43-0AA8B3645616}" type="presOf" srcId="{8704F2D3-60CA-4532-878B-DEF1EDB58B20}" destId="{9432DA5F-168C-4C1D-A923-791A5C96C574}" srcOrd="0" destOrd="0" presId="urn:microsoft.com/office/officeart/2018/5/layout/IconCircleLabelList"/>
    <dgm:cxn modelId="{C5FD0FB9-CCF3-4061-89F0-3252DA412B42}" srcId="{518163AC-C8E9-4982-B4C1-7AE4E07B0703}" destId="{E03E1CDA-A265-4937-B7D7-9B19D4639451}" srcOrd="0" destOrd="0" parTransId="{2D550664-A8ED-4C14-A0CF-D685A8DFBA63}" sibTransId="{0DBCC4C6-D1D0-4F95-9E9C-3C7F848899B2}"/>
    <dgm:cxn modelId="{B89AF1BA-9A7C-4D86-8857-DFCF7B3A3FCD}" type="presOf" srcId="{8B5EB506-5A33-478D-AF48-6B8209F04B21}" destId="{AA78DCC4-C9BE-4D44-8E89-1B7CBEADB048}" srcOrd="0" destOrd="0" presId="urn:microsoft.com/office/officeart/2018/5/layout/IconCircleLabelList"/>
    <dgm:cxn modelId="{EDBD64E1-5F65-4F46-989A-496C320B362F}" type="presOf" srcId="{E03E1CDA-A265-4937-B7D7-9B19D4639451}" destId="{37988305-FE84-4877-B3FB-39D9631145BE}" srcOrd="0" destOrd="0" presId="urn:microsoft.com/office/officeart/2018/5/layout/IconCircleLabelList"/>
    <dgm:cxn modelId="{D3B4A4A9-0BBF-45B1-A13D-E126C17AC1E2}" type="presParOf" srcId="{DB8C46EE-01D8-4C5D-A66F-4EB6480371BC}" destId="{A4B88B09-A940-420F-86A1-0592EA9C528E}" srcOrd="0" destOrd="0" presId="urn:microsoft.com/office/officeart/2018/5/layout/IconCircleLabelList"/>
    <dgm:cxn modelId="{76DD5750-96C9-4B16-9C1F-52431B2AE704}" type="presParOf" srcId="{A4B88B09-A940-420F-86A1-0592EA9C528E}" destId="{5D19DAF8-7E9C-4542-B08F-6285AA897280}" srcOrd="0" destOrd="0" presId="urn:microsoft.com/office/officeart/2018/5/layout/IconCircleLabelList"/>
    <dgm:cxn modelId="{FD08D5D9-783B-4524-9EEC-8B94FE7BF3C3}" type="presParOf" srcId="{A4B88B09-A940-420F-86A1-0592EA9C528E}" destId="{FCE9653D-4FF6-4E2A-912A-1EFCA1D5BFB3}" srcOrd="1" destOrd="0" presId="urn:microsoft.com/office/officeart/2018/5/layout/IconCircleLabelList"/>
    <dgm:cxn modelId="{96143CBB-EFA7-48F4-9297-CDFCD782AE46}" type="presParOf" srcId="{A4B88B09-A940-420F-86A1-0592EA9C528E}" destId="{5CE40BB8-5457-4545-AC9B-1AE65F04D6F1}" srcOrd="2" destOrd="0" presId="urn:microsoft.com/office/officeart/2018/5/layout/IconCircleLabelList"/>
    <dgm:cxn modelId="{400203BE-AE12-4A56-ABC2-C6A7106AB8ED}" type="presParOf" srcId="{A4B88B09-A940-420F-86A1-0592EA9C528E}" destId="{37988305-FE84-4877-B3FB-39D9631145BE}" srcOrd="3" destOrd="0" presId="urn:microsoft.com/office/officeart/2018/5/layout/IconCircleLabelList"/>
    <dgm:cxn modelId="{25A5FB7F-FBE5-4ECF-BD05-6B16353DC5E2}" type="presParOf" srcId="{DB8C46EE-01D8-4C5D-A66F-4EB6480371BC}" destId="{EE281763-BCDA-47A7-8714-DFBAB0C6F9B9}" srcOrd="1" destOrd="0" presId="urn:microsoft.com/office/officeart/2018/5/layout/IconCircleLabelList"/>
    <dgm:cxn modelId="{427A2953-1971-4655-BA04-634067992877}" type="presParOf" srcId="{DB8C46EE-01D8-4C5D-A66F-4EB6480371BC}" destId="{A0C37E61-E70F-40CD-90C2-425C81F140A1}" srcOrd="2" destOrd="0" presId="urn:microsoft.com/office/officeart/2018/5/layout/IconCircleLabelList"/>
    <dgm:cxn modelId="{194CB102-984B-48B5-93E2-7B32E48DACD7}" type="presParOf" srcId="{A0C37E61-E70F-40CD-90C2-425C81F140A1}" destId="{81431907-F04A-4145-A178-FB4521D865CD}" srcOrd="0" destOrd="0" presId="urn:microsoft.com/office/officeart/2018/5/layout/IconCircleLabelList"/>
    <dgm:cxn modelId="{4E27AD82-D440-4414-8F90-53F9EE0C2A36}" type="presParOf" srcId="{A0C37E61-E70F-40CD-90C2-425C81F140A1}" destId="{CA62F9C8-73C3-4702-B38E-3E68DC6F543A}" srcOrd="1" destOrd="0" presId="urn:microsoft.com/office/officeart/2018/5/layout/IconCircleLabelList"/>
    <dgm:cxn modelId="{EDC1147E-8700-4FE6-A355-FAE14A17EB55}" type="presParOf" srcId="{A0C37E61-E70F-40CD-90C2-425C81F140A1}" destId="{37E62D72-BD31-41CF-8FD7-BF915B0BA856}" srcOrd="2" destOrd="0" presId="urn:microsoft.com/office/officeart/2018/5/layout/IconCircleLabelList"/>
    <dgm:cxn modelId="{52B0818B-BB5B-4BA7-B2E2-C145621BFB99}" type="presParOf" srcId="{A0C37E61-E70F-40CD-90C2-425C81F140A1}" destId="{9432DA5F-168C-4C1D-A923-791A5C96C574}" srcOrd="3" destOrd="0" presId="urn:microsoft.com/office/officeart/2018/5/layout/IconCircleLabelList"/>
    <dgm:cxn modelId="{1D48566D-325B-43E0-AD4D-CD655FC05C4E}" type="presParOf" srcId="{DB8C46EE-01D8-4C5D-A66F-4EB6480371BC}" destId="{F32F4083-C63B-43F6-8151-C7AFF218E413}" srcOrd="3" destOrd="0" presId="urn:microsoft.com/office/officeart/2018/5/layout/IconCircleLabelList"/>
    <dgm:cxn modelId="{BAEAE8E6-EBB6-46E2-A83A-6580EF976AAF}" type="presParOf" srcId="{DB8C46EE-01D8-4C5D-A66F-4EB6480371BC}" destId="{49F2AB1A-B605-4CBF-BE04-2507A30F6FC4}" srcOrd="4" destOrd="0" presId="urn:microsoft.com/office/officeart/2018/5/layout/IconCircleLabelList"/>
    <dgm:cxn modelId="{4FBDAE91-4891-4E80-AE5F-0E4910395018}" type="presParOf" srcId="{49F2AB1A-B605-4CBF-BE04-2507A30F6FC4}" destId="{76622A12-455F-40DE-AD7A-6D3ABBEFA08E}" srcOrd="0" destOrd="0" presId="urn:microsoft.com/office/officeart/2018/5/layout/IconCircleLabelList"/>
    <dgm:cxn modelId="{D0BF27B6-1DAD-4199-BB36-80FA6B4C6337}" type="presParOf" srcId="{49F2AB1A-B605-4CBF-BE04-2507A30F6FC4}" destId="{701433BE-842C-4FED-B3A7-EB933AF76B3D}" srcOrd="1" destOrd="0" presId="urn:microsoft.com/office/officeart/2018/5/layout/IconCircleLabelList"/>
    <dgm:cxn modelId="{618F5F4B-344B-4332-898B-E44E93FC1F2B}" type="presParOf" srcId="{49F2AB1A-B605-4CBF-BE04-2507A30F6FC4}" destId="{E23F6A5A-7508-474A-868B-975FAF97FE0B}" srcOrd="2" destOrd="0" presId="urn:microsoft.com/office/officeart/2018/5/layout/IconCircleLabelList"/>
    <dgm:cxn modelId="{8A6485BC-D3F2-43C5-A04B-FEC83BBBC806}" type="presParOf" srcId="{49F2AB1A-B605-4CBF-BE04-2507A30F6FC4}" destId="{AA78DCC4-C9BE-4D44-8E89-1B7CBEADB04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EBBBE4-998C-1047-A5CE-36D5AC4017B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091551-68E1-A64E-91D8-B644BB6E7420}">
      <dgm:prSet/>
      <dgm:spPr/>
      <dgm:t>
        <a:bodyPr/>
        <a:lstStyle/>
        <a:p>
          <a:r>
            <a:rPr lang="en-US" dirty="0"/>
            <a:t>First, what were the stereotypes, and how do they even work? </a:t>
          </a:r>
        </a:p>
      </dgm:t>
    </dgm:pt>
    <dgm:pt modelId="{818F0D4A-6DD4-164D-A04C-681B2A0BF364}" type="parTrans" cxnId="{B1830EAB-2BD1-6940-BE15-97F42D0B996D}">
      <dgm:prSet/>
      <dgm:spPr/>
      <dgm:t>
        <a:bodyPr/>
        <a:lstStyle/>
        <a:p>
          <a:endParaRPr lang="en-US"/>
        </a:p>
      </dgm:t>
    </dgm:pt>
    <dgm:pt modelId="{B606FBE4-30A4-7140-BD51-74BBE54DF493}" type="sibTrans" cxnId="{B1830EAB-2BD1-6940-BE15-97F42D0B996D}">
      <dgm:prSet/>
      <dgm:spPr/>
      <dgm:t>
        <a:bodyPr/>
        <a:lstStyle/>
        <a:p>
          <a:endParaRPr lang="en-US"/>
        </a:p>
      </dgm:t>
    </dgm:pt>
    <dgm:pt modelId="{1352F1E1-1EC2-FB40-80A7-B1CF52E2F891}" type="pres">
      <dgm:prSet presAssocID="{AAEBBBE4-998C-1047-A5CE-36D5AC4017B2}" presName="Name0" presStyleCnt="0">
        <dgm:presLayoutVars>
          <dgm:dir/>
          <dgm:animLvl val="lvl"/>
          <dgm:resizeHandles val="exact"/>
        </dgm:presLayoutVars>
      </dgm:prSet>
      <dgm:spPr/>
    </dgm:pt>
    <dgm:pt modelId="{BD793EC5-70A3-3646-B379-E592BA3FD378}" type="pres">
      <dgm:prSet presAssocID="{CC091551-68E1-A64E-91D8-B644BB6E7420}" presName="linNode" presStyleCnt="0"/>
      <dgm:spPr/>
    </dgm:pt>
    <dgm:pt modelId="{36ACA17E-97E3-E24D-B62E-989F6B177048}" type="pres">
      <dgm:prSet presAssocID="{CC091551-68E1-A64E-91D8-B644BB6E7420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157B65A-A469-1E4C-9FF7-6B1FE81C0DCC}" type="presOf" srcId="{AAEBBBE4-998C-1047-A5CE-36D5AC4017B2}" destId="{1352F1E1-1EC2-FB40-80A7-B1CF52E2F891}" srcOrd="0" destOrd="0" presId="urn:microsoft.com/office/officeart/2005/8/layout/vList5"/>
    <dgm:cxn modelId="{B1830EAB-2BD1-6940-BE15-97F42D0B996D}" srcId="{AAEBBBE4-998C-1047-A5CE-36D5AC4017B2}" destId="{CC091551-68E1-A64E-91D8-B644BB6E7420}" srcOrd="0" destOrd="0" parTransId="{818F0D4A-6DD4-164D-A04C-681B2A0BF364}" sibTransId="{B606FBE4-30A4-7140-BD51-74BBE54DF493}"/>
    <dgm:cxn modelId="{641F49F7-D899-B34B-AA55-9A6F42A78FEA}" type="presOf" srcId="{CC091551-68E1-A64E-91D8-B644BB6E7420}" destId="{36ACA17E-97E3-E24D-B62E-989F6B177048}" srcOrd="0" destOrd="0" presId="urn:microsoft.com/office/officeart/2005/8/layout/vList5"/>
    <dgm:cxn modelId="{26A7D16B-7CF0-F841-8FC2-81A8B1248CF7}" type="presParOf" srcId="{1352F1E1-1EC2-FB40-80A7-B1CF52E2F891}" destId="{BD793EC5-70A3-3646-B379-E592BA3FD378}" srcOrd="0" destOrd="0" presId="urn:microsoft.com/office/officeart/2005/8/layout/vList5"/>
    <dgm:cxn modelId="{E9468A74-8DC2-234B-AA9C-D38C97179E85}" type="presParOf" srcId="{BD793EC5-70A3-3646-B379-E592BA3FD378}" destId="{36ACA17E-97E3-E24D-B62E-989F6B17704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67366D-A84E-954A-B703-C57788D957F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53E13C-64DB-B241-8523-DB06712A0293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“Feminism today is man hating” / “Men need you to have our children”</a:t>
          </a:r>
        </a:p>
      </dgm:t>
    </dgm:pt>
    <dgm:pt modelId="{75A2537E-EB7C-2B48-B777-F04D89722931}" type="parTrans" cxnId="{67372F95-C5F3-5A43-A1A6-410DBBE9792A}">
      <dgm:prSet/>
      <dgm:spPr/>
      <dgm:t>
        <a:bodyPr/>
        <a:lstStyle/>
        <a:p>
          <a:endParaRPr lang="en-US"/>
        </a:p>
      </dgm:t>
    </dgm:pt>
    <dgm:pt modelId="{434B6089-C800-4144-AE2A-BB45A43BE33E}" type="sibTrans" cxnId="{67372F95-C5F3-5A43-A1A6-410DBBE9792A}">
      <dgm:prSet/>
      <dgm:spPr/>
      <dgm:t>
        <a:bodyPr/>
        <a:lstStyle/>
        <a:p>
          <a:endParaRPr lang="en-US"/>
        </a:p>
      </dgm:t>
    </dgm:pt>
    <dgm:pt modelId="{E73D4D87-4D4D-2D4A-A28E-5A2C932EED13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“Those people (climate change activists) need to solve credible problems that actually exist.”</a:t>
          </a:r>
        </a:p>
      </dgm:t>
    </dgm:pt>
    <dgm:pt modelId="{F771CA71-6A15-094A-B2FB-80A27FFD6F72}" type="parTrans" cxnId="{5D72C8FB-DEFA-8E49-B5AD-E81C25DB4749}">
      <dgm:prSet/>
      <dgm:spPr/>
      <dgm:t>
        <a:bodyPr/>
        <a:lstStyle/>
        <a:p>
          <a:endParaRPr lang="en-US"/>
        </a:p>
      </dgm:t>
    </dgm:pt>
    <dgm:pt modelId="{AF384BDB-6783-8E49-98FC-7AAA5D39CB97}" type="sibTrans" cxnId="{5D72C8FB-DEFA-8E49-B5AD-E81C25DB4749}">
      <dgm:prSet/>
      <dgm:spPr/>
      <dgm:t>
        <a:bodyPr/>
        <a:lstStyle/>
        <a:p>
          <a:endParaRPr lang="en-US"/>
        </a:p>
      </dgm:t>
    </dgm:pt>
    <dgm:pt modelId="{A812B6BB-BD6E-DC46-A65E-204A129F77E9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“You’re a man; be a man. You’re a woman; be a female.”</a:t>
          </a:r>
        </a:p>
      </dgm:t>
    </dgm:pt>
    <dgm:pt modelId="{85C9726C-6431-7A4A-9B33-02B1DE0A0293}" type="parTrans" cxnId="{B029ADFD-E190-874E-94DE-FB08CA32B90A}">
      <dgm:prSet/>
      <dgm:spPr/>
      <dgm:t>
        <a:bodyPr/>
        <a:lstStyle/>
        <a:p>
          <a:endParaRPr lang="en-US"/>
        </a:p>
      </dgm:t>
    </dgm:pt>
    <dgm:pt modelId="{3ED97582-47EA-7D49-B43D-465E61A57238}" type="sibTrans" cxnId="{B029ADFD-E190-874E-94DE-FB08CA32B90A}">
      <dgm:prSet/>
      <dgm:spPr/>
      <dgm:t>
        <a:bodyPr/>
        <a:lstStyle/>
        <a:p>
          <a:endParaRPr lang="en-US"/>
        </a:p>
      </dgm:t>
    </dgm:pt>
    <dgm:pt modelId="{30A46501-61C8-6F40-A558-2806BCDB333B}" type="pres">
      <dgm:prSet presAssocID="{1867366D-A84E-954A-B703-C57788D957F5}" presName="linearFlow" presStyleCnt="0">
        <dgm:presLayoutVars>
          <dgm:dir/>
          <dgm:resizeHandles val="exact"/>
        </dgm:presLayoutVars>
      </dgm:prSet>
      <dgm:spPr/>
    </dgm:pt>
    <dgm:pt modelId="{652CCCE3-9DF7-4642-BD3A-69B2470C96F1}" type="pres">
      <dgm:prSet presAssocID="{0E53E13C-64DB-B241-8523-DB06712A0293}" presName="composite" presStyleCnt="0"/>
      <dgm:spPr/>
    </dgm:pt>
    <dgm:pt modelId="{2D6958E5-0AB7-FA43-A1BD-28F95F54AD60}" type="pres">
      <dgm:prSet presAssocID="{0E53E13C-64DB-B241-8523-DB06712A0293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DD57B3D0-A1ED-954E-8028-ECFC75077090}" type="pres">
      <dgm:prSet presAssocID="{0E53E13C-64DB-B241-8523-DB06712A0293}" presName="txShp" presStyleLbl="node1" presStyleIdx="0" presStyleCnt="3">
        <dgm:presLayoutVars>
          <dgm:bulletEnabled val="1"/>
        </dgm:presLayoutVars>
      </dgm:prSet>
      <dgm:spPr/>
    </dgm:pt>
    <dgm:pt modelId="{3234EFE8-176D-CC45-B1E9-0BB800340B74}" type="pres">
      <dgm:prSet presAssocID="{434B6089-C800-4144-AE2A-BB45A43BE33E}" presName="spacing" presStyleCnt="0"/>
      <dgm:spPr/>
    </dgm:pt>
    <dgm:pt modelId="{2690BA75-313C-C743-BA04-36B4B852EEF1}" type="pres">
      <dgm:prSet presAssocID="{E73D4D87-4D4D-2D4A-A28E-5A2C932EED13}" presName="composite" presStyleCnt="0"/>
      <dgm:spPr/>
    </dgm:pt>
    <dgm:pt modelId="{8A51D10D-BBA5-DC4F-91C8-E49EE9F6AB4B}" type="pres">
      <dgm:prSet presAssocID="{E73D4D87-4D4D-2D4A-A28E-5A2C932EED13}" presName="imgShp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B71F602C-BC4C-C540-91FD-2ECCD94318AC}" type="pres">
      <dgm:prSet presAssocID="{E73D4D87-4D4D-2D4A-A28E-5A2C932EED13}" presName="txShp" presStyleLbl="node1" presStyleIdx="1" presStyleCnt="3">
        <dgm:presLayoutVars>
          <dgm:bulletEnabled val="1"/>
        </dgm:presLayoutVars>
      </dgm:prSet>
      <dgm:spPr/>
    </dgm:pt>
    <dgm:pt modelId="{F7DD8490-37D0-4947-BF57-F674742BBF40}" type="pres">
      <dgm:prSet presAssocID="{AF384BDB-6783-8E49-98FC-7AAA5D39CB97}" presName="spacing" presStyleCnt="0"/>
      <dgm:spPr/>
    </dgm:pt>
    <dgm:pt modelId="{1A9F32B2-4981-F040-9AAE-B0C7273CC3DE}" type="pres">
      <dgm:prSet presAssocID="{A812B6BB-BD6E-DC46-A65E-204A129F77E9}" presName="composite" presStyleCnt="0"/>
      <dgm:spPr/>
    </dgm:pt>
    <dgm:pt modelId="{7D6F394B-1A15-954D-85FF-913979A81E1B}" type="pres">
      <dgm:prSet presAssocID="{A812B6BB-BD6E-DC46-A65E-204A129F77E9}" presName="imgShp" presStyleLbl="fgImgPlac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3EA538F5-D57D-1048-A12B-6C35AE31A6FD}" type="pres">
      <dgm:prSet presAssocID="{A812B6BB-BD6E-DC46-A65E-204A129F77E9}" presName="txShp" presStyleLbl="node1" presStyleIdx="2" presStyleCnt="3">
        <dgm:presLayoutVars>
          <dgm:bulletEnabled val="1"/>
        </dgm:presLayoutVars>
      </dgm:prSet>
      <dgm:spPr/>
    </dgm:pt>
  </dgm:ptLst>
  <dgm:cxnLst>
    <dgm:cxn modelId="{B150D776-CB43-2F4B-8BC3-8FA10F3213FE}" type="presOf" srcId="{E73D4D87-4D4D-2D4A-A28E-5A2C932EED13}" destId="{B71F602C-BC4C-C540-91FD-2ECCD94318AC}" srcOrd="0" destOrd="0" presId="urn:microsoft.com/office/officeart/2005/8/layout/vList3"/>
    <dgm:cxn modelId="{7A0F8C77-E187-F940-99FB-1DF2A0E3D25B}" type="presOf" srcId="{A812B6BB-BD6E-DC46-A65E-204A129F77E9}" destId="{3EA538F5-D57D-1048-A12B-6C35AE31A6FD}" srcOrd="0" destOrd="0" presId="urn:microsoft.com/office/officeart/2005/8/layout/vList3"/>
    <dgm:cxn modelId="{C883238E-6BFE-AC4E-897B-8BAD7466E7C0}" type="presOf" srcId="{0E53E13C-64DB-B241-8523-DB06712A0293}" destId="{DD57B3D0-A1ED-954E-8028-ECFC75077090}" srcOrd="0" destOrd="0" presId="urn:microsoft.com/office/officeart/2005/8/layout/vList3"/>
    <dgm:cxn modelId="{67372F95-C5F3-5A43-A1A6-410DBBE9792A}" srcId="{1867366D-A84E-954A-B703-C57788D957F5}" destId="{0E53E13C-64DB-B241-8523-DB06712A0293}" srcOrd="0" destOrd="0" parTransId="{75A2537E-EB7C-2B48-B777-F04D89722931}" sibTransId="{434B6089-C800-4144-AE2A-BB45A43BE33E}"/>
    <dgm:cxn modelId="{A0A34ADD-8131-6345-ABED-D456EE077FC9}" type="presOf" srcId="{1867366D-A84E-954A-B703-C57788D957F5}" destId="{30A46501-61C8-6F40-A558-2806BCDB333B}" srcOrd="0" destOrd="0" presId="urn:microsoft.com/office/officeart/2005/8/layout/vList3"/>
    <dgm:cxn modelId="{5D72C8FB-DEFA-8E49-B5AD-E81C25DB4749}" srcId="{1867366D-A84E-954A-B703-C57788D957F5}" destId="{E73D4D87-4D4D-2D4A-A28E-5A2C932EED13}" srcOrd="1" destOrd="0" parTransId="{F771CA71-6A15-094A-B2FB-80A27FFD6F72}" sibTransId="{AF384BDB-6783-8E49-98FC-7AAA5D39CB97}"/>
    <dgm:cxn modelId="{B029ADFD-E190-874E-94DE-FB08CA32B90A}" srcId="{1867366D-A84E-954A-B703-C57788D957F5}" destId="{A812B6BB-BD6E-DC46-A65E-204A129F77E9}" srcOrd="2" destOrd="0" parTransId="{85C9726C-6431-7A4A-9B33-02B1DE0A0293}" sibTransId="{3ED97582-47EA-7D49-B43D-465E61A57238}"/>
    <dgm:cxn modelId="{DC8EBAAA-6BA1-4545-9460-9A5375AEB6B2}" type="presParOf" srcId="{30A46501-61C8-6F40-A558-2806BCDB333B}" destId="{652CCCE3-9DF7-4642-BD3A-69B2470C96F1}" srcOrd="0" destOrd="0" presId="urn:microsoft.com/office/officeart/2005/8/layout/vList3"/>
    <dgm:cxn modelId="{B1D7725C-FB8F-1346-9346-D99D4B10C3C3}" type="presParOf" srcId="{652CCCE3-9DF7-4642-BD3A-69B2470C96F1}" destId="{2D6958E5-0AB7-FA43-A1BD-28F95F54AD60}" srcOrd="0" destOrd="0" presId="urn:microsoft.com/office/officeart/2005/8/layout/vList3"/>
    <dgm:cxn modelId="{F7D5D4B8-5783-1F4B-83E4-A5C55E6E634F}" type="presParOf" srcId="{652CCCE3-9DF7-4642-BD3A-69B2470C96F1}" destId="{DD57B3D0-A1ED-954E-8028-ECFC75077090}" srcOrd="1" destOrd="0" presId="urn:microsoft.com/office/officeart/2005/8/layout/vList3"/>
    <dgm:cxn modelId="{2E93A21E-B780-C14B-A622-E2B446D89540}" type="presParOf" srcId="{30A46501-61C8-6F40-A558-2806BCDB333B}" destId="{3234EFE8-176D-CC45-B1E9-0BB800340B74}" srcOrd="1" destOrd="0" presId="urn:microsoft.com/office/officeart/2005/8/layout/vList3"/>
    <dgm:cxn modelId="{5EFA4EEE-5195-F54E-ACB1-C7FD5BB51ACC}" type="presParOf" srcId="{30A46501-61C8-6F40-A558-2806BCDB333B}" destId="{2690BA75-313C-C743-BA04-36B4B852EEF1}" srcOrd="2" destOrd="0" presId="urn:microsoft.com/office/officeart/2005/8/layout/vList3"/>
    <dgm:cxn modelId="{3CE32172-3AA2-544F-BAA8-60351FA742A8}" type="presParOf" srcId="{2690BA75-313C-C743-BA04-36B4B852EEF1}" destId="{8A51D10D-BBA5-DC4F-91C8-E49EE9F6AB4B}" srcOrd="0" destOrd="0" presId="urn:microsoft.com/office/officeart/2005/8/layout/vList3"/>
    <dgm:cxn modelId="{2661FB53-FC52-1A42-9B42-2C6F2073099D}" type="presParOf" srcId="{2690BA75-313C-C743-BA04-36B4B852EEF1}" destId="{B71F602C-BC4C-C540-91FD-2ECCD94318AC}" srcOrd="1" destOrd="0" presId="urn:microsoft.com/office/officeart/2005/8/layout/vList3"/>
    <dgm:cxn modelId="{2BF10D7B-F630-0F46-8486-1F74A7D16520}" type="presParOf" srcId="{30A46501-61C8-6F40-A558-2806BCDB333B}" destId="{F7DD8490-37D0-4947-BF57-F674742BBF40}" srcOrd="3" destOrd="0" presId="urn:microsoft.com/office/officeart/2005/8/layout/vList3"/>
    <dgm:cxn modelId="{1381D85B-C14F-6D4E-8D5D-A45BD1F667E6}" type="presParOf" srcId="{30A46501-61C8-6F40-A558-2806BCDB333B}" destId="{1A9F32B2-4981-F040-9AAE-B0C7273CC3DE}" srcOrd="4" destOrd="0" presId="urn:microsoft.com/office/officeart/2005/8/layout/vList3"/>
    <dgm:cxn modelId="{887B8BDE-D95D-8C43-A616-80A79DD114A2}" type="presParOf" srcId="{1A9F32B2-4981-F040-9AAE-B0C7273CC3DE}" destId="{7D6F394B-1A15-954D-85FF-913979A81E1B}" srcOrd="0" destOrd="0" presId="urn:microsoft.com/office/officeart/2005/8/layout/vList3"/>
    <dgm:cxn modelId="{1441F934-0F47-F242-885A-C14A4D9BDE0D}" type="presParOf" srcId="{1A9F32B2-4981-F040-9AAE-B0C7273CC3DE}" destId="{3EA538F5-D57D-1048-A12B-6C35AE31A6F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9B2C5F-1CAC-FC48-93DF-C3D720A7E49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65532D-A7F4-D941-A6DE-FF9B2D2273F9}">
      <dgm:prSet/>
      <dgm:spPr/>
      <dgm:t>
        <a:bodyPr/>
        <a:lstStyle/>
        <a:p>
          <a:r>
            <a:rPr lang="en-US" dirty="0"/>
            <a:t>Stereotyping is generalizing about a group with no regard for the characteristics of the individual people that belong to it.  </a:t>
          </a:r>
        </a:p>
      </dgm:t>
    </dgm:pt>
    <dgm:pt modelId="{0F87CFF5-4B0A-D645-810A-2824F389619D}" type="parTrans" cxnId="{6CBFB113-9420-0740-8E47-50DF5FF250B8}">
      <dgm:prSet/>
      <dgm:spPr/>
      <dgm:t>
        <a:bodyPr/>
        <a:lstStyle/>
        <a:p>
          <a:endParaRPr lang="en-US"/>
        </a:p>
      </dgm:t>
    </dgm:pt>
    <dgm:pt modelId="{C66FC09D-236F-794C-A17D-75E457DF1C29}" type="sibTrans" cxnId="{6CBFB113-9420-0740-8E47-50DF5FF250B8}">
      <dgm:prSet/>
      <dgm:spPr/>
      <dgm:t>
        <a:bodyPr/>
        <a:lstStyle/>
        <a:p>
          <a:endParaRPr lang="en-US"/>
        </a:p>
      </dgm:t>
    </dgm:pt>
    <dgm:pt modelId="{F92A1E38-A66D-664C-BD3D-5C6E48E8E048}" type="pres">
      <dgm:prSet presAssocID="{1F9B2C5F-1CAC-FC48-93DF-C3D720A7E49B}" presName="Name0" presStyleCnt="0">
        <dgm:presLayoutVars>
          <dgm:dir/>
          <dgm:animLvl val="lvl"/>
          <dgm:resizeHandles val="exact"/>
        </dgm:presLayoutVars>
      </dgm:prSet>
      <dgm:spPr/>
    </dgm:pt>
    <dgm:pt modelId="{207CC349-B1A6-EA43-8379-3D85D76C8ED0}" type="pres">
      <dgm:prSet presAssocID="{8265532D-A7F4-D941-A6DE-FF9B2D2273F9}" presName="linNode" presStyleCnt="0"/>
      <dgm:spPr/>
    </dgm:pt>
    <dgm:pt modelId="{8E497C16-5269-3B4A-9692-34B619CFA8E1}" type="pres">
      <dgm:prSet presAssocID="{8265532D-A7F4-D941-A6DE-FF9B2D2273F9}" presName="parentText" presStyleLbl="node1" presStyleIdx="0" presStyleCnt="1" custScaleX="160434">
        <dgm:presLayoutVars>
          <dgm:chMax val="1"/>
          <dgm:bulletEnabled val="1"/>
        </dgm:presLayoutVars>
      </dgm:prSet>
      <dgm:spPr/>
    </dgm:pt>
  </dgm:ptLst>
  <dgm:cxnLst>
    <dgm:cxn modelId="{6CBFB113-9420-0740-8E47-50DF5FF250B8}" srcId="{1F9B2C5F-1CAC-FC48-93DF-C3D720A7E49B}" destId="{8265532D-A7F4-D941-A6DE-FF9B2D2273F9}" srcOrd="0" destOrd="0" parTransId="{0F87CFF5-4B0A-D645-810A-2824F389619D}" sibTransId="{C66FC09D-236F-794C-A17D-75E457DF1C29}"/>
    <dgm:cxn modelId="{685A6879-FB63-9C4E-96FC-A90BE151DA62}" type="presOf" srcId="{1F9B2C5F-1CAC-FC48-93DF-C3D720A7E49B}" destId="{F92A1E38-A66D-664C-BD3D-5C6E48E8E048}" srcOrd="0" destOrd="0" presId="urn:microsoft.com/office/officeart/2005/8/layout/vList5"/>
    <dgm:cxn modelId="{E83F9EEE-01CB-D446-AE1F-CA3E0D0D40CA}" type="presOf" srcId="{8265532D-A7F4-D941-A6DE-FF9B2D2273F9}" destId="{8E497C16-5269-3B4A-9692-34B619CFA8E1}" srcOrd="0" destOrd="0" presId="urn:microsoft.com/office/officeart/2005/8/layout/vList5"/>
    <dgm:cxn modelId="{BDFA58DC-F6D7-F747-BA48-70DA1CBB5CD7}" type="presParOf" srcId="{F92A1E38-A66D-664C-BD3D-5C6E48E8E048}" destId="{207CC349-B1A6-EA43-8379-3D85D76C8ED0}" srcOrd="0" destOrd="0" presId="urn:microsoft.com/office/officeart/2005/8/layout/vList5"/>
    <dgm:cxn modelId="{6A201988-7B00-F441-AC62-A548D4E5BBEC}" type="presParOf" srcId="{207CC349-B1A6-EA43-8379-3D85D76C8ED0}" destId="{8E497C16-5269-3B4A-9692-34B619CFA8E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E0CFFA-10F2-4EFC-A532-4D5126A6BE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210D9A3-46F6-489B-AD8A-5B5CCF3F1515}">
      <dgm:prSet/>
      <dgm:spPr/>
      <dgm:t>
        <a:bodyPr/>
        <a:lstStyle/>
        <a:p>
          <a:r>
            <a:rPr lang="en-US"/>
            <a:t>Sensing (Hearing and Understanding)</a:t>
          </a:r>
        </a:p>
      </dgm:t>
    </dgm:pt>
    <dgm:pt modelId="{BD425743-A856-4600-9F99-21B57F6CCFE6}" type="parTrans" cxnId="{72D902E3-BAD9-4104-904E-3474C5A66F0C}">
      <dgm:prSet/>
      <dgm:spPr/>
      <dgm:t>
        <a:bodyPr/>
        <a:lstStyle/>
        <a:p>
          <a:endParaRPr lang="en-US"/>
        </a:p>
      </dgm:t>
    </dgm:pt>
    <dgm:pt modelId="{155717BA-91B6-410C-93AE-8E1072FCA1C4}" type="sibTrans" cxnId="{72D902E3-BAD9-4104-904E-3474C5A66F0C}">
      <dgm:prSet/>
      <dgm:spPr/>
      <dgm:t>
        <a:bodyPr/>
        <a:lstStyle/>
        <a:p>
          <a:endParaRPr lang="en-US"/>
        </a:p>
      </dgm:t>
    </dgm:pt>
    <dgm:pt modelId="{179B9BBD-BF69-4BC3-A007-956CC54CCEF3}">
      <dgm:prSet/>
      <dgm:spPr/>
      <dgm:t>
        <a:bodyPr/>
        <a:lstStyle/>
        <a:p>
          <a:r>
            <a:rPr lang="en-US"/>
            <a:t>Processing (Remembering and Interpreting)</a:t>
          </a:r>
        </a:p>
      </dgm:t>
    </dgm:pt>
    <dgm:pt modelId="{B4CC059E-9F0B-4589-AD87-F171CC35817E}" type="parTrans" cxnId="{2214152D-1CE2-45F2-BC30-1A702884188A}">
      <dgm:prSet/>
      <dgm:spPr/>
      <dgm:t>
        <a:bodyPr/>
        <a:lstStyle/>
        <a:p>
          <a:endParaRPr lang="en-US"/>
        </a:p>
      </dgm:t>
    </dgm:pt>
    <dgm:pt modelId="{65C70ACC-2F49-4A3C-83D7-7E8D2A7E8EF7}" type="sibTrans" cxnId="{2214152D-1CE2-45F2-BC30-1A702884188A}">
      <dgm:prSet/>
      <dgm:spPr/>
      <dgm:t>
        <a:bodyPr/>
        <a:lstStyle/>
        <a:p>
          <a:endParaRPr lang="en-US"/>
        </a:p>
      </dgm:t>
    </dgm:pt>
    <dgm:pt modelId="{FA8614CD-0CB7-41C4-B85D-F2E9556E1289}">
      <dgm:prSet/>
      <dgm:spPr/>
      <dgm:t>
        <a:bodyPr/>
        <a:lstStyle/>
        <a:p>
          <a:r>
            <a:rPr lang="en-US"/>
            <a:t>Responding (Evaluating and Responding) </a:t>
          </a:r>
        </a:p>
      </dgm:t>
    </dgm:pt>
    <dgm:pt modelId="{61D72D30-B8C9-47AC-AFDB-91CBA72CFD9B}" type="parTrans" cxnId="{4F876FE5-628F-4670-9891-723897FA4797}">
      <dgm:prSet/>
      <dgm:spPr/>
      <dgm:t>
        <a:bodyPr/>
        <a:lstStyle/>
        <a:p>
          <a:endParaRPr lang="en-US"/>
        </a:p>
      </dgm:t>
    </dgm:pt>
    <dgm:pt modelId="{361DCFA7-C2CE-431C-88F6-40F3E62542B0}" type="sibTrans" cxnId="{4F876FE5-628F-4670-9891-723897FA4797}">
      <dgm:prSet/>
      <dgm:spPr/>
      <dgm:t>
        <a:bodyPr/>
        <a:lstStyle/>
        <a:p>
          <a:endParaRPr lang="en-US"/>
        </a:p>
      </dgm:t>
    </dgm:pt>
    <dgm:pt modelId="{C555E1A0-88A2-40E0-8D1A-60946BFB104A}" type="pres">
      <dgm:prSet presAssocID="{ADE0CFFA-10F2-4EFC-A532-4D5126A6BE67}" presName="root" presStyleCnt="0">
        <dgm:presLayoutVars>
          <dgm:dir/>
          <dgm:resizeHandles val="exact"/>
        </dgm:presLayoutVars>
      </dgm:prSet>
      <dgm:spPr/>
    </dgm:pt>
    <dgm:pt modelId="{31EA39C9-6449-475C-9F15-FA4D05055875}" type="pres">
      <dgm:prSet presAssocID="{9210D9A3-46F6-489B-AD8A-5B5CCF3F1515}" presName="compNode" presStyleCnt="0"/>
      <dgm:spPr/>
    </dgm:pt>
    <dgm:pt modelId="{C4BBCB58-80DD-498A-9CA2-D47A4FBF45AF}" type="pres">
      <dgm:prSet presAssocID="{9210D9A3-46F6-489B-AD8A-5B5CCF3F1515}" presName="bgRect" presStyleLbl="bgShp" presStyleIdx="0" presStyleCnt="3"/>
      <dgm:spPr/>
    </dgm:pt>
    <dgm:pt modelId="{81E0F8DE-1257-4C3A-84CF-CEDF8C3BC477}" type="pres">
      <dgm:prSet presAssocID="{9210D9A3-46F6-489B-AD8A-5B5CCF3F151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9E741B46-0248-41EF-9AD6-87730C086D53}" type="pres">
      <dgm:prSet presAssocID="{9210D9A3-46F6-489B-AD8A-5B5CCF3F1515}" presName="spaceRect" presStyleCnt="0"/>
      <dgm:spPr/>
    </dgm:pt>
    <dgm:pt modelId="{0C6DD9A6-2889-4645-9369-B09C4841D85B}" type="pres">
      <dgm:prSet presAssocID="{9210D9A3-46F6-489B-AD8A-5B5CCF3F1515}" presName="parTx" presStyleLbl="revTx" presStyleIdx="0" presStyleCnt="3">
        <dgm:presLayoutVars>
          <dgm:chMax val="0"/>
          <dgm:chPref val="0"/>
        </dgm:presLayoutVars>
      </dgm:prSet>
      <dgm:spPr/>
    </dgm:pt>
    <dgm:pt modelId="{B9B0A01B-514D-4E8F-946F-0C4B1F2C7C3B}" type="pres">
      <dgm:prSet presAssocID="{155717BA-91B6-410C-93AE-8E1072FCA1C4}" presName="sibTrans" presStyleCnt="0"/>
      <dgm:spPr/>
    </dgm:pt>
    <dgm:pt modelId="{F1BA3027-CE2D-46E2-A76F-D48AFD8ABA20}" type="pres">
      <dgm:prSet presAssocID="{179B9BBD-BF69-4BC3-A007-956CC54CCEF3}" presName="compNode" presStyleCnt="0"/>
      <dgm:spPr/>
    </dgm:pt>
    <dgm:pt modelId="{782B9782-5575-4D17-A3AB-61D47D979728}" type="pres">
      <dgm:prSet presAssocID="{179B9BBD-BF69-4BC3-A007-956CC54CCEF3}" presName="bgRect" presStyleLbl="bgShp" presStyleIdx="1" presStyleCnt="3"/>
      <dgm:spPr/>
    </dgm:pt>
    <dgm:pt modelId="{24BE6268-C2C9-44BF-9013-9ECF300305E0}" type="pres">
      <dgm:prSet presAssocID="{179B9BBD-BF69-4BC3-A007-956CC54CCEF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28E14BE7-B6FB-4FCC-AD9F-36B73CAEA75D}" type="pres">
      <dgm:prSet presAssocID="{179B9BBD-BF69-4BC3-A007-956CC54CCEF3}" presName="spaceRect" presStyleCnt="0"/>
      <dgm:spPr/>
    </dgm:pt>
    <dgm:pt modelId="{478F0F61-F1AF-418A-BADC-49882CD8B352}" type="pres">
      <dgm:prSet presAssocID="{179B9BBD-BF69-4BC3-A007-956CC54CCEF3}" presName="parTx" presStyleLbl="revTx" presStyleIdx="1" presStyleCnt="3">
        <dgm:presLayoutVars>
          <dgm:chMax val="0"/>
          <dgm:chPref val="0"/>
        </dgm:presLayoutVars>
      </dgm:prSet>
      <dgm:spPr/>
    </dgm:pt>
    <dgm:pt modelId="{B8C93E6B-9161-4376-A144-1909382237CF}" type="pres">
      <dgm:prSet presAssocID="{65C70ACC-2F49-4A3C-83D7-7E8D2A7E8EF7}" presName="sibTrans" presStyleCnt="0"/>
      <dgm:spPr/>
    </dgm:pt>
    <dgm:pt modelId="{2C3781B0-960E-4ACD-9A7A-F2BD45321BA2}" type="pres">
      <dgm:prSet presAssocID="{FA8614CD-0CB7-41C4-B85D-F2E9556E1289}" presName="compNode" presStyleCnt="0"/>
      <dgm:spPr/>
    </dgm:pt>
    <dgm:pt modelId="{C0535A7A-488F-410F-BE64-D7F96E7E4C95}" type="pres">
      <dgm:prSet presAssocID="{FA8614CD-0CB7-41C4-B85D-F2E9556E1289}" presName="bgRect" presStyleLbl="bgShp" presStyleIdx="2" presStyleCnt="3"/>
      <dgm:spPr/>
    </dgm:pt>
    <dgm:pt modelId="{145008D6-D1ED-49E4-9144-5F954271BB81}" type="pres">
      <dgm:prSet presAssocID="{FA8614CD-0CB7-41C4-B85D-F2E9556E128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C8F59126-A4B3-4449-94FA-B27EB55E751B}" type="pres">
      <dgm:prSet presAssocID="{FA8614CD-0CB7-41C4-B85D-F2E9556E1289}" presName="spaceRect" presStyleCnt="0"/>
      <dgm:spPr/>
    </dgm:pt>
    <dgm:pt modelId="{49CB4267-38D0-4C22-B960-F3C7D08E931A}" type="pres">
      <dgm:prSet presAssocID="{FA8614CD-0CB7-41C4-B85D-F2E9556E128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1750B26-9F2C-424A-A812-5C88B4A9E4FD}" type="presOf" srcId="{ADE0CFFA-10F2-4EFC-A532-4D5126A6BE67}" destId="{C555E1A0-88A2-40E0-8D1A-60946BFB104A}" srcOrd="0" destOrd="0" presId="urn:microsoft.com/office/officeart/2018/2/layout/IconVerticalSolidList"/>
    <dgm:cxn modelId="{2214152D-1CE2-45F2-BC30-1A702884188A}" srcId="{ADE0CFFA-10F2-4EFC-A532-4D5126A6BE67}" destId="{179B9BBD-BF69-4BC3-A007-956CC54CCEF3}" srcOrd="1" destOrd="0" parTransId="{B4CC059E-9F0B-4589-AD87-F171CC35817E}" sibTransId="{65C70ACC-2F49-4A3C-83D7-7E8D2A7E8EF7}"/>
    <dgm:cxn modelId="{5A29026B-6BF5-498A-ABFD-A728454007F7}" type="presOf" srcId="{179B9BBD-BF69-4BC3-A007-956CC54CCEF3}" destId="{478F0F61-F1AF-418A-BADC-49882CD8B352}" srcOrd="0" destOrd="0" presId="urn:microsoft.com/office/officeart/2018/2/layout/IconVerticalSolidList"/>
    <dgm:cxn modelId="{9260FC93-0734-4303-88B3-1B8C23FDF4F8}" type="presOf" srcId="{FA8614CD-0CB7-41C4-B85D-F2E9556E1289}" destId="{49CB4267-38D0-4C22-B960-F3C7D08E931A}" srcOrd="0" destOrd="0" presId="urn:microsoft.com/office/officeart/2018/2/layout/IconVerticalSolidList"/>
    <dgm:cxn modelId="{96CB0AB8-2FB6-417F-9977-F915B2EE2BA0}" type="presOf" srcId="{9210D9A3-46F6-489B-AD8A-5B5CCF3F1515}" destId="{0C6DD9A6-2889-4645-9369-B09C4841D85B}" srcOrd="0" destOrd="0" presId="urn:microsoft.com/office/officeart/2018/2/layout/IconVerticalSolidList"/>
    <dgm:cxn modelId="{72D902E3-BAD9-4104-904E-3474C5A66F0C}" srcId="{ADE0CFFA-10F2-4EFC-A532-4D5126A6BE67}" destId="{9210D9A3-46F6-489B-AD8A-5B5CCF3F1515}" srcOrd="0" destOrd="0" parTransId="{BD425743-A856-4600-9F99-21B57F6CCFE6}" sibTransId="{155717BA-91B6-410C-93AE-8E1072FCA1C4}"/>
    <dgm:cxn modelId="{4F876FE5-628F-4670-9891-723897FA4797}" srcId="{ADE0CFFA-10F2-4EFC-A532-4D5126A6BE67}" destId="{FA8614CD-0CB7-41C4-B85D-F2E9556E1289}" srcOrd="2" destOrd="0" parTransId="{61D72D30-B8C9-47AC-AFDB-91CBA72CFD9B}" sibTransId="{361DCFA7-C2CE-431C-88F6-40F3E62542B0}"/>
    <dgm:cxn modelId="{DC4BF5B1-B0A3-4B4E-9866-86696CD8AC64}" type="presParOf" srcId="{C555E1A0-88A2-40E0-8D1A-60946BFB104A}" destId="{31EA39C9-6449-475C-9F15-FA4D05055875}" srcOrd="0" destOrd="0" presId="urn:microsoft.com/office/officeart/2018/2/layout/IconVerticalSolidList"/>
    <dgm:cxn modelId="{AA1007C5-BF3A-498F-B6B6-C11DBAA9F409}" type="presParOf" srcId="{31EA39C9-6449-475C-9F15-FA4D05055875}" destId="{C4BBCB58-80DD-498A-9CA2-D47A4FBF45AF}" srcOrd="0" destOrd="0" presId="urn:microsoft.com/office/officeart/2018/2/layout/IconVerticalSolidList"/>
    <dgm:cxn modelId="{45883885-6620-4145-98B9-CE888FF751E8}" type="presParOf" srcId="{31EA39C9-6449-475C-9F15-FA4D05055875}" destId="{81E0F8DE-1257-4C3A-84CF-CEDF8C3BC477}" srcOrd="1" destOrd="0" presId="urn:microsoft.com/office/officeart/2018/2/layout/IconVerticalSolidList"/>
    <dgm:cxn modelId="{F5798491-CBBC-4489-A84D-628FE8C0F0D3}" type="presParOf" srcId="{31EA39C9-6449-475C-9F15-FA4D05055875}" destId="{9E741B46-0248-41EF-9AD6-87730C086D53}" srcOrd="2" destOrd="0" presId="urn:microsoft.com/office/officeart/2018/2/layout/IconVerticalSolidList"/>
    <dgm:cxn modelId="{52704A36-5F6C-4032-84E7-A48607C045A3}" type="presParOf" srcId="{31EA39C9-6449-475C-9F15-FA4D05055875}" destId="{0C6DD9A6-2889-4645-9369-B09C4841D85B}" srcOrd="3" destOrd="0" presId="urn:microsoft.com/office/officeart/2018/2/layout/IconVerticalSolidList"/>
    <dgm:cxn modelId="{94583EA1-25F5-4C8A-8A97-5F720FEABFED}" type="presParOf" srcId="{C555E1A0-88A2-40E0-8D1A-60946BFB104A}" destId="{B9B0A01B-514D-4E8F-946F-0C4B1F2C7C3B}" srcOrd="1" destOrd="0" presId="urn:microsoft.com/office/officeart/2018/2/layout/IconVerticalSolidList"/>
    <dgm:cxn modelId="{E8FE1830-3B0A-4C68-BD1F-8265C57F08C2}" type="presParOf" srcId="{C555E1A0-88A2-40E0-8D1A-60946BFB104A}" destId="{F1BA3027-CE2D-46E2-A76F-D48AFD8ABA20}" srcOrd="2" destOrd="0" presId="urn:microsoft.com/office/officeart/2018/2/layout/IconVerticalSolidList"/>
    <dgm:cxn modelId="{9B9E1D2E-C770-4F35-A13B-034EAD13E7C1}" type="presParOf" srcId="{F1BA3027-CE2D-46E2-A76F-D48AFD8ABA20}" destId="{782B9782-5575-4D17-A3AB-61D47D979728}" srcOrd="0" destOrd="0" presId="urn:microsoft.com/office/officeart/2018/2/layout/IconVerticalSolidList"/>
    <dgm:cxn modelId="{F3DB4591-F70C-42E8-A4CC-332267E02433}" type="presParOf" srcId="{F1BA3027-CE2D-46E2-A76F-D48AFD8ABA20}" destId="{24BE6268-C2C9-44BF-9013-9ECF300305E0}" srcOrd="1" destOrd="0" presId="urn:microsoft.com/office/officeart/2018/2/layout/IconVerticalSolidList"/>
    <dgm:cxn modelId="{0ACF5359-286B-49DA-82A5-4C0C72AE241B}" type="presParOf" srcId="{F1BA3027-CE2D-46E2-A76F-D48AFD8ABA20}" destId="{28E14BE7-B6FB-4FCC-AD9F-36B73CAEA75D}" srcOrd="2" destOrd="0" presId="urn:microsoft.com/office/officeart/2018/2/layout/IconVerticalSolidList"/>
    <dgm:cxn modelId="{ED4D09CD-B805-42A4-B326-D6AA57BA12BD}" type="presParOf" srcId="{F1BA3027-CE2D-46E2-A76F-D48AFD8ABA20}" destId="{478F0F61-F1AF-418A-BADC-49882CD8B352}" srcOrd="3" destOrd="0" presId="urn:microsoft.com/office/officeart/2018/2/layout/IconVerticalSolidList"/>
    <dgm:cxn modelId="{916BE63F-5B5A-46CB-BD85-A76D67E73A5A}" type="presParOf" srcId="{C555E1A0-88A2-40E0-8D1A-60946BFB104A}" destId="{B8C93E6B-9161-4376-A144-1909382237CF}" srcOrd="3" destOrd="0" presId="urn:microsoft.com/office/officeart/2018/2/layout/IconVerticalSolidList"/>
    <dgm:cxn modelId="{0F3245C8-4043-4B83-9ED6-7A5AA6BA5171}" type="presParOf" srcId="{C555E1A0-88A2-40E0-8D1A-60946BFB104A}" destId="{2C3781B0-960E-4ACD-9A7A-F2BD45321BA2}" srcOrd="4" destOrd="0" presId="urn:microsoft.com/office/officeart/2018/2/layout/IconVerticalSolidList"/>
    <dgm:cxn modelId="{371484F5-1AA2-4FEA-833A-F0C1161CD392}" type="presParOf" srcId="{2C3781B0-960E-4ACD-9A7A-F2BD45321BA2}" destId="{C0535A7A-488F-410F-BE64-D7F96E7E4C95}" srcOrd="0" destOrd="0" presId="urn:microsoft.com/office/officeart/2018/2/layout/IconVerticalSolidList"/>
    <dgm:cxn modelId="{F46DF8EC-1914-498C-AE3C-E24C4073ADBD}" type="presParOf" srcId="{2C3781B0-960E-4ACD-9A7A-F2BD45321BA2}" destId="{145008D6-D1ED-49E4-9144-5F954271BB81}" srcOrd="1" destOrd="0" presId="urn:microsoft.com/office/officeart/2018/2/layout/IconVerticalSolidList"/>
    <dgm:cxn modelId="{36E7F977-6E94-489E-9AE8-EA5B797C9BE3}" type="presParOf" srcId="{2C3781B0-960E-4ACD-9A7A-F2BD45321BA2}" destId="{C8F59126-A4B3-4449-94FA-B27EB55E751B}" srcOrd="2" destOrd="0" presId="urn:microsoft.com/office/officeart/2018/2/layout/IconVerticalSolidList"/>
    <dgm:cxn modelId="{0ECFBEA3-DDC9-4F6D-924F-9A32A7D9D86F}" type="presParOf" srcId="{2C3781B0-960E-4ACD-9A7A-F2BD45321BA2}" destId="{49CB4267-38D0-4C22-B960-F3C7D08E931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AF68CB-B367-4DF1-A308-36BA28B3FC2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CF074D2-4B68-4684-8725-3115A6C1E3C8}">
      <dgm:prSet/>
      <dgm:spPr/>
      <dgm:t>
        <a:bodyPr/>
        <a:lstStyle/>
        <a:p>
          <a:r>
            <a:rPr lang="en-US"/>
            <a:t>Key definitions:</a:t>
          </a:r>
        </a:p>
      </dgm:t>
    </dgm:pt>
    <dgm:pt modelId="{25CD2D68-A9E9-4E98-976F-64A3F47FC832}" type="parTrans" cxnId="{0AE5E5AB-511D-49A8-A446-698FDC35DE84}">
      <dgm:prSet/>
      <dgm:spPr/>
      <dgm:t>
        <a:bodyPr/>
        <a:lstStyle/>
        <a:p>
          <a:endParaRPr lang="en-US"/>
        </a:p>
      </dgm:t>
    </dgm:pt>
    <dgm:pt modelId="{1870D533-CF5F-4B3F-A257-362423170B3F}" type="sibTrans" cxnId="{0AE5E5AB-511D-49A8-A446-698FDC35DE84}">
      <dgm:prSet/>
      <dgm:spPr/>
      <dgm:t>
        <a:bodyPr/>
        <a:lstStyle/>
        <a:p>
          <a:endParaRPr lang="en-US"/>
        </a:p>
      </dgm:t>
    </dgm:pt>
    <dgm:pt modelId="{07A6DAD5-CD04-441D-9E06-DF199B9D539E}">
      <dgm:prSet/>
      <dgm:spPr/>
      <dgm:t>
        <a:bodyPr/>
        <a:lstStyle/>
        <a:p>
          <a:r>
            <a:rPr lang="en-US" dirty="0"/>
            <a:t>Know all the different ways we process and form biases (peripheral, heuristic, central, confirmation bias).</a:t>
          </a:r>
        </a:p>
      </dgm:t>
    </dgm:pt>
    <dgm:pt modelId="{9D648D6E-604F-4F22-944C-607E84FD1355}" type="parTrans" cxnId="{F2736CF7-EE83-49B5-AAF6-41ADF9303985}">
      <dgm:prSet/>
      <dgm:spPr/>
      <dgm:t>
        <a:bodyPr/>
        <a:lstStyle/>
        <a:p>
          <a:endParaRPr lang="en-US"/>
        </a:p>
      </dgm:t>
    </dgm:pt>
    <dgm:pt modelId="{DCE5791E-0D41-467B-86BD-6351F0F91145}" type="sibTrans" cxnId="{F2736CF7-EE83-49B5-AAF6-41ADF9303985}">
      <dgm:prSet/>
      <dgm:spPr/>
      <dgm:t>
        <a:bodyPr/>
        <a:lstStyle/>
        <a:p>
          <a:endParaRPr lang="en-US"/>
        </a:p>
      </dgm:t>
    </dgm:pt>
    <dgm:pt modelId="{8648BE06-9639-4630-A779-423B2150F814}">
      <dgm:prSet/>
      <dgm:spPr/>
      <dgm:t>
        <a:bodyPr/>
        <a:lstStyle/>
        <a:p>
          <a:r>
            <a:rPr lang="en-US"/>
            <a:t>Key skills:</a:t>
          </a:r>
        </a:p>
      </dgm:t>
    </dgm:pt>
    <dgm:pt modelId="{641A7768-577B-428C-9728-CE4DE292BA92}" type="parTrans" cxnId="{13EC28A6-4D87-44B7-8041-BF4094E495FD}">
      <dgm:prSet/>
      <dgm:spPr/>
      <dgm:t>
        <a:bodyPr/>
        <a:lstStyle/>
        <a:p>
          <a:endParaRPr lang="en-US"/>
        </a:p>
      </dgm:t>
    </dgm:pt>
    <dgm:pt modelId="{3487EE04-A3AA-4860-B002-5D91D2A6A0EF}" type="sibTrans" cxnId="{13EC28A6-4D87-44B7-8041-BF4094E495FD}">
      <dgm:prSet/>
      <dgm:spPr/>
      <dgm:t>
        <a:bodyPr/>
        <a:lstStyle/>
        <a:p>
          <a:endParaRPr lang="en-US"/>
        </a:p>
      </dgm:t>
    </dgm:pt>
    <dgm:pt modelId="{02D37722-4171-484D-8160-5FB01346470D}">
      <dgm:prSet/>
      <dgm:spPr/>
      <dgm:t>
        <a:bodyPr/>
        <a:lstStyle/>
        <a:p>
          <a:r>
            <a:rPr lang="en-US" dirty="0"/>
            <a:t>Listening actively to prevent stereotypes and unfair judgments.</a:t>
          </a:r>
        </a:p>
      </dgm:t>
    </dgm:pt>
    <dgm:pt modelId="{04D5DC0C-423A-4026-BFF5-9406D5CD43EA}" type="parTrans" cxnId="{4AFB3183-CDC4-42EE-BC18-A305A3DAD98A}">
      <dgm:prSet/>
      <dgm:spPr/>
      <dgm:t>
        <a:bodyPr/>
        <a:lstStyle/>
        <a:p>
          <a:endParaRPr lang="en-US"/>
        </a:p>
      </dgm:t>
    </dgm:pt>
    <dgm:pt modelId="{AF2E4277-104A-4CE8-A608-BCB3C3E1C37E}" type="sibTrans" cxnId="{4AFB3183-CDC4-42EE-BC18-A305A3DAD98A}">
      <dgm:prSet/>
      <dgm:spPr/>
      <dgm:t>
        <a:bodyPr/>
        <a:lstStyle/>
        <a:p>
          <a:endParaRPr lang="en-US"/>
        </a:p>
      </dgm:t>
    </dgm:pt>
    <dgm:pt modelId="{15714C93-8C0B-49E9-8B7D-5BF86267D643}">
      <dgm:prSet/>
      <dgm:spPr/>
      <dgm:t>
        <a:bodyPr/>
        <a:lstStyle/>
        <a:p>
          <a:r>
            <a:rPr lang="en-US" dirty="0"/>
            <a:t>The different forms of listening, stereotyping, and logical fallacies. </a:t>
          </a:r>
        </a:p>
      </dgm:t>
    </dgm:pt>
    <dgm:pt modelId="{92FC7E9B-0448-4EC5-9C15-C6F615E2D0F5}" type="sibTrans" cxnId="{E9B8B740-8BEE-4F9D-AB36-FD2D72AC4D39}">
      <dgm:prSet/>
      <dgm:spPr/>
      <dgm:t>
        <a:bodyPr/>
        <a:lstStyle/>
        <a:p>
          <a:endParaRPr lang="en-US"/>
        </a:p>
      </dgm:t>
    </dgm:pt>
    <dgm:pt modelId="{AEF73E2E-31D2-480F-B460-18D938E5C4DE}" type="parTrans" cxnId="{E9B8B740-8BEE-4F9D-AB36-FD2D72AC4D39}">
      <dgm:prSet/>
      <dgm:spPr/>
      <dgm:t>
        <a:bodyPr/>
        <a:lstStyle/>
        <a:p>
          <a:endParaRPr lang="en-US"/>
        </a:p>
      </dgm:t>
    </dgm:pt>
    <dgm:pt modelId="{94846CAA-EE85-E148-BEEA-72F35A7119AA}">
      <dgm:prSet/>
      <dgm:spPr/>
      <dgm:t>
        <a:bodyPr/>
        <a:lstStyle/>
        <a:p>
          <a:r>
            <a:rPr lang="en-US" dirty="0"/>
            <a:t>Identifying gaps in logic when evaluating debates to be a better citizen. </a:t>
          </a:r>
        </a:p>
      </dgm:t>
    </dgm:pt>
    <dgm:pt modelId="{0236551C-58DF-1D47-BF90-7C200D3A7416}" type="parTrans" cxnId="{6ED1F65F-38A7-5344-90BB-F5A5F684975A}">
      <dgm:prSet/>
      <dgm:spPr/>
      <dgm:t>
        <a:bodyPr/>
        <a:lstStyle/>
        <a:p>
          <a:endParaRPr lang="en-US"/>
        </a:p>
      </dgm:t>
    </dgm:pt>
    <dgm:pt modelId="{CFE84962-0E09-EB48-82B3-2F91789545E3}" type="sibTrans" cxnId="{6ED1F65F-38A7-5344-90BB-F5A5F684975A}">
      <dgm:prSet/>
      <dgm:spPr/>
      <dgm:t>
        <a:bodyPr/>
        <a:lstStyle/>
        <a:p>
          <a:endParaRPr lang="en-US"/>
        </a:p>
      </dgm:t>
    </dgm:pt>
    <dgm:pt modelId="{4DDA4348-A945-5C45-8F5E-5B02C162301C}" type="pres">
      <dgm:prSet presAssocID="{36AF68CB-B367-4DF1-A308-36BA28B3FC28}" presName="linear" presStyleCnt="0">
        <dgm:presLayoutVars>
          <dgm:dir/>
          <dgm:animLvl val="lvl"/>
          <dgm:resizeHandles val="exact"/>
        </dgm:presLayoutVars>
      </dgm:prSet>
      <dgm:spPr/>
    </dgm:pt>
    <dgm:pt modelId="{EF3BD9AC-BCD7-AD40-9AB8-754EAA1994AB}" type="pres">
      <dgm:prSet presAssocID="{FCF074D2-4B68-4684-8725-3115A6C1E3C8}" presName="parentLin" presStyleCnt="0"/>
      <dgm:spPr/>
    </dgm:pt>
    <dgm:pt modelId="{F096B8DD-9352-7944-8E01-59F3CC159193}" type="pres">
      <dgm:prSet presAssocID="{FCF074D2-4B68-4684-8725-3115A6C1E3C8}" presName="parentLeftMargin" presStyleLbl="node1" presStyleIdx="0" presStyleCnt="2"/>
      <dgm:spPr/>
    </dgm:pt>
    <dgm:pt modelId="{E2AAA573-1F9C-B344-9B90-502F35C7A2FB}" type="pres">
      <dgm:prSet presAssocID="{FCF074D2-4B68-4684-8725-3115A6C1E3C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0778E1C-08EE-8445-B3C9-6AEE029B6CD3}" type="pres">
      <dgm:prSet presAssocID="{FCF074D2-4B68-4684-8725-3115A6C1E3C8}" presName="negativeSpace" presStyleCnt="0"/>
      <dgm:spPr/>
    </dgm:pt>
    <dgm:pt modelId="{055DB4B0-660D-9B45-ABF0-F6606E7BAFE1}" type="pres">
      <dgm:prSet presAssocID="{FCF074D2-4B68-4684-8725-3115A6C1E3C8}" presName="childText" presStyleLbl="conFgAcc1" presStyleIdx="0" presStyleCnt="2">
        <dgm:presLayoutVars>
          <dgm:bulletEnabled val="1"/>
        </dgm:presLayoutVars>
      </dgm:prSet>
      <dgm:spPr/>
    </dgm:pt>
    <dgm:pt modelId="{0145EC60-2163-5246-AE9D-3461CF488C4C}" type="pres">
      <dgm:prSet presAssocID="{1870D533-CF5F-4B3F-A257-362423170B3F}" presName="spaceBetweenRectangles" presStyleCnt="0"/>
      <dgm:spPr/>
    </dgm:pt>
    <dgm:pt modelId="{77AB4D3E-4AFB-194A-B551-86E95C7BA25A}" type="pres">
      <dgm:prSet presAssocID="{8648BE06-9639-4630-A779-423B2150F814}" presName="parentLin" presStyleCnt="0"/>
      <dgm:spPr/>
    </dgm:pt>
    <dgm:pt modelId="{938C4EF8-1D11-C74F-9696-17BF8816C602}" type="pres">
      <dgm:prSet presAssocID="{8648BE06-9639-4630-A779-423B2150F814}" presName="parentLeftMargin" presStyleLbl="node1" presStyleIdx="0" presStyleCnt="2"/>
      <dgm:spPr/>
    </dgm:pt>
    <dgm:pt modelId="{F54B0398-21D9-8A4B-B8FC-F12077B7285E}" type="pres">
      <dgm:prSet presAssocID="{8648BE06-9639-4630-A779-423B2150F81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18EB8B9-E3CB-9A40-A212-F832CDD19B1B}" type="pres">
      <dgm:prSet presAssocID="{8648BE06-9639-4630-A779-423B2150F814}" presName="negativeSpace" presStyleCnt="0"/>
      <dgm:spPr/>
    </dgm:pt>
    <dgm:pt modelId="{C05B8ED5-C0A2-2641-9160-AE2192CCA8E6}" type="pres">
      <dgm:prSet presAssocID="{8648BE06-9639-4630-A779-423B2150F81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6FD6421-1C8A-EB49-8573-80A463C3ABBF}" type="presOf" srcId="{94846CAA-EE85-E148-BEEA-72F35A7119AA}" destId="{C05B8ED5-C0A2-2641-9160-AE2192CCA8E6}" srcOrd="0" destOrd="1" presId="urn:microsoft.com/office/officeart/2005/8/layout/list1"/>
    <dgm:cxn modelId="{4051DE23-0CF9-6B45-BC5E-C4B9B3D06F18}" type="presOf" srcId="{8648BE06-9639-4630-A779-423B2150F814}" destId="{F54B0398-21D9-8A4B-B8FC-F12077B7285E}" srcOrd="1" destOrd="0" presId="urn:microsoft.com/office/officeart/2005/8/layout/list1"/>
    <dgm:cxn modelId="{E9B8B740-8BEE-4F9D-AB36-FD2D72AC4D39}" srcId="{FCF074D2-4B68-4684-8725-3115A6C1E3C8}" destId="{15714C93-8C0B-49E9-8B7D-5BF86267D643}" srcOrd="1" destOrd="0" parTransId="{AEF73E2E-31D2-480F-B460-18D938E5C4DE}" sibTransId="{92FC7E9B-0448-4EC5-9C15-C6F615E2D0F5}"/>
    <dgm:cxn modelId="{0DCFAA50-AE50-FE4F-8685-121E509D3879}" type="presOf" srcId="{FCF074D2-4B68-4684-8725-3115A6C1E3C8}" destId="{E2AAA573-1F9C-B344-9B90-502F35C7A2FB}" srcOrd="1" destOrd="0" presId="urn:microsoft.com/office/officeart/2005/8/layout/list1"/>
    <dgm:cxn modelId="{6ED1F65F-38A7-5344-90BB-F5A5F684975A}" srcId="{8648BE06-9639-4630-A779-423B2150F814}" destId="{94846CAA-EE85-E148-BEEA-72F35A7119AA}" srcOrd="1" destOrd="0" parTransId="{0236551C-58DF-1D47-BF90-7C200D3A7416}" sibTransId="{CFE84962-0E09-EB48-82B3-2F91789545E3}"/>
    <dgm:cxn modelId="{155E1868-0ED6-9D43-AC69-13C7E199B7CE}" type="presOf" srcId="{36AF68CB-B367-4DF1-A308-36BA28B3FC28}" destId="{4DDA4348-A945-5C45-8F5E-5B02C162301C}" srcOrd="0" destOrd="0" presId="urn:microsoft.com/office/officeart/2005/8/layout/list1"/>
    <dgm:cxn modelId="{DD82746D-B1FB-1943-B2F0-ABA69D10D20B}" type="presOf" srcId="{8648BE06-9639-4630-A779-423B2150F814}" destId="{938C4EF8-1D11-C74F-9696-17BF8816C602}" srcOrd="0" destOrd="0" presId="urn:microsoft.com/office/officeart/2005/8/layout/list1"/>
    <dgm:cxn modelId="{68884779-B3BE-134A-94E3-1846EE1612FE}" type="presOf" srcId="{FCF074D2-4B68-4684-8725-3115A6C1E3C8}" destId="{F096B8DD-9352-7944-8E01-59F3CC159193}" srcOrd="0" destOrd="0" presId="urn:microsoft.com/office/officeart/2005/8/layout/list1"/>
    <dgm:cxn modelId="{4AFB3183-CDC4-42EE-BC18-A305A3DAD98A}" srcId="{8648BE06-9639-4630-A779-423B2150F814}" destId="{02D37722-4171-484D-8160-5FB01346470D}" srcOrd="0" destOrd="0" parTransId="{04D5DC0C-423A-4026-BFF5-9406D5CD43EA}" sibTransId="{AF2E4277-104A-4CE8-A608-BCB3C3E1C37E}"/>
    <dgm:cxn modelId="{13EC28A6-4D87-44B7-8041-BF4094E495FD}" srcId="{36AF68CB-B367-4DF1-A308-36BA28B3FC28}" destId="{8648BE06-9639-4630-A779-423B2150F814}" srcOrd="1" destOrd="0" parTransId="{641A7768-577B-428C-9728-CE4DE292BA92}" sibTransId="{3487EE04-A3AA-4860-B002-5D91D2A6A0EF}"/>
    <dgm:cxn modelId="{0AE5E5AB-511D-49A8-A446-698FDC35DE84}" srcId="{36AF68CB-B367-4DF1-A308-36BA28B3FC28}" destId="{FCF074D2-4B68-4684-8725-3115A6C1E3C8}" srcOrd="0" destOrd="0" parTransId="{25CD2D68-A9E9-4E98-976F-64A3F47FC832}" sibTransId="{1870D533-CF5F-4B3F-A257-362423170B3F}"/>
    <dgm:cxn modelId="{52AC49E5-7366-D240-A1AE-1DCB7AC15AE5}" type="presOf" srcId="{07A6DAD5-CD04-441D-9E06-DF199B9D539E}" destId="{055DB4B0-660D-9B45-ABF0-F6606E7BAFE1}" srcOrd="0" destOrd="0" presId="urn:microsoft.com/office/officeart/2005/8/layout/list1"/>
    <dgm:cxn modelId="{D94BC6F1-74C9-7144-88D6-9520ABE42C7E}" type="presOf" srcId="{15714C93-8C0B-49E9-8B7D-5BF86267D643}" destId="{055DB4B0-660D-9B45-ABF0-F6606E7BAFE1}" srcOrd="0" destOrd="1" presId="urn:microsoft.com/office/officeart/2005/8/layout/list1"/>
    <dgm:cxn modelId="{F2736CF7-EE83-49B5-AAF6-41ADF9303985}" srcId="{FCF074D2-4B68-4684-8725-3115A6C1E3C8}" destId="{07A6DAD5-CD04-441D-9E06-DF199B9D539E}" srcOrd="0" destOrd="0" parTransId="{9D648D6E-604F-4F22-944C-607E84FD1355}" sibTransId="{DCE5791E-0D41-467B-86BD-6351F0F91145}"/>
    <dgm:cxn modelId="{FDD8A8FA-C55D-6146-9965-4F04AA26D38C}" type="presOf" srcId="{02D37722-4171-484D-8160-5FB01346470D}" destId="{C05B8ED5-C0A2-2641-9160-AE2192CCA8E6}" srcOrd="0" destOrd="0" presId="urn:microsoft.com/office/officeart/2005/8/layout/list1"/>
    <dgm:cxn modelId="{DC6FA456-E21C-FC4F-B6D3-1D625ABF7262}" type="presParOf" srcId="{4DDA4348-A945-5C45-8F5E-5B02C162301C}" destId="{EF3BD9AC-BCD7-AD40-9AB8-754EAA1994AB}" srcOrd="0" destOrd="0" presId="urn:microsoft.com/office/officeart/2005/8/layout/list1"/>
    <dgm:cxn modelId="{BA546690-D765-3944-919E-5548188F1883}" type="presParOf" srcId="{EF3BD9AC-BCD7-AD40-9AB8-754EAA1994AB}" destId="{F096B8DD-9352-7944-8E01-59F3CC159193}" srcOrd="0" destOrd="0" presId="urn:microsoft.com/office/officeart/2005/8/layout/list1"/>
    <dgm:cxn modelId="{6E909348-EE25-EA4E-8DDC-F68BDDDBB49B}" type="presParOf" srcId="{EF3BD9AC-BCD7-AD40-9AB8-754EAA1994AB}" destId="{E2AAA573-1F9C-B344-9B90-502F35C7A2FB}" srcOrd="1" destOrd="0" presId="urn:microsoft.com/office/officeart/2005/8/layout/list1"/>
    <dgm:cxn modelId="{5DE2B825-8B22-B340-A49E-CF716D672D94}" type="presParOf" srcId="{4DDA4348-A945-5C45-8F5E-5B02C162301C}" destId="{90778E1C-08EE-8445-B3C9-6AEE029B6CD3}" srcOrd="1" destOrd="0" presId="urn:microsoft.com/office/officeart/2005/8/layout/list1"/>
    <dgm:cxn modelId="{94810820-7458-8646-82B5-8C6C3582D344}" type="presParOf" srcId="{4DDA4348-A945-5C45-8F5E-5B02C162301C}" destId="{055DB4B0-660D-9B45-ABF0-F6606E7BAFE1}" srcOrd="2" destOrd="0" presId="urn:microsoft.com/office/officeart/2005/8/layout/list1"/>
    <dgm:cxn modelId="{2DF1E89D-B32D-FC48-A1D3-ADD80781D025}" type="presParOf" srcId="{4DDA4348-A945-5C45-8F5E-5B02C162301C}" destId="{0145EC60-2163-5246-AE9D-3461CF488C4C}" srcOrd="3" destOrd="0" presId="urn:microsoft.com/office/officeart/2005/8/layout/list1"/>
    <dgm:cxn modelId="{A76B6019-2423-0E41-BC30-67E858AACAD0}" type="presParOf" srcId="{4DDA4348-A945-5C45-8F5E-5B02C162301C}" destId="{77AB4D3E-4AFB-194A-B551-86E95C7BA25A}" srcOrd="4" destOrd="0" presId="urn:microsoft.com/office/officeart/2005/8/layout/list1"/>
    <dgm:cxn modelId="{ACF07D16-E3A6-4F47-BCB8-85FF97DEDC42}" type="presParOf" srcId="{77AB4D3E-4AFB-194A-B551-86E95C7BA25A}" destId="{938C4EF8-1D11-C74F-9696-17BF8816C602}" srcOrd="0" destOrd="0" presId="urn:microsoft.com/office/officeart/2005/8/layout/list1"/>
    <dgm:cxn modelId="{DB628BB7-936A-5B4D-8FD1-288A5506FBEA}" type="presParOf" srcId="{77AB4D3E-4AFB-194A-B551-86E95C7BA25A}" destId="{F54B0398-21D9-8A4B-B8FC-F12077B7285E}" srcOrd="1" destOrd="0" presId="urn:microsoft.com/office/officeart/2005/8/layout/list1"/>
    <dgm:cxn modelId="{BFFCB6C0-2509-6744-9E20-81046C97C3B5}" type="presParOf" srcId="{4DDA4348-A945-5C45-8F5E-5B02C162301C}" destId="{418EB8B9-E3CB-9A40-A212-F832CDD19B1B}" srcOrd="5" destOrd="0" presId="urn:microsoft.com/office/officeart/2005/8/layout/list1"/>
    <dgm:cxn modelId="{0D926E41-8AB8-524C-8A81-58F5149681D0}" type="presParOf" srcId="{4DDA4348-A945-5C45-8F5E-5B02C162301C}" destId="{C05B8ED5-C0A2-2641-9160-AE2192CCA8E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9DAF8-7E9C-4542-B08F-6285AA897280}">
      <dsp:nvSpPr>
        <dsp:cNvPr id="0" name=""/>
        <dsp:cNvSpPr/>
      </dsp:nvSpPr>
      <dsp:spPr>
        <a:xfrm>
          <a:off x="718664" y="453902"/>
          <a:ext cx="1955812" cy="19558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9653D-4FF6-4E2A-912A-1EFCA1D5BFB3}">
      <dsp:nvSpPr>
        <dsp:cNvPr id="0" name=""/>
        <dsp:cNvSpPr/>
      </dsp:nvSpPr>
      <dsp:spPr>
        <a:xfrm>
          <a:off x="1135476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88305-FE84-4877-B3FB-39D9631145BE}">
      <dsp:nvSpPr>
        <dsp:cNvPr id="0" name=""/>
        <dsp:cNvSpPr/>
      </dsp:nvSpPr>
      <dsp:spPr>
        <a:xfrm>
          <a:off x="93445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Cognitive Biases and Their Impact </a:t>
          </a:r>
        </a:p>
      </dsp:txBody>
      <dsp:txXfrm>
        <a:off x="93445" y="3018902"/>
        <a:ext cx="3206250" cy="720000"/>
      </dsp:txXfrm>
    </dsp:sp>
    <dsp:sp modelId="{81431907-F04A-4145-A178-FB4521D865CD}">
      <dsp:nvSpPr>
        <dsp:cNvPr id="0" name=""/>
        <dsp:cNvSpPr/>
      </dsp:nvSpPr>
      <dsp:spPr>
        <a:xfrm>
          <a:off x="4486008" y="453902"/>
          <a:ext cx="1955812" cy="19558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62F9C8-73C3-4702-B38E-3E68DC6F543A}">
      <dsp:nvSpPr>
        <dsp:cNvPr id="0" name=""/>
        <dsp:cNvSpPr/>
      </dsp:nvSpPr>
      <dsp:spPr>
        <a:xfrm>
          <a:off x="4902820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2DA5F-168C-4C1D-A923-791A5C96C574}">
      <dsp:nvSpPr>
        <dsp:cNvPr id="0" name=""/>
        <dsp:cNvSpPr/>
      </dsp:nvSpPr>
      <dsp:spPr>
        <a:xfrm>
          <a:off x="3860789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The Listening Styles and Stereotyping </a:t>
          </a:r>
        </a:p>
      </dsp:txBody>
      <dsp:txXfrm>
        <a:off x="3860789" y="3018902"/>
        <a:ext cx="3206250" cy="720000"/>
      </dsp:txXfrm>
    </dsp:sp>
    <dsp:sp modelId="{76622A12-455F-40DE-AD7A-6D3ABBEFA08E}">
      <dsp:nvSpPr>
        <dsp:cNvPr id="0" name=""/>
        <dsp:cNvSpPr/>
      </dsp:nvSpPr>
      <dsp:spPr>
        <a:xfrm>
          <a:off x="8253352" y="453902"/>
          <a:ext cx="1955812" cy="19558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1433BE-842C-4FED-B3A7-EB933AF76B3D}">
      <dsp:nvSpPr>
        <dsp:cNvPr id="0" name=""/>
        <dsp:cNvSpPr/>
      </dsp:nvSpPr>
      <dsp:spPr>
        <a:xfrm>
          <a:off x="8670164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78DCC4-C9BE-4D44-8E89-1B7CBEADB048}">
      <dsp:nvSpPr>
        <dsp:cNvPr id="0" name=""/>
        <dsp:cNvSpPr/>
      </dsp:nvSpPr>
      <dsp:spPr>
        <a:xfrm>
          <a:off x="7628133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Common Logical Fallacies </a:t>
          </a:r>
        </a:p>
      </dsp:txBody>
      <dsp:txXfrm>
        <a:off x="7628133" y="3018902"/>
        <a:ext cx="320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CA17E-97E3-E24D-B62E-989F6B177048}">
      <dsp:nvSpPr>
        <dsp:cNvPr id="0" name=""/>
        <dsp:cNvSpPr/>
      </dsp:nvSpPr>
      <dsp:spPr>
        <a:xfrm>
          <a:off x="3364992" y="0"/>
          <a:ext cx="3785616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First, what were the stereotypes, and how do they even work? </a:t>
          </a:r>
        </a:p>
      </dsp:txBody>
      <dsp:txXfrm>
        <a:off x="3429701" y="64709"/>
        <a:ext cx="3656198" cy="1196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7B3D0-A1ED-954E-8028-ECFC75077090}">
      <dsp:nvSpPr>
        <dsp:cNvPr id="0" name=""/>
        <dsp:cNvSpPr/>
      </dsp:nvSpPr>
      <dsp:spPr>
        <a:xfrm rot="10800000">
          <a:off x="1995269" y="337"/>
          <a:ext cx="7137385" cy="790029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38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“Feminism today is man hating” / “Men need you to have our children”</a:t>
          </a:r>
        </a:p>
      </dsp:txBody>
      <dsp:txXfrm rot="10800000">
        <a:off x="2192776" y="337"/>
        <a:ext cx="6939878" cy="790029"/>
      </dsp:txXfrm>
    </dsp:sp>
    <dsp:sp modelId="{2D6958E5-0AB7-FA43-A1BD-28F95F54AD60}">
      <dsp:nvSpPr>
        <dsp:cNvPr id="0" name=""/>
        <dsp:cNvSpPr/>
      </dsp:nvSpPr>
      <dsp:spPr>
        <a:xfrm>
          <a:off x="1600255" y="337"/>
          <a:ext cx="790029" cy="790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1F602C-BC4C-C540-91FD-2ECCD94318AC}">
      <dsp:nvSpPr>
        <dsp:cNvPr id="0" name=""/>
        <dsp:cNvSpPr/>
      </dsp:nvSpPr>
      <dsp:spPr>
        <a:xfrm rot="10800000">
          <a:off x="1995269" y="987874"/>
          <a:ext cx="7137385" cy="790029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38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“Those people (climate change activists) need to solve credible problems that actually exist.”</a:t>
          </a:r>
        </a:p>
      </dsp:txBody>
      <dsp:txXfrm rot="10800000">
        <a:off x="2192776" y="987874"/>
        <a:ext cx="6939878" cy="790029"/>
      </dsp:txXfrm>
    </dsp:sp>
    <dsp:sp modelId="{8A51D10D-BBA5-DC4F-91C8-E49EE9F6AB4B}">
      <dsp:nvSpPr>
        <dsp:cNvPr id="0" name=""/>
        <dsp:cNvSpPr/>
      </dsp:nvSpPr>
      <dsp:spPr>
        <a:xfrm>
          <a:off x="1600255" y="987874"/>
          <a:ext cx="790029" cy="790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538F5-D57D-1048-A12B-6C35AE31A6FD}">
      <dsp:nvSpPr>
        <dsp:cNvPr id="0" name=""/>
        <dsp:cNvSpPr/>
      </dsp:nvSpPr>
      <dsp:spPr>
        <a:xfrm rot="10800000">
          <a:off x="1995269" y="1975411"/>
          <a:ext cx="7137385" cy="790029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38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“You’re a man; be a man. You’re a woman; be a female.”</a:t>
          </a:r>
        </a:p>
      </dsp:txBody>
      <dsp:txXfrm rot="10800000">
        <a:off x="2192776" y="1975411"/>
        <a:ext cx="6939878" cy="790029"/>
      </dsp:txXfrm>
    </dsp:sp>
    <dsp:sp modelId="{7D6F394B-1A15-954D-85FF-913979A81E1B}">
      <dsp:nvSpPr>
        <dsp:cNvPr id="0" name=""/>
        <dsp:cNvSpPr/>
      </dsp:nvSpPr>
      <dsp:spPr>
        <a:xfrm>
          <a:off x="1600255" y="1975411"/>
          <a:ext cx="790029" cy="790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97C16-5269-3B4A-9692-34B619CFA8E1}">
      <dsp:nvSpPr>
        <dsp:cNvPr id="0" name=""/>
        <dsp:cNvSpPr/>
      </dsp:nvSpPr>
      <dsp:spPr>
        <a:xfrm>
          <a:off x="2221092" y="0"/>
          <a:ext cx="6073415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Stereotyping is generalizing about a group with no regard for the characteristics of the individual people that belong to it.  </a:t>
          </a:r>
        </a:p>
      </dsp:txBody>
      <dsp:txXfrm>
        <a:off x="2285801" y="64709"/>
        <a:ext cx="5943997" cy="11961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BCB58-80DD-498A-9CA2-D47A4FBF45AF}">
      <dsp:nvSpPr>
        <dsp:cNvPr id="0" name=""/>
        <dsp:cNvSpPr/>
      </dsp:nvSpPr>
      <dsp:spPr>
        <a:xfrm>
          <a:off x="0" y="695"/>
          <a:ext cx="6117335" cy="162723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E0F8DE-1257-4C3A-84CF-CEDF8C3BC477}">
      <dsp:nvSpPr>
        <dsp:cNvPr id="0" name=""/>
        <dsp:cNvSpPr/>
      </dsp:nvSpPr>
      <dsp:spPr>
        <a:xfrm>
          <a:off x="492238" y="366823"/>
          <a:ext cx="894979" cy="894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DD9A6-2889-4645-9369-B09C4841D85B}">
      <dsp:nvSpPr>
        <dsp:cNvPr id="0" name=""/>
        <dsp:cNvSpPr/>
      </dsp:nvSpPr>
      <dsp:spPr>
        <a:xfrm>
          <a:off x="1879455" y="695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Sensing (Hearing and Understanding)</a:t>
          </a:r>
        </a:p>
      </dsp:txBody>
      <dsp:txXfrm>
        <a:off x="1879455" y="695"/>
        <a:ext cx="4237880" cy="1627234"/>
      </dsp:txXfrm>
    </dsp:sp>
    <dsp:sp modelId="{782B9782-5575-4D17-A3AB-61D47D979728}">
      <dsp:nvSpPr>
        <dsp:cNvPr id="0" name=""/>
        <dsp:cNvSpPr/>
      </dsp:nvSpPr>
      <dsp:spPr>
        <a:xfrm>
          <a:off x="0" y="2034738"/>
          <a:ext cx="6117335" cy="162723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BE6268-C2C9-44BF-9013-9ECF300305E0}">
      <dsp:nvSpPr>
        <dsp:cNvPr id="0" name=""/>
        <dsp:cNvSpPr/>
      </dsp:nvSpPr>
      <dsp:spPr>
        <a:xfrm>
          <a:off x="492238" y="2400866"/>
          <a:ext cx="894979" cy="8949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8F0F61-F1AF-418A-BADC-49882CD8B352}">
      <dsp:nvSpPr>
        <dsp:cNvPr id="0" name=""/>
        <dsp:cNvSpPr/>
      </dsp:nvSpPr>
      <dsp:spPr>
        <a:xfrm>
          <a:off x="1879455" y="2034738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Processing (Remembering and Interpreting)</a:t>
          </a:r>
        </a:p>
      </dsp:txBody>
      <dsp:txXfrm>
        <a:off x="1879455" y="2034738"/>
        <a:ext cx="4237880" cy="1627234"/>
      </dsp:txXfrm>
    </dsp:sp>
    <dsp:sp modelId="{C0535A7A-488F-410F-BE64-D7F96E7E4C95}">
      <dsp:nvSpPr>
        <dsp:cNvPr id="0" name=""/>
        <dsp:cNvSpPr/>
      </dsp:nvSpPr>
      <dsp:spPr>
        <a:xfrm>
          <a:off x="0" y="4068781"/>
          <a:ext cx="6117335" cy="162723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5008D6-D1ED-49E4-9144-5F954271BB81}">
      <dsp:nvSpPr>
        <dsp:cNvPr id="0" name=""/>
        <dsp:cNvSpPr/>
      </dsp:nvSpPr>
      <dsp:spPr>
        <a:xfrm>
          <a:off x="492238" y="4434909"/>
          <a:ext cx="894979" cy="8949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CB4267-38D0-4C22-B960-F3C7D08E931A}">
      <dsp:nvSpPr>
        <dsp:cNvPr id="0" name=""/>
        <dsp:cNvSpPr/>
      </dsp:nvSpPr>
      <dsp:spPr>
        <a:xfrm>
          <a:off x="1879455" y="4068781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Responding (Evaluating and Responding) </a:t>
          </a:r>
        </a:p>
      </dsp:txBody>
      <dsp:txXfrm>
        <a:off x="1879455" y="4068781"/>
        <a:ext cx="4237880" cy="16272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DB4B0-660D-9B45-ABF0-F6606E7BAFE1}">
      <dsp:nvSpPr>
        <dsp:cNvPr id="0" name=""/>
        <dsp:cNvSpPr/>
      </dsp:nvSpPr>
      <dsp:spPr>
        <a:xfrm>
          <a:off x="0" y="431625"/>
          <a:ext cx="6492875" cy="221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919" tIns="458216" rIns="50391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Know all the different ways we process and form biases (peripheral, heuristic, central, confirmation bias).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The different forms of listening, stereotyping, and logical fallacies. </a:t>
          </a:r>
        </a:p>
      </dsp:txBody>
      <dsp:txXfrm>
        <a:off x="0" y="431625"/>
        <a:ext cx="6492875" cy="2217600"/>
      </dsp:txXfrm>
    </dsp:sp>
    <dsp:sp modelId="{E2AAA573-1F9C-B344-9B90-502F35C7A2FB}">
      <dsp:nvSpPr>
        <dsp:cNvPr id="0" name=""/>
        <dsp:cNvSpPr/>
      </dsp:nvSpPr>
      <dsp:spPr>
        <a:xfrm>
          <a:off x="324643" y="106904"/>
          <a:ext cx="4545012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91" tIns="0" rIns="17179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Key definitions:</a:t>
          </a:r>
        </a:p>
      </dsp:txBody>
      <dsp:txXfrm>
        <a:off x="356346" y="138607"/>
        <a:ext cx="4481606" cy="586034"/>
      </dsp:txXfrm>
    </dsp:sp>
    <dsp:sp modelId="{C05B8ED5-C0A2-2641-9160-AE2192CCA8E6}">
      <dsp:nvSpPr>
        <dsp:cNvPr id="0" name=""/>
        <dsp:cNvSpPr/>
      </dsp:nvSpPr>
      <dsp:spPr>
        <a:xfrm>
          <a:off x="0" y="3092745"/>
          <a:ext cx="6492875" cy="190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919" tIns="458216" rIns="50391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Listening actively to prevent stereotypes and unfair judgments.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Identifying gaps in logic when evaluating debates to be a better citizen. </a:t>
          </a:r>
        </a:p>
      </dsp:txBody>
      <dsp:txXfrm>
        <a:off x="0" y="3092745"/>
        <a:ext cx="6492875" cy="1905750"/>
      </dsp:txXfrm>
    </dsp:sp>
    <dsp:sp modelId="{F54B0398-21D9-8A4B-B8FC-F12077B7285E}">
      <dsp:nvSpPr>
        <dsp:cNvPr id="0" name=""/>
        <dsp:cNvSpPr/>
      </dsp:nvSpPr>
      <dsp:spPr>
        <a:xfrm>
          <a:off x="324643" y="2768025"/>
          <a:ext cx="4545012" cy="6494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91" tIns="0" rIns="17179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Key skills:</a:t>
          </a:r>
        </a:p>
      </dsp:txBody>
      <dsp:txXfrm>
        <a:off x="356346" y="2799728"/>
        <a:ext cx="4481606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2405-E799-1B44-9DF0-CFAA363CA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1FE8F-3D7B-E142-978D-D42D2ACE8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9E67B-A66C-E943-B35E-0D0617D8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303AF-F0C0-3445-B7B8-AF864E96F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6252A-5530-4048-9487-D1E1D643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3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9A63-7A6F-1B4E-9073-BBDE7D7A7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DCCEC5-5915-EA4E-A518-93A1DDB49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09CD5-1FE3-B647-832A-1AE59B56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EDA74-5798-494B-BBE1-89B96293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F4005-F2C9-B14D-8EE7-F2D716CA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35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21DF6-86B2-2F47-A176-3711ADD862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C903-F3E1-734C-B090-175F169BF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2F283-4BD7-8C4F-ADA9-DEACDD1F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EA572-8B99-B749-B956-7EEA342CB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5CE76-5AA2-964F-8A11-8A9F5445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237F3-100A-2145-8B83-9774E1EC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0C018-D6DB-5346-9036-D2D9023CD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7D1CE-DF82-7940-A2D8-3859C0128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B826D-E2DB-CE44-B5F8-880F70B76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7DD26-E8DF-3040-9B28-04AC7ADA7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3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08D7-7316-3E4C-993A-BDEED24A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DCDCB-7A56-064F-B8A4-562266204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008DE-8CBE-534E-89EB-5ADD1ECAA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BEA2C-6AD7-EC4A-91FC-DE2F8D499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A4D4-B263-F944-A288-833815DC4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8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EC1BB-6FEB-DE48-8E42-28139C032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24A15-ABEB-8F42-B6B9-625D8D88A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71ABB-7B18-3A4A-A64A-C3786CB4B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37598-E094-DC49-A508-143D5249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60C25-0297-3548-9F88-AD4159E10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239CB-FF65-334E-A197-9286FCE4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2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D3A9-A676-9D47-8FF6-0AA569D96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CF538-F5CA-4341-98E4-F1C28F842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C53D6-CEB4-3340-84C7-50E0531AA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393A48-C95F-884E-AF77-18E501874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467C39-5BBF-0F4F-AC9D-7AD11A73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900CB-2160-734D-B2B0-8BE5C3D80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D963D-01BD-374A-8203-D4AFCAFF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AFF85B-0305-D44B-8237-90752B89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19C91-FC75-784E-AB62-2F3D28E6C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B81A7-2CB0-B04D-A84C-F2AD6713B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6955D-813C-C348-A792-A215D8DC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D9681-3314-834E-8B04-84DDBF2B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7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654FB0-BE90-2F40-96A2-8E0BEB389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EBAFC-50B8-E441-B969-57451CB4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5F30-DA65-FA46-8C48-0D69D8B0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1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45502-3AE1-834B-AE7E-5D414D7A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110CF-683F-354A-89A8-FB86B0D9F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8C82-473B-8E47-AEEE-8234070C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FF912-0DEB-614D-AA25-B2C571916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82C59-28BA-B748-8A51-F7E9F661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6477B-1411-F042-8C4B-354DE1E8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77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A57AE-3A18-6F4E-93F1-1C59BF883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569B74-7654-454F-88FD-68E8BEF81D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DB02A-0BD3-0948-B947-6A9F84E22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C6E23-09F2-E548-8043-07FA8C00A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2E0A5-7E22-6F4D-9334-45C75079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44E05-2DEE-3B4F-A7B7-A847B553C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8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0DDE2-9012-D24F-B012-E75BD048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894DF-D5F3-1A44-8F5D-F5B1B289C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B5300-FC14-0F4B-8C41-4E3AA5F3D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71465-0CF3-0241-BE3C-E6558479300B}" type="datetimeFigureOut">
              <a:rPr lang="en-US" smtClean="0"/>
              <a:t>9/27/22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DA6DD-8180-CA44-93B5-3DA20D211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F2893-0291-CC4E-9076-0A21ABE0B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CtofTCXcYI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8" descr="Abstract background of mesh on pink">
            <a:extLst>
              <a:ext uri="{FF2B5EF4-FFF2-40B4-BE49-F238E27FC236}">
                <a16:creationId xmlns:a16="http://schemas.microsoft.com/office/drawing/2014/main" id="{24F9CE85-FA9C-9C2C-350E-92FD3F8FB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31" name="Rectangle 2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1B2A7A-A604-DE4F-8AFC-C515D5F4C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en-US" sz="6100"/>
              <a:t>Chapter 10: Being a Critical Consumer of Messages </a:t>
            </a:r>
          </a:p>
        </p:txBody>
      </p:sp>
      <p:sp>
        <p:nvSpPr>
          <p:cNvPr id="32" name="Rectangle: Rounded Corners 2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40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woman, wall, indoor&#10;&#10;Description automatically generated">
            <a:extLst>
              <a:ext uri="{FF2B5EF4-FFF2-40B4-BE49-F238E27FC236}">
                <a16:creationId xmlns:a16="http://schemas.microsoft.com/office/drawing/2014/main" id="{38A9AC65-E164-E445-A33D-A2427113FD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</a:blip>
          <a:srcRect r="173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0138C0-ECF5-C14E-94E5-9A6A9472F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en-US" dirty="0"/>
              <a:t>Different types of listening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93EE6-3FD1-5F41-98B2-3B5A6AA0A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4024125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4400" dirty="0"/>
              <a:t>Discriminative (auditory vs. visual)</a:t>
            </a:r>
          </a:p>
          <a:p>
            <a:pPr algn="ctr"/>
            <a:r>
              <a:rPr lang="en-US" sz="4400" dirty="0"/>
              <a:t>Comprehensive (recall)</a:t>
            </a:r>
          </a:p>
          <a:p>
            <a:pPr algn="ctr"/>
            <a:r>
              <a:rPr lang="en-US" sz="4400" dirty="0"/>
              <a:t>Critical (evaluation)</a:t>
            </a:r>
          </a:p>
          <a:p>
            <a:pPr algn="ctr"/>
            <a:r>
              <a:rPr lang="en-US" sz="4400" dirty="0"/>
              <a:t>Therapeutic (empathetic)</a:t>
            </a:r>
          </a:p>
          <a:p>
            <a:pPr algn="ctr"/>
            <a:r>
              <a:rPr lang="en-US" sz="4400" dirty="0"/>
              <a:t>Appreciative (enjoyment)</a:t>
            </a:r>
          </a:p>
          <a:p>
            <a:pPr algn="ctr"/>
            <a:r>
              <a:rPr lang="en-US" sz="4400" dirty="0"/>
              <a:t>Social (media channels)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183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DFA6E-7548-854B-9EB0-C47E8217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808" y="673240"/>
            <a:ext cx="4510994" cy="3446373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Image One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6EACA7-835D-9B4E-8285-EC7D25F9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00" y="643464"/>
            <a:ext cx="5455607" cy="556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58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516AA-EF26-F946-B45B-5DFA2582E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96" y="643464"/>
            <a:ext cx="3761964" cy="3273061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Image Two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57CB5E-4B93-A24A-9472-846BF9767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521" y="941122"/>
            <a:ext cx="6144201" cy="51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70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813D5-0D3E-184A-961A-AC1565F1F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Logical Fallacies </a:t>
            </a:r>
          </a:p>
        </p:txBody>
      </p:sp>
      <p:pic>
        <p:nvPicPr>
          <p:cNvPr id="4" name="Online Media 3" descr="Logical Fallacies">
            <a:hlinkClick r:id="" action="ppaction://media"/>
            <a:extLst>
              <a:ext uri="{FF2B5EF4-FFF2-40B4-BE49-F238E27FC236}">
                <a16:creationId xmlns:a16="http://schemas.microsoft.com/office/drawing/2014/main" id="{2FE47F40-7854-0C47-A7C1-8B6BF6FFBCA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77316" y="1512288"/>
            <a:ext cx="6780700" cy="383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38527B-58FF-9849-ABF1-DA3A962B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In Review…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0155631-E789-482A-B9E1-B3D80D28C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59888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6386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18FC6-5093-DB40-BF86-B2DA54CB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Content Overview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56DFE2-DD8F-E9AF-E38D-B893B5C7BF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65076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374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07912-2D4B-4A4E-B23A-76BA6827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en-US" sz="4000" dirty="0"/>
              <a:t>The Smartphone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FE86-3E6C-D849-B7F2-09BC32714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en-US" sz="2400" dirty="0"/>
              <a:t>Person A (Smartphone user)</a:t>
            </a:r>
          </a:p>
          <a:p>
            <a:r>
              <a:rPr lang="en-US" sz="2400" dirty="0"/>
              <a:t>Person B (Ancestor from the distant past)</a:t>
            </a:r>
          </a:p>
          <a:p>
            <a:r>
              <a:rPr lang="en-US" sz="2400" dirty="0"/>
              <a:t>Person A, attempt to explain to Person B what a smartphone is so that they can understand its purpose in today’s world. Person B, pretend that you’re only knowledge is that of a world without technology. Basically, make Person A’s task a difficult one.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FB60CB-DAD7-574D-832D-79F88212F9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38" r="16117" b="-2"/>
          <a:stretch/>
        </p:blipFill>
        <p:spPr>
          <a:xfrm>
            <a:off x="8358383" y="306909"/>
            <a:ext cx="2984745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B34F1F-50BC-AA43-B6A8-45A9AC02B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13" r="1" b="1"/>
          <a:stretch/>
        </p:blipFill>
        <p:spPr>
          <a:xfrm>
            <a:off x="7829551" y="2884422"/>
            <a:ext cx="4042410" cy="327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4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87872-C03B-764C-838C-BF986EA6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69" y="674558"/>
            <a:ext cx="10575573" cy="914400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pPr algn="ctr"/>
            <a:r>
              <a:rPr lang="en-US" dirty="0"/>
              <a:t>Processing Styles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C806B661-654A-5249-9947-853FA546721D}"/>
              </a:ext>
            </a:extLst>
          </p:cNvPr>
          <p:cNvSpPr/>
          <p:nvPr/>
        </p:nvSpPr>
        <p:spPr>
          <a:xfrm rot="10800000">
            <a:off x="11277580" y="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A63D1370-EB32-A147-A868-5A7BA957E69D}"/>
              </a:ext>
            </a:extLst>
          </p:cNvPr>
          <p:cNvSpPr/>
          <p:nvPr/>
        </p:nvSpPr>
        <p:spPr>
          <a:xfrm>
            <a:off x="0" y="594360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AF9A95-46CB-9E45-A751-2AFC42C448B1}"/>
              </a:ext>
            </a:extLst>
          </p:cNvPr>
          <p:cNvSpPr txBox="1"/>
          <p:nvPr/>
        </p:nvSpPr>
        <p:spPr>
          <a:xfrm>
            <a:off x="932140" y="1582340"/>
            <a:ext cx="99884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u="sng" dirty="0"/>
              <a:t>Peripheral</a:t>
            </a:r>
            <a:r>
              <a:rPr lang="en-US" sz="3600" dirty="0"/>
              <a:t> – snap decision-making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u="sng" dirty="0"/>
              <a:t>Heuristic</a:t>
            </a:r>
            <a:r>
              <a:rPr lang="en-US" sz="3600" dirty="0"/>
              <a:t> – shortcuts based on small bits of info.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u="sng" dirty="0"/>
              <a:t>Central</a:t>
            </a:r>
            <a:r>
              <a:rPr lang="en-US" sz="3600" dirty="0"/>
              <a:t> – careful evaluation before deciding.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u="sng" dirty="0"/>
              <a:t>Confirmation Bias </a:t>
            </a:r>
            <a:r>
              <a:rPr lang="en-US" sz="3600" dirty="0"/>
              <a:t>– the tendency to interpret data, evidence, or info in a way that is most aligned with our beliefs/positions.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78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B207C-8A26-8C4D-91CF-074EDF2CE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People have limitations though, causing people to </a:t>
            </a:r>
            <a:r>
              <a:rPr lang="en-US" b="1" dirty="0"/>
              <a:t>stereotype</a:t>
            </a:r>
            <a:r>
              <a:rPr lang="en-US" dirty="0"/>
              <a:t> before getting to know someone.</a:t>
            </a:r>
          </a:p>
        </p:txBody>
      </p:sp>
      <p:pic>
        <p:nvPicPr>
          <p:cNvPr id="4" name="This New Heineken Ad is Briliant #OpenYourWorld.mp4" descr="This New Heineken Ad is Briliant #OpenYourWorld.mp4">
            <a:hlinkClick r:id="" action="ppaction://media"/>
            <a:extLst>
              <a:ext uri="{FF2B5EF4-FFF2-40B4-BE49-F238E27FC236}">
                <a16:creationId xmlns:a16="http://schemas.microsoft.com/office/drawing/2014/main" id="{4C75BA9C-9331-CA4B-8262-7A777B4DAA4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24662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6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FFEBE89-091F-6A46-990D-00D72DACD69F}"/>
              </a:ext>
            </a:extLst>
          </p:cNvPr>
          <p:cNvGraphicFramePr/>
          <p:nvPr/>
        </p:nvGraphicFramePr>
        <p:xfrm>
          <a:off x="838200" y="43735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35C9A09-9397-A04E-A052-40C9A9FA60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649219"/>
              </p:ext>
            </p:extLst>
          </p:nvPr>
        </p:nvGraphicFramePr>
        <p:xfrm>
          <a:off x="620889" y="1910644"/>
          <a:ext cx="10732911" cy="276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B7B8B70B-A386-B547-B644-1C3187928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5205434"/>
              </p:ext>
            </p:extLst>
          </p:nvPr>
        </p:nvGraphicFramePr>
        <p:xfrm>
          <a:off x="838200" y="4824148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0661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B207C-8A26-8C4D-91CF-074EDF2CE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AND stereotypes affect both genders too!</a:t>
            </a:r>
          </a:p>
        </p:txBody>
      </p:sp>
      <p:pic>
        <p:nvPicPr>
          <p:cNvPr id="6" name="y2mate.com - all_doctor_pepper_ten_commercials_a7Dcoer2oxA_360p.mp4" descr="y2mate.com - all_doctor_pepper_ten_commercials_a7Dcoer2oxA_360p.mp4">
            <a:hlinkClick r:id="" action="ppaction://media"/>
            <a:extLst>
              <a:ext uri="{FF2B5EF4-FFF2-40B4-BE49-F238E27FC236}">
                <a16:creationId xmlns:a16="http://schemas.microsoft.com/office/drawing/2014/main" id="{656CC90D-621C-784C-8BD7-8639CEAD514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45956" y="1690688"/>
            <a:ext cx="5452357" cy="4088895"/>
          </a:xfrm>
        </p:spPr>
      </p:pic>
      <p:pic>
        <p:nvPicPr>
          <p:cNvPr id="7" name="If Women's Roles In Ads Were Played By Men.mp4" descr="If Women's Roles In Ads Were Played By Men.mp4">
            <a:hlinkClick r:id="" action="ppaction://media"/>
            <a:extLst>
              <a:ext uri="{FF2B5EF4-FFF2-40B4-BE49-F238E27FC236}">
                <a16:creationId xmlns:a16="http://schemas.microsoft.com/office/drawing/2014/main" id="{CA64BF78-A7A1-1B47-823E-F93A2C0D015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178" y="1690688"/>
            <a:ext cx="6065582" cy="341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5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499D1-07C8-2545-AAC7-132E2D5F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Let’s talk!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EE933-227F-E94F-9CF2-81293DABD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/>
              <a:t>What are your impressions of this clips/these clips?</a:t>
            </a:r>
          </a:p>
          <a:p>
            <a:r>
              <a:rPr lang="en-US" sz="2000" dirty="0"/>
              <a:t>Were there any other stereotypes being thrown around that I didn’t catch? If so, what were they?</a:t>
            </a:r>
          </a:p>
          <a:p>
            <a:r>
              <a:rPr lang="en-US" sz="2000" dirty="0"/>
              <a:t>Why do you think we, as humans, form stereotypes about others? </a:t>
            </a:r>
          </a:p>
          <a:p>
            <a:r>
              <a:rPr lang="en-US" sz="2000" dirty="0"/>
              <a:t>What are some stereotypes you’ve observed in your lives, or what are some ways you’ve been stereotyped?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 descr="Empty speech bubbles">
            <a:extLst>
              <a:ext uri="{FF2B5EF4-FFF2-40B4-BE49-F238E27FC236}">
                <a16:creationId xmlns:a16="http://schemas.microsoft.com/office/drawing/2014/main" id="{20F97F30-68CD-4E28-AE92-7364E79433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04" r="23277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A6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941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22A2D-DB4D-1444-8CCF-1171C49B1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en-US" sz="5000" dirty="0"/>
              <a:t>The Listening Steps</a:t>
            </a:r>
            <a:br>
              <a:rPr lang="en-US" sz="5000" dirty="0"/>
            </a:br>
            <a:br>
              <a:rPr lang="en-US" sz="5000" dirty="0"/>
            </a:br>
            <a:r>
              <a:rPr lang="en-US" sz="5000" dirty="0"/>
              <a:t>(HURIER)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999B20-6058-4C55-882E-A1FB050B6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569464"/>
            <a:ext cx="242107" cy="1340860"/>
            <a:chOff x="56167" y="2761488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68AC90C-344A-4A64-BC4B-AEE98034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47AEB9AE-7E63-42CA-A3E5-F8EF7D8CA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076031FA-B93F-4A7D-AE66-85ADC613E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0C1FC8D1-E08A-4B12-A48F-BF225E5B0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F62D5F69-2C82-4007-8EF0-EBC9C2350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677FAED6-5057-4B80-B1CF-196DC022B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CE77C39F-572F-4435-85B4-9E9A35CF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B3283BD4-0BC4-41D1-B09B-CBDC4292C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BA3E687B-951E-45B2-BEFE-4CBEB32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A49870CA-6E02-4787-82A6-28C0CB6B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639C028-DD6E-4E69-AE6E-1CC158ED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B1CD1FE8-3027-45AA-AD53-5B131FB03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1FD2B706-0BB9-4A30-9206-252E09AE0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D5783E13-BA0A-4F1E-A4F0-BFC9FF10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D0847D6C-8036-43A9-BA3E-D1E892888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1D610CBF-7C35-498A-9BDD-A2954A7CA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BCB60915-0422-4144-87E9-2289DBC0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9D64F486-DA93-45CE-9075-4110C67F1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A8356F6-E822-44E0-8A11-33E5A5432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C825C106-0BD3-41C1-8520-50F54BD67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9B961F-1351-0C1D-95B9-FBFB178928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002884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5576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443</Words>
  <Application>Microsoft Macintosh PowerPoint</Application>
  <PresentationFormat>Widescreen</PresentationFormat>
  <Paragraphs>47</Paragraphs>
  <Slides>14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Chapter 10: Being a Critical Consumer of Messages </vt:lpstr>
      <vt:lpstr>Content Overview </vt:lpstr>
      <vt:lpstr>The Smartphone Activity</vt:lpstr>
      <vt:lpstr>Processing Styles</vt:lpstr>
      <vt:lpstr>People have limitations though, causing people to stereotype before getting to know someone.</vt:lpstr>
      <vt:lpstr>PowerPoint Presentation</vt:lpstr>
      <vt:lpstr>AND stereotypes affect both genders too!</vt:lpstr>
      <vt:lpstr>Let’s talk! </vt:lpstr>
      <vt:lpstr>The Listening Steps  (HURIER)</vt:lpstr>
      <vt:lpstr>Different types of listening</vt:lpstr>
      <vt:lpstr>Image One </vt:lpstr>
      <vt:lpstr>Image Two</vt:lpstr>
      <vt:lpstr>Logical Fallacies </vt:lpstr>
      <vt:lpstr>In Review…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Connecting Through Verbal Communication</dc:title>
  <dc:creator>Microsoft Office User</dc:creator>
  <cp:lastModifiedBy>Charles John Brewer</cp:lastModifiedBy>
  <cp:revision>27</cp:revision>
  <dcterms:created xsi:type="dcterms:W3CDTF">2019-05-17T15:12:45Z</dcterms:created>
  <dcterms:modified xsi:type="dcterms:W3CDTF">2022-09-27T18:38:06Z</dcterms:modified>
</cp:coreProperties>
</file>