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9" r:id="rId4"/>
    <p:sldMasterId id="2147483690"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5143500" cx="9144000"/>
  <p:notesSz cx="6858000" cy="9144000"/>
  <p:embeddedFontLst>
    <p:embeddedFont>
      <p:font typeface="DM Sans Medium"/>
      <p:regular r:id="rId15"/>
      <p:bold r:id="rId16"/>
      <p:italic r:id="rId17"/>
      <p:boldItalic r:id="rId18"/>
    </p:embeddedFont>
    <p:embeddedFont>
      <p:font typeface="Merriweather"/>
      <p:regular r:id="rId19"/>
      <p:bold r:id="rId20"/>
      <p:italic r:id="rId21"/>
      <p:boldItalic r:id="rId22"/>
    </p:embeddedFont>
    <p:embeddedFont>
      <p:font typeface="DM Sans"/>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erriweather-bold.fntdata"/><Relationship Id="rId22" Type="http://schemas.openxmlformats.org/officeDocument/2006/relationships/font" Target="fonts/Merriweather-boldItalic.fntdata"/><Relationship Id="rId21" Type="http://schemas.openxmlformats.org/officeDocument/2006/relationships/font" Target="fonts/Merriweather-italic.fntdata"/><Relationship Id="rId24" Type="http://schemas.openxmlformats.org/officeDocument/2006/relationships/font" Target="fonts/DMSans-bold.fntdata"/><Relationship Id="rId23" Type="http://schemas.openxmlformats.org/officeDocument/2006/relationships/font" Target="fonts/DMSans-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DMSans-boldItalic.fntdata"/><Relationship Id="rId25" Type="http://schemas.openxmlformats.org/officeDocument/2006/relationships/font" Target="fonts/DMSans-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font" Target="fonts/DMSansMedium-regular.fntdata"/><Relationship Id="rId14" Type="http://schemas.openxmlformats.org/officeDocument/2006/relationships/slide" Target="slides/slide8.xml"/><Relationship Id="rId17" Type="http://schemas.openxmlformats.org/officeDocument/2006/relationships/font" Target="fonts/DMSansMedium-italic.fntdata"/><Relationship Id="rId16" Type="http://schemas.openxmlformats.org/officeDocument/2006/relationships/font" Target="fonts/DMSansMedium-bold.fntdata"/><Relationship Id="rId19" Type="http://schemas.openxmlformats.org/officeDocument/2006/relationships/font" Target="fonts/Merriweather-regular.fntdata"/><Relationship Id="rId18" Type="http://schemas.openxmlformats.org/officeDocument/2006/relationships/font" Target="fonts/DMSansMedium-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4e0359841c_0_9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34e0359841c_0_9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4e0359841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4e0359841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Prof. Wooster was kind enough to allow me to give my final presentation on ShipME, a custom web application made for my senior capstone project. ShipME is written in React, and it serves as a portal for students and instructors in the ME 4020 capstone course to place and manage requests for parts needed for students’ prototyping projects.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4e0359841c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34e0359841c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ShipME consists of three major components: the user interface, a backend RESTful API, and a PostgreSQL database. These components are tied together using Docker containerization.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4e0359841c_1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34e0359841c_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ShipME includes the features you see here, such as roster management and request status notifications, as well as many more. It aims to replace the Mechanical Engineering department’s current process of managing all parts requests using arrays of Excel spreadsheets sent primarily over email.</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34e0359841c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34e0359841c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team leader for this project, I convinced my teammates to use React Bootstrap for the user interface because I’ve been working with Bootstrap for over eight years. Throughout the semester, I stressed the importance of applying good design principles, including those from Don’t Make Me Think!, such as: establishing a clear visual hierarchy, avoiding showing unnecessary information, and maintaining a responsive design.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34e0359841c_1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34e0359841c_1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Although I had a hand in basically every component of ShipME, one component I spent quite some time on is DataTable. DataTable allows application data to be displayed, sorted, filtered, and search,ed but it also allows rows to be expanded in cases where extra associated data can be shown. One notable CSS hack I had to employ was setting the width of a &lt;td&gt; element to 100%, but its maximum width to 0 pixels, which allowed me to correctly format row expansion content after hours of trial and error.</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34e0359841c_1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34e0359841c_1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Part of ShipME’s early development included the creation of a test data generation script, which semi-randomly generates fake requests and orders. Without this test data, ShipME’s development and testing would have been magnitudes slower and nearly impossible.</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34e0359841c_1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34e0359841c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hope my presentation has given you a brief overview of ShipME and the development process involved in building a fully-custom web application. If you’d like to hear more about ShipME, you’re welcome to come to my capstone presentation tomorrow at 3:00PM in Watt.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4">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_AND_BODY_1_1">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450"/>
              <a:buNone/>
              <a:defRPr/>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63" name="Google Shape;63;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_AND_TWO_COLUMNS_1_1">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450"/>
              <a:buNone/>
              <a:defRPr/>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_ONLY_1">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450"/>
              <a:buNone/>
              <a:defRPr/>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_1">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_1">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_1">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292100" lvl="0" marL="457200">
              <a:spcBef>
                <a:spcPts val="0"/>
              </a:spcBef>
              <a:spcAft>
                <a:spcPts val="0"/>
              </a:spcAft>
              <a:buSzPts val="1000"/>
              <a:buChar char="●"/>
              <a:defRPr/>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_1">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0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_1">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292100" lvl="0" marL="457200" algn="ctr">
              <a:spcBef>
                <a:spcPts val="0"/>
              </a:spcBef>
              <a:spcAft>
                <a:spcPts val="0"/>
              </a:spcAft>
              <a:buSzPts val="1000"/>
              <a:buChar char="●"/>
              <a:defRPr/>
            </a:lvl1pPr>
            <a:lvl2pPr indent="-279400" lvl="1" marL="914400" algn="ctr">
              <a:spcBef>
                <a:spcPts val="0"/>
              </a:spcBef>
              <a:spcAft>
                <a:spcPts val="0"/>
              </a:spcAft>
              <a:buSzPts val="800"/>
              <a:buChar char="○"/>
              <a:defRPr/>
            </a:lvl2pPr>
            <a:lvl3pPr indent="-292100" lvl="2" marL="1371600" algn="ctr">
              <a:spcBef>
                <a:spcPts val="0"/>
              </a:spcBef>
              <a:spcAft>
                <a:spcPts val="0"/>
              </a:spcAft>
              <a:buSzPts val="1000"/>
              <a:buChar char="■"/>
              <a:defRPr/>
            </a:lvl3pPr>
            <a:lvl4pPr indent="-292100" lvl="3" marL="1828800" algn="ctr">
              <a:spcBef>
                <a:spcPts val="0"/>
              </a:spcBef>
              <a:spcAft>
                <a:spcPts val="0"/>
              </a:spcAft>
              <a:buSzPts val="1000"/>
              <a:buChar char="●"/>
              <a:defRPr/>
            </a:lvl4pPr>
            <a:lvl5pPr indent="-292100" lvl="4" marL="2286000" algn="ctr">
              <a:spcBef>
                <a:spcPts val="0"/>
              </a:spcBef>
              <a:spcAft>
                <a:spcPts val="0"/>
              </a:spcAft>
              <a:buSzPts val="1000"/>
              <a:buChar char="○"/>
              <a:defRPr/>
            </a:lvl5pPr>
            <a:lvl6pPr indent="-292100" lvl="5" marL="2743200" algn="ctr">
              <a:spcBef>
                <a:spcPts val="0"/>
              </a:spcBef>
              <a:spcAft>
                <a:spcPts val="0"/>
              </a:spcAft>
              <a:buSzPts val="1000"/>
              <a:buChar char="■"/>
              <a:defRPr/>
            </a:lvl6pPr>
            <a:lvl7pPr indent="-292100" lvl="6" marL="3200400" algn="ctr">
              <a:spcBef>
                <a:spcPts val="0"/>
              </a:spcBef>
              <a:spcAft>
                <a:spcPts val="0"/>
              </a:spcAft>
              <a:buSzPts val="1000"/>
              <a:buChar char="●"/>
              <a:defRPr/>
            </a:lvl7pPr>
            <a:lvl8pPr indent="-292100" lvl="7" marL="3657600" algn="ctr">
              <a:spcBef>
                <a:spcPts val="0"/>
              </a:spcBef>
              <a:spcAft>
                <a:spcPts val="0"/>
              </a:spcAft>
              <a:buSzPts val="1000"/>
              <a:buChar char="○"/>
              <a:defRPr/>
            </a:lvl8pPr>
            <a:lvl9pPr indent="-292100" lvl="8" marL="4114800" algn="ctr">
              <a:spcBef>
                <a:spcPts val="0"/>
              </a:spcBef>
              <a:spcAft>
                <a:spcPts val="0"/>
              </a:spcAft>
              <a:buSzPts val="10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CUSTOM_7_1">
    <p:spTree>
      <p:nvGrpSpPr>
        <p:cNvPr id="95" name="Shape 95"/>
        <p:cNvGrpSpPr/>
        <p:nvPr/>
      </p:nvGrpSpPr>
      <p:grpSpPr>
        <a:xfrm>
          <a:off x="0" y="0"/>
          <a:ext cx="0" cy="0"/>
          <a:chOff x="0" y="0"/>
          <a:chExt cx="0" cy="0"/>
        </a:xfrm>
      </p:grpSpPr>
      <p:sp>
        <p:nvSpPr>
          <p:cNvPr id="96" name="Google Shape;96;p25"/>
          <p:cNvSpPr txBox="1"/>
          <p:nvPr>
            <p:ph type="title"/>
          </p:nvPr>
        </p:nvSpPr>
        <p:spPr>
          <a:xfrm>
            <a:off x="677325" y="1832775"/>
            <a:ext cx="3217200" cy="1484100"/>
          </a:xfrm>
          <a:prstGeom prst="rect">
            <a:avLst/>
          </a:prstGeom>
        </p:spPr>
        <p:txBody>
          <a:bodyPr anchorCtr="0" anchor="ctr"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97" name="Google Shape;97;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8" name="Google Shape;98;p25"/>
          <p:cNvSpPr txBox="1"/>
          <p:nvPr>
            <p:ph idx="1" type="subTitle"/>
          </p:nvPr>
        </p:nvSpPr>
        <p:spPr>
          <a:xfrm>
            <a:off x="4406650" y="393750"/>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99" name="Google Shape;99;p25"/>
          <p:cNvSpPr txBox="1"/>
          <p:nvPr>
            <p:ph idx="2" type="subTitle"/>
          </p:nvPr>
        </p:nvSpPr>
        <p:spPr>
          <a:xfrm>
            <a:off x="4406650" y="1151705"/>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00" name="Google Shape;100;p25"/>
          <p:cNvSpPr txBox="1"/>
          <p:nvPr>
            <p:ph idx="3" type="subTitle"/>
          </p:nvPr>
        </p:nvSpPr>
        <p:spPr>
          <a:xfrm>
            <a:off x="4406650" y="3425570"/>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01" name="Google Shape;101;p25"/>
          <p:cNvSpPr txBox="1"/>
          <p:nvPr>
            <p:ph idx="4" type="subTitle"/>
          </p:nvPr>
        </p:nvSpPr>
        <p:spPr>
          <a:xfrm>
            <a:off x="4406650" y="1909660"/>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02" name="Google Shape;102;p25"/>
          <p:cNvSpPr txBox="1"/>
          <p:nvPr>
            <p:ph idx="5" type="subTitle"/>
          </p:nvPr>
        </p:nvSpPr>
        <p:spPr>
          <a:xfrm>
            <a:off x="4406650" y="4183525"/>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03" name="Google Shape;103;p25"/>
          <p:cNvSpPr txBox="1"/>
          <p:nvPr>
            <p:ph idx="6" type="subTitle"/>
          </p:nvPr>
        </p:nvSpPr>
        <p:spPr>
          <a:xfrm>
            <a:off x="4406650" y="2667615"/>
            <a:ext cx="44097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p:cSld name="CUSTOM_8_1">
    <p:spTree>
      <p:nvGrpSpPr>
        <p:cNvPr id="104" name="Shape 104"/>
        <p:cNvGrpSpPr/>
        <p:nvPr/>
      </p:nvGrpSpPr>
      <p:grpSpPr>
        <a:xfrm>
          <a:off x="0" y="0"/>
          <a:ext cx="0" cy="0"/>
          <a:chOff x="0" y="0"/>
          <a:chExt cx="0" cy="0"/>
        </a:xfrm>
      </p:grpSpPr>
      <p:sp>
        <p:nvSpPr>
          <p:cNvPr id="105" name="Google Shape;105;p2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450"/>
              <a:buNone/>
              <a:defRPr/>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106" name="Google Shape;106;p26"/>
          <p:cNvSpPr txBox="1"/>
          <p:nvPr>
            <p:ph idx="1" type="body"/>
          </p:nvPr>
        </p:nvSpPr>
        <p:spPr>
          <a:xfrm>
            <a:off x="311700" y="1152475"/>
            <a:ext cx="4473900" cy="34164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07" name="Google Shape;107;p26"/>
          <p:cNvSpPr/>
          <p:nvPr>
            <p:ph idx="2" type="pic"/>
          </p:nvPr>
        </p:nvSpPr>
        <p:spPr>
          <a:xfrm>
            <a:off x="4992024" y="1152775"/>
            <a:ext cx="3840300" cy="3416400"/>
          </a:xfrm>
          <a:prstGeom prst="rect">
            <a:avLst/>
          </a:prstGeom>
          <a:noFill/>
          <a:ln>
            <a:noFill/>
          </a:ln>
        </p:spPr>
      </p:sp>
      <p:sp>
        <p:nvSpPr>
          <p:cNvPr id="108" name="Google Shape;108;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big ideas">
  <p:cSld name="CUSTOM_1">
    <p:spTree>
      <p:nvGrpSpPr>
        <p:cNvPr id="109" name="Shape 109"/>
        <p:cNvGrpSpPr/>
        <p:nvPr/>
      </p:nvGrpSpPr>
      <p:grpSpPr>
        <a:xfrm>
          <a:off x="0" y="0"/>
          <a:ext cx="0" cy="0"/>
          <a:chOff x="0" y="0"/>
          <a:chExt cx="0" cy="0"/>
        </a:xfrm>
      </p:grpSpPr>
      <p:sp>
        <p:nvSpPr>
          <p:cNvPr id="110" name="Google Shape;110;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1" name="Google Shape;111;p27"/>
          <p:cNvSpPr txBox="1"/>
          <p:nvPr>
            <p:ph type="title"/>
          </p:nvPr>
        </p:nvSpPr>
        <p:spPr>
          <a:xfrm>
            <a:off x="483175" y="450025"/>
            <a:ext cx="8184600" cy="758100"/>
          </a:xfrm>
          <a:prstGeom prst="rect">
            <a:avLst/>
          </a:prstGeom>
        </p:spPr>
        <p:txBody>
          <a:bodyPr anchorCtr="0" anchor="ctr"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112" name="Google Shape;112;p27"/>
          <p:cNvSpPr txBox="1"/>
          <p:nvPr>
            <p:ph idx="1" type="body"/>
          </p:nvPr>
        </p:nvSpPr>
        <p:spPr>
          <a:xfrm>
            <a:off x="483150" y="2237788"/>
            <a:ext cx="3619800" cy="23736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13" name="Google Shape;113;p27"/>
          <p:cNvSpPr txBox="1"/>
          <p:nvPr>
            <p:ph idx="2" type="body"/>
          </p:nvPr>
        </p:nvSpPr>
        <p:spPr>
          <a:xfrm>
            <a:off x="5048000" y="2237788"/>
            <a:ext cx="3619800" cy="23736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14" name="Google Shape;114;p27"/>
          <p:cNvSpPr txBox="1"/>
          <p:nvPr>
            <p:ph idx="3" type="subTitle"/>
          </p:nvPr>
        </p:nvSpPr>
        <p:spPr>
          <a:xfrm>
            <a:off x="483150" y="1336161"/>
            <a:ext cx="36198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15" name="Google Shape;115;p27"/>
          <p:cNvSpPr txBox="1"/>
          <p:nvPr>
            <p:ph idx="4" type="subTitle"/>
          </p:nvPr>
        </p:nvSpPr>
        <p:spPr>
          <a:xfrm>
            <a:off x="5048000" y="1336161"/>
            <a:ext cx="3619800" cy="5427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p:cSld name="CUSTOM_2_2">
    <p:spTree>
      <p:nvGrpSpPr>
        <p:cNvPr id="116" name="Shape 116"/>
        <p:cNvGrpSpPr/>
        <p:nvPr/>
      </p:nvGrpSpPr>
      <p:grpSpPr>
        <a:xfrm>
          <a:off x="0" y="0"/>
          <a:ext cx="0" cy="0"/>
          <a:chOff x="0" y="0"/>
          <a:chExt cx="0" cy="0"/>
        </a:xfrm>
      </p:grpSpPr>
      <p:sp>
        <p:nvSpPr>
          <p:cNvPr id="117" name="Google Shape;117;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8" name="Google Shape;118;p28"/>
          <p:cNvSpPr txBox="1"/>
          <p:nvPr>
            <p:ph idx="1" type="body"/>
          </p:nvPr>
        </p:nvSpPr>
        <p:spPr>
          <a:xfrm>
            <a:off x="483175" y="2417500"/>
            <a:ext cx="2455500" cy="23736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19" name="Google Shape;119;p28"/>
          <p:cNvSpPr txBox="1"/>
          <p:nvPr>
            <p:ph idx="2" type="body"/>
          </p:nvPr>
        </p:nvSpPr>
        <p:spPr>
          <a:xfrm>
            <a:off x="3347725" y="2417500"/>
            <a:ext cx="2455500" cy="23736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20" name="Google Shape;120;p28"/>
          <p:cNvSpPr txBox="1"/>
          <p:nvPr>
            <p:ph idx="3" type="body"/>
          </p:nvPr>
        </p:nvSpPr>
        <p:spPr>
          <a:xfrm>
            <a:off x="6212275" y="2417500"/>
            <a:ext cx="2455500" cy="23736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SzPts val="1000"/>
              <a:buChar char="●"/>
              <a:defRPr/>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21" name="Google Shape;121;p28"/>
          <p:cNvSpPr txBox="1"/>
          <p:nvPr>
            <p:ph type="title"/>
          </p:nvPr>
        </p:nvSpPr>
        <p:spPr>
          <a:xfrm>
            <a:off x="483175" y="450025"/>
            <a:ext cx="8184600" cy="758100"/>
          </a:xfrm>
          <a:prstGeom prst="rect">
            <a:avLst/>
          </a:prstGeom>
        </p:spPr>
        <p:txBody>
          <a:bodyPr anchorCtr="0" anchor="ctr"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122" name="Google Shape;122;p28"/>
          <p:cNvSpPr txBox="1"/>
          <p:nvPr>
            <p:ph idx="4" type="subTitle"/>
          </p:nvPr>
        </p:nvSpPr>
        <p:spPr>
          <a:xfrm>
            <a:off x="483175" y="1336150"/>
            <a:ext cx="2455500" cy="778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23" name="Google Shape;123;p28"/>
          <p:cNvSpPr txBox="1"/>
          <p:nvPr>
            <p:ph idx="5" type="subTitle"/>
          </p:nvPr>
        </p:nvSpPr>
        <p:spPr>
          <a:xfrm>
            <a:off x="3347725" y="1336150"/>
            <a:ext cx="2455500" cy="778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24" name="Google Shape;124;p28"/>
          <p:cNvSpPr txBox="1"/>
          <p:nvPr>
            <p:ph idx="6" type="subTitle"/>
          </p:nvPr>
        </p:nvSpPr>
        <p:spPr>
          <a:xfrm>
            <a:off x="6212275" y="1336150"/>
            <a:ext cx="2455500" cy="778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p:cSld name="CUSTOM_3_1">
    <p:spTree>
      <p:nvGrpSpPr>
        <p:cNvPr id="125" name="Shape 125"/>
        <p:cNvGrpSpPr/>
        <p:nvPr/>
      </p:nvGrpSpPr>
      <p:grpSpPr>
        <a:xfrm>
          <a:off x="0" y="0"/>
          <a:ext cx="0" cy="0"/>
          <a:chOff x="0" y="0"/>
          <a:chExt cx="0" cy="0"/>
        </a:xfrm>
      </p:grpSpPr>
      <p:sp>
        <p:nvSpPr>
          <p:cNvPr id="126" name="Google Shape;126;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7" name="Google Shape;127;p29"/>
          <p:cNvSpPr txBox="1"/>
          <p:nvPr>
            <p:ph idx="1" type="body"/>
          </p:nvPr>
        </p:nvSpPr>
        <p:spPr>
          <a:xfrm>
            <a:off x="366725" y="1759093"/>
            <a:ext cx="3838500" cy="1138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28" name="Google Shape;128;p29"/>
          <p:cNvSpPr txBox="1"/>
          <p:nvPr>
            <p:ph idx="2" type="body"/>
          </p:nvPr>
        </p:nvSpPr>
        <p:spPr>
          <a:xfrm>
            <a:off x="4938725" y="1759093"/>
            <a:ext cx="3838500" cy="1138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29" name="Google Shape;129;p29"/>
          <p:cNvSpPr txBox="1"/>
          <p:nvPr>
            <p:ph idx="3" type="body"/>
          </p:nvPr>
        </p:nvSpPr>
        <p:spPr>
          <a:xfrm>
            <a:off x="366750" y="3648575"/>
            <a:ext cx="3838500" cy="1138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30" name="Google Shape;130;p29"/>
          <p:cNvSpPr txBox="1"/>
          <p:nvPr>
            <p:ph idx="4" type="body"/>
          </p:nvPr>
        </p:nvSpPr>
        <p:spPr>
          <a:xfrm>
            <a:off x="4938750" y="3648575"/>
            <a:ext cx="3838500" cy="11385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279400" lvl="1" marL="914400">
              <a:spcBef>
                <a:spcPts val="0"/>
              </a:spcBef>
              <a:spcAft>
                <a:spcPts val="0"/>
              </a:spcAft>
              <a:buSzPts val="800"/>
              <a:buChar char="○"/>
              <a:defRPr/>
            </a:lvl2pPr>
            <a:lvl3pPr indent="-292100" lvl="2" marL="1371600">
              <a:spcBef>
                <a:spcPts val="0"/>
              </a:spcBef>
              <a:spcAft>
                <a:spcPts val="0"/>
              </a:spcAft>
              <a:buSzPts val="1000"/>
              <a:buChar char="■"/>
              <a:defRPr/>
            </a:lvl3pPr>
            <a:lvl4pPr indent="-292100" lvl="3" marL="1828800">
              <a:spcBef>
                <a:spcPts val="0"/>
              </a:spcBef>
              <a:spcAft>
                <a:spcPts val="0"/>
              </a:spcAft>
              <a:buSzPts val="1000"/>
              <a:buChar char="●"/>
              <a:defRPr/>
            </a:lvl4pPr>
            <a:lvl5pPr indent="-292100" lvl="4" marL="2286000">
              <a:spcBef>
                <a:spcPts val="0"/>
              </a:spcBef>
              <a:spcAft>
                <a:spcPts val="0"/>
              </a:spcAft>
              <a:buSzPts val="1000"/>
              <a:buChar char="○"/>
              <a:defRPr/>
            </a:lvl5pPr>
            <a:lvl6pPr indent="-292100" lvl="5" marL="2743200">
              <a:spcBef>
                <a:spcPts val="0"/>
              </a:spcBef>
              <a:spcAft>
                <a:spcPts val="0"/>
              </a:spcAft>
              <a:buSzPts val="1000"/>
              <a:buChar char="■"/>
              <a:defRPr/>
            </a:lvl6pPr>
            <a:lvl7pPr indent="-292100" lvl="6" marL="3200400">
              <a:spcBef>
                <a:spcPts val="0"/>
              </a:spcBef>
              <a:spcAft>
                <a:spcPts val="0"/>
              </a:spcAft>
              <a:buSzPts val="1000"/>
              <a:buChar char="●"/>
              <a:defRPr/>
            </a:lvl7pPr>
            <a:lvl8pPr indent="-292100" lvl="7" marL="3657600">
              <a:spcBef>
                <a:spcPts val="0"/>
              </a:spcBef>
              <a:spcAft>
                <a:spcPts val="0"/>
              </a:spcAft>
              <a:buSzPts val="1000"/>
              <a:buChar char="○"/>
              <a:defRPr/>
            </a:lvl8pPr>
            <a:lvl9pPr indent="-292100" lvl="8" marL="4114800">
              <a:spcBef>
                <a:spcPts val="0"/>
              </a:spcBef>
              <a:spcAft>
                <a:spcPts val="0"/>
              </a:spcAft>
              <a:buSzPts val="1000"/>
              <a:buChar char="■"/>
              <a:defRPr/>
            </a:lvl9pPr>
          </a:lstStyle>
          <a:p/>
        </p:txBody>
      </p:sp>
      <p:sp>
        <p:nvSpPr>
          <p:cNvPr id="131" name="Google Shape;131;p29"/>
          <p:cNvSpPr txBox="1"/>
          <p:nvPr>
            <p:ph type="title"/>
          </p:nvPr>
        </p:nvSpPr>
        <p:spPr>
          <a:xfrm>
            <a:off x="366750" y="450025"/>
            <a:ext cx="8184600" cy="758100"/>
          </a:xfrm>
          <a:prstGeom prst="rect">
            <a:avLst/>
          </a:prstGeom>
        </p:spPr>
        <p:txBody>
          <a:bodyPr anchorCtr="0" anchor="ctr" bIns="91425" lIns="91425" spcFirstLastPara="1" rIns="91425" wrap="square" tIns="91425">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132" name="Google Shape;132;p29"/>
          <p:cNvSpPr txBox="1"/>
          <p:nvPr>
            <p:ph idx="5" type="subTitle"/>
          </p:nvPr>
        </p:nvSpPr>
        <p:spPr>
          <a:xfrm>
            <a:off x="366763" y="1277907"/>
            <a:ext cx="3838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33" name="Google Shape;133;p29"/>
          <p:cNvSpPr txBox="1"/>
          <p:nvPr>
            <p:ph idx="6" type="subTitle"/>
          </p:nvPr>
        </p:nvSpPr>
        <p:spPr>
          <a:xfrm>
            <a:off x="4938738" y="1277907"/>
            <a:ext cx="3838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34" name="Google Shape;134;p29"/>
          <p:cNvSpPr txBox="1"/>
          <p:nvPr>
            <p:ph idx="7" type="subTitle"/>
          </p:nvPr>
        </p:nvSpPr>
        <p:spPr>
          <a:xfrm>
            <a:off x="4938761" y="3167363"/>
            <a:ext cx="3838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
        <p:nvSpPr>
          <p:cNvPr id="135" name="Google Shape;135;p29"/>
          <p:cNvSpPr txBox="1"/>
          <p:nvPr>
            <p:ph idx="8" type="subTitle"/>
          </p:nvPr>
        </p:nvSpPr>
        <p:spPr>
          <a:xfrm>
            <a:off x="366750" y="3167363"/>
            <a:ext cx="3838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2000"/>
              <a:buNone/>
              <a:defRPr sz="2000"/>
            </a:lvl1pPr>
            <a:lvl2pPr lvl="1">
              <a:lnSpc>
                <a:spcPct val="100000"/>
              </a:lnSpc>
              <a:spcBef>
                <a:spcPts val="0"/>
              </a:spcBef>
              <a:spcAft>
                <a:spcPts val="0"/>
              </a:spcAft>
              <a:buSzPts val="2000"/>
              <a:buNone/>
              <a:defRPr sz="2000"/>
            </a:lvl2pPr>
            <a:lvl3pPr lvl="2">
              <a:lnSpc>
                <a:spcPct val="100000"/>
              </a:lnSpc>
              <a:spcBef>
                <a:spcPts val="0"/>
              </a:spcBef>
              <a:spcAft>
                <a:spcPts val="0"/>
              </a:spcAft>
              <a:buSzPts val="2000"/>
              <a:buNone/>
              <a:defRPr sz="2000"/>
            </a:lvl3pPr>
            <a:lvl4pPr lvl="3">
              <a:lnSpc>
                <a:spcPct val="100000"/>
              </a:lnSpc>
              <a:spcBef>
                <a:spcPts val="0"/>
              </a:spcBef>
              <a:spcAft>
                <a:spcPts val="0"/>
              </a:spcAft>
              <a:buSzPts val="2000"/>
              <a:buNone/>
              <a:defRPr sz="2000"/>
            </a:lvl4pPr>
            <a:lvl5pPr lvl="4">
              <a:lnSpc>
                <a:spcPct val="100000"/>
              </a:lnSpc>
              <a:spcBef>
                <a:spcPts val="0"/>
              </a:spcBef>
              <a:spcAft>
                <a:spcPts val="0"/>
              </a:spcAft>
              <a:buSzPts val="2000"/>
              <a:buNone/>
              <a:defRPr sz="2000"/>
            </a:lvl5pPr>
            <a:lvl6pPr lvl="5">
              <a:lnSpc>
                <a:spcPct val="100000"/>
              </a:lnSpc>
              <a:spcBef>
                <a:spcPts val="0"/>
              </a:spcBef>
              <a:spcAft>
                <a:spcPts val="0"/>
              </a:spcAft>
              <a:buSzPts val="2000"/>
              <a:buNone/>
              <a:defRPr sz="2000"/>
            </a:lvl6pPr>
            <a:lvl7pPr lvl="6">
              <a:lnSpc>
                <a:spcPct val="100000"/>
              </a:lnSpc>
              <a:spcBef>
                <a:spcPts val="0"/>
              </a:spcBef>
              <a:spcAft>
                <a:spcPts val="0"/>
              </a:spcAft>
              <a:buSzPts val="2000"/>
              <a:buNone/>
              <a:defRPr sz="2000"/>
            </a:lvl7pPr>
            <a:lvl8pPr lvl="7">
              <a:lnSpc>
                <a:spcPct val="100000"/>
              </a:lnSpc>
              <a:spcBef>
                <a:spcPts val="0"/>
              </a:spcBef>
              <a:spcAft>
                <a:spcPts val="0"/>
              </a:spcAft>
              <a:buSzPts val="2000"/>
              <a:buNone/>
              <a:defRPr sz="2000"/>
            </a:lvl8pPr>
            <a:lvl9pPr lvl="8">
              <a:lnSpc>
                <a:spcPct val="100000"/>
              </a:lnSpc>
              <a:spcBef>
                <a:spcPts val="0"/>
              </a:spcBef>
              <a:spcAft>
                <a:spcPts val="0"/>
              </a:spcAft>
              <a:buSzPts val="2000"/>
              <a:buNone/>
              <a:defRPr sz="2000"/>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TITLE_ONLY_1_1">
    <p:spTree>
      <p:nvGrpSpPr>
        <p:cNvPr id="136" name="Shape 136"/>
        <p:cNvGrpSpPr/>
        <p:nvPr/>
      </p:nvGrpSpPr>
      <p:grpSpPr>
        <a:xfrm>
          <a:off x="0" y="0"/>
          <a:ext cx="0" cy="0"/>
          <a:chOff x="0" y="0"/>
          <a:chExt cx="0" cy="0"/>
        </a:xfrm>
      </p:grpSpPr>
      <p:sp>
        <p:nvSpPr>
          <p:cNvPr id="137" name="Google Shape;137;p3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450"/>
              <a:buNone/>
              <a:defRPr/>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138" name="Google Shape;138;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39" name="Google Shape;139;p30"/>
          <p:cNvSpPr/>
          <p:nvPr>
            <p:ph idx="2" type="pic"/>
          </p:nvPr>
        </p:nvSpPr>
        <p:spPr>
          <a:xfrm>
            <a:off x="311700" y="1170425"/>
            <a:ext cx="8520600" cy="3492900"/>
          </a:xfrm>
          <a:prstGeom prst="rect">
            <a:avLst/>
          </a:prstGeom>
          <a:noFill/>
          <a:ln>
            <a:noFill/>
          </a:ln>
        </p:spPr>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storyboards">
  <p:cSld name="CUSTOM_4_1">
    <p:spTree>
      <p:nvGrpSpPr>
        <p:cNvPr id="140" name="Shape 140"/>
        <p:cNvGrpSpPr/>
        <p:nvPr/>
      </p:nvGrpSpPr>
      <p:grpSpPr>
        <a:xfrm>
          <a:off x="0" y="0"/>
          <a:ext cx="0" cy="0"/>
          <a:chOff x="0" y="0"/>
          <a:chExt cx="0" cy="0"/>
        </a:xfrm>
      </p:grpSpPr>
      <p:sp>
        <p:nvSpPr>
          <p:cNvPr id="141" name="Google Shape;141;p31"/>
          <p:cNvSpPr txBox="1"/>
          <p:nvPr>
            <p:ph idx="1" type="body"/>
          </p:nvPr>
        </p:nvSpPr>
        <p:spPr>
          <a:xfrm>
            <a:off x="311700" y="4080225"/>
            <a:ext cx="4027500" cy="9261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42" name="Google Shape;142;p31"/>
          <p:cNvSpPr/>
          <p:nvPr>
            <p:ph idx="2" type="pic"/>
          </p:nvPr>
        </p:nvSpPr>
        <p:spPr>
          <a:xfrm>
            <a:off x="4804825" y="1133300"/>
            <a:ext cx="4027500" cy="2392800"/>
          </a:xfrm>
          <a:prstGeom prst="rect">
            <a:avLst/>
          </a:prstGeom>
          <a:noFill/>
          <a:ln>
            <a:noFill/>
          </a:ln>
        </p:spPr>
      </p:sp>
      <p:sp>
        <p:nvSpPr>
          <p:cNvPr id="143" name="Google Shape;143;p31"/>
          <p:cNvSpPr/>
          <p:nvPr>
            <p:ph idx="3" type="pic"/>
          </p:nvPr>
        </p:nvSpPr>
        <p:spPr>
          <a:xfrm>
            <a:off x="311725" y="1133300"/>
            <a:ext cx="4027500" cy="2392800"/>
          </a:xfrm>
          <a:prstGeom prst="rect">
            <a:avLst/>
          </a:prstGeom>
          <a:noFill/>
          <a:ln>
            <a:noFill/>
          </a:ln>
        </p:spPr>
      </p:sp>
      <p:sp>
        <p:nvSpPr>
          <p:cNvPr id="144" name="Google Shape;144;p31"/>
          <p:cNvSpPr txBox="1"/>
          <p:nvPr>
            <p:ph idx="4" type="body"/>
          </p:nvPr>
        </p:nvSpPr>
        <p:spPr>
          <a:xfrm>
            <a:off x="4804825" y="4080225"/>
            <a:ext cx="4027500" cy="9261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45" name="Google Shape;145;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6" name="Google Shape;146;p3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450"/>
              <a:buNone/>
              <a:defRPr/>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147" name="Google Shape;147;p31"/>
          <p:cNvSpPr txBox="1"/>
          <p:nvPr>
            <p:ph idx="5" type="subTitle"/>
          </p:nvPr>
        </p:nvSpPr>
        <p:spPr>
          <a:xfrm>
            <a:off x="311725" y="3582900"/>
            <a:ext cx="4027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0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
        <p:nvSpPr>
          <p:cNvPr id="148" name="Google Shape;148;p31"/>
          <p:cNvSpPr txBox="1"/>
          <p:nvPr>
            <p:ph idx="6" type="subTitle"/>
          </p:nvPr>
        </p:nvSpPr>
        <p:spPr>
          <a:xfrm>
            <a:off x="4804825" y="3582900"/>
            <a:ext cx="40275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0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oryboards">
  <p:cSld name="CUSTOM_4_1_1">
    <p:spTree>
      <p:nvGrpSpPr>
        <p:cNvPr id="149" name="Shape 149"/>
        <p:cNvGrpSpPr/>
        <p:nvPr/>
      </p:nvGrpSpPr>
      <p:grpSpPr>
        <a:xfrm>
          <a:off x="0" y="0"/>
          <a:ext cx="0" cy="0"/>
          <a:chOff x="0" y="0"/>
          <a:chExt cx="0" cy="0"/>
        </a:xfrm>
      </p:grpSpPr>
      <p:sp>
        <p:nvSpPr>
          <p:cNvPr id="150" name="Google Shape;150;p32"/>
          <p:cNvSpPr txBox="1"/>
          <p:nvPr>
            <p:ph idx="1" type="body"/>
          </p:nvPr>
        </p:nvSpPr>
        <p:spPr>
          <a:xfrm>
            <a:off x="311700" y="3911700"/>
            <a:ext cx="2627100" cy="1018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51" name="Google Shape;151;p32"/>
          <p:cNvSpPr/>
          <p:nvPr>
            <p:ph idx="2" type="pic"/>
          </p:nvPr>
        </p:nvSpPr>
        <p:spPr>
          <a:xfrm>
            <a:off x="6205225" y="1128325"/>
            <a:ext cx="2627100" cy="2273100"/>
          </a:xfrm>
          <a:prstGeom prst="rect">
            <a:avLst/>
          </a:prstGeom>
          <a:noFill/>
          <a:ln>
            <a:noFill/>
          </a:ln>
        </p:spPr>
      </p:sp>
      <p:sp>
        <p:nvSpPr>
          <p:cNvPr id="152" name="Google Shape;152;p32"/>
          <p:cNvSpPr/>
          <p:nvPr>
            <p:ph idx="3" type="pic"/>
          </p:nvPr>
        </p:nvSpPr>
        <p:spPr>
          <a:xfrm>
            <a:off x="311725" y="1128325"/>
            <a:ext cx="2627100" cy="2273100"/>
          </a:xfrm>
          <a:prstGeom prst="rect">
            <a:avLst/>
          </a:prstGeom>
          <a:noFill/>
          <a:ln>
            <a:noFill/>
          </a:ln>
        </p:spPr>
      </p:sp>
      <p:sp>
        <p:nvSpPr>
          <p:cNvPr id="153" name="Google Shape;153;p32"/>
          <p:cNvSpPr txBox="1"/>
          <p:nvPr>
            <p:ph idx="4" type="body"/>
          </p:nvPr>
        </p:nvSpPr>
        <p:spPr>
          <a:xfrm>
            <a:off x="6205225" y="3911700"/>
            <a:ext cx="2627100" cy="1018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54" name="Google Shape;154;p32"/>
          <p:cNvSpPr/>
          <p:nvPr>
            <p:ph idx="5" type="pic"/>
          </p:nvPr>
        </p:nvSpPr>
        <p:spPr>
          <a:xfrm>
            <a:off x="3255250" y="1128325"/>
            <a:ext cx="2627100" cy="2273100"/>
          </a:xfrm>
          <a:prstGeom prst="rect">
            <a:avLst/>
          </a:prstGeom>
          <a:noFill/>
          <a:ln>
            <a:noFill/>
          </a:ln>
        </p:spPr>
      </p:sp>
      <p:sp>
        <p:nvSpPr>
          <p:cNvPr id="155" name="Google Shape;155;p32"/>
          <p:cNvSpPr txBox="1"/>
          <p:nvPr>
            <p:ph idx="6" type="body"/>
          </p:nvPr>
        </p:nvSpPr>
        <p:spPr>
          <a:xfrm>
            <a:off x="3255250" y="3911700"/>
            <a:ext cx="2627100" cy="1018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56" name="Google Shape;156;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7" name="Google Shape;157;p3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450"/>
              <a:buNone/>
              <a:defRPr/>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158" name="Google Shape;158;p32"/>
          <p:cNvSpPr txBox="1"/>
          <p:nvPr>
            <p:ph idx="7" type="subTitle"/>
          </p:nvPr>
        </p:nvSpPr>
        <p:spPr>
          <a:xfrm>
            <a:off x="311725" y="3430500"/>
            <a:ext cx="26271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0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
        <p:nvSpPr>
          <p:cNvPr id="159" name="Google Shape;159;p32"/>
          <p:cNvSpPr txBox="1"/>
          <p:nvPr>
            <p:ph idx="8" type="subTitle"/>
          </p:nvPr>
        </p:nvSpPr>
        <p:spPr>
          <a:xfrm>
            <a:off x="6205225" y="3430500"/>
            <a:ext cx="26271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0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
        <p:nvSpPr>
          <p:cNvPr id="160" name="Google Shape;160;p32"/>
          <p:cNvSpPr txBox="1"/>
          <p:nvPr>
            <p:ph idx="9" type="subTitle"/>
          </p:nvPr>
        </p:nvSpPr>
        <p:spPr>
          <a:xfrm>
            <a:off x="3255250" y="3430500"/>
            <a:ext cx="2627100" cy="48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000"/>
              <a:buNone/>
              <a:defRPr/>
            </a:lvl1pPr>
            <a:lvl2pPr lvl="1">
              <a:lnSpc>
                <a:spcPct val="100000"/>
              </a:lnSpc>
              <a:spcBef>
                <a:spcPts val="0"/>
              </a:spcBef>
              <a:spcAft>
                <a:spcPts val="0"/>
              </a:spcAft>
              <a:buSzPts val="1800"/>
              <a:buNone/>
              <a:defRPr sz="1800"/>
            </a:lvl2pPr>
            <a:lvl3pPr lvl="2">
              <a:lnSpc>
                <a:spcPct val="100000"/>
              </a:lnSpc>
              <a:spcBef>
                <a:spcPts val="0"/>
              </a:spcBef>
              <a:spcAft>
                <a:spcPts val="0"/>
              </a:spcAft>
              <a:buSzPts val="1800"/>
              <a:buNone/>
              <a:defRPr sz="1800"/>
            </a:lvl3pPr>
            <a:lvl4pPr lvl="3">
              <a:lnSpc>
                <a:spcPct val="100000"/>
              </a:lnSpc>
              <a:spcBef>
                <a:spcPts val="0"/>
              </a:spcBef>
              <a:spcAft>
                <a:spcPts val="0"/>
              </a:spcAft>
              <a:buSzPts val="1800"/>
              <a:buNone/>
              <a:defRPr sz="1800"/>
            </a:lvl4pPr>
            <a:lvl5pPr lvl="4">
              <a:lnSpc>
                <a:spcPct val="100000"/>
              </a:lnSpc>
              <a:spcBef>
                <a:spcPts val="0"/>
              </a:spcBef>
              <a:spcAft>
                <a:spcPts val="0"/>
              </a:spcAft>
              <a:buSzPts val="1800"/>
              <a:buNone/>
              <a:defRPr sz="1800"/>
            </a:lvl5pPr>
            <a:lvl6pPr lvl="5">
              <a:lnSpc>
                <a:spcPct val="100000"/>
              </a:lnSpc>
              <a:spcBef>
                <a:spcPts val="0"/>
              </a:spcBef>
              <a:spcAft>
                <a:spcPts val="0"/>
              </a:spcAft>
              <a:buSzPts val="1800"/>
              <a:buNone/>
              <a:defRPr sz="1800"/>
            </a:lvl6pPr>
            <a:lvl7pPr lvl="6">
              <a:lnSpc>
                <a:spcPct val="100000"/>
              </a:lnSpc>
              <a:spcBef>
                <a:spcPts val="0"/>
              </a:spcBef>
              <a:spcAft>
                <a:spcPts val="0"/>
              </a:spcAft>
              <a:buSzPts val="1800"/>
              <a:buNone/>
              <a:defRPr sz="1800"/>
            </a:lvl7pPr>
            <a:lvl8pPr lvl="7">
              <a:lnSpc>
                <a:spcPct val="100000"/>
              </a:lnSpc>
              <a:spcBef>
                <a:spcPts val="0"/>
              </a:spcBef>
              <a:spcAft>
                <a:spcPts val="0"/>
              </a:spcAft>
              <a:buSzPts val="1800"/>
              <a:buNone/>
              <a:defRPr sz="1800"/>
            </a:lvl8pPr>
            <a:lvl9pPr lvl="8">
              <a:lnSpc>
                <a:spcPct val="100000"/>
              </a:lnSpc>
              <a:spcBef>
                <a:spcPts val="0"/>
              </a:spcBef>
              <a:spcAft>
                <a:spcPts val="0"/>
              </a:spcAft>
              <a:buSzPts val="1800"/>
              <a:buNone/>
              <a:defRPr sz="1800"/>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only">
  <p:cSld name="CUSTOM_5_1">
    <p:spTree>
      <p:nvGrpSpPr>
        <p:cNvPr id="161" name="Shape 161"/>
        <p:cNvGrpSpPr/>
        <p:nvPr/>
      </p:nvGrpSpPr>
      <p:grpSpPr>
        <a:xfrm>
          <a:off x="0" y="0"/>
          <a:ext cx="0" cy="0"/>
          <a:chOff x="0" y="0"/>
          <a:chExt cx="0" cy="0"/>
        </a:xfrm>
      </p:grpSpPr>
      <p:sp>
        <p:nvSpPr>
          <p:cNvPr id="162" name="Google Shape;162;p33"/>
          <p:cNvSpPr/>
          <p:nvPr>
            <p:ph idx="2" type="pic"/>
          </p:nvPr>
        </p:nvSpPr>
        <p:spPr>
          <a:xfrm>
            <a:off x="311700" y="445025"/>
            <a:ext cx="8520600" cy="4218300"/>
          </a:xfrm>
          <a:prstGeom prst="rect">
            <a:avLst/>
          </a:prstGeom>
          <a:noFill/>
          <a:ln>
            <a:noFill/>
          </a:ln>
        </p:spPr>
      </p:sp>
      <p:sp>
        <p:nvSpPr>
          <p:cNvPr id="163" name="Google Shape;163;p3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rid">
  <p:cSld name="CUSTOM_6_1">
    <p:spTree>
      <p:nvGrpSpPr>
        <p:cNvPr id="164" name="Shape 164"/>
        <p:cNvGrpSpPr/>
        <p:nvPr/>
      </p:nvGrpSpPr>
      <p:grpSpPr>
        <a:xfrm>
          <a:off x="0" y="0"/>
          <a:ext cx="0" cy="0"/>
          <a:chOff x="0" y="0"/>
          <a:chExt cx="0" cy="0"/>
        </a:xfrm>
      </p:grpSpPr>
      <p:sp>
        <p:nvSpPr>
          <p:cNvPr id="165" name="Google Shape;165;p3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66" name="Google Shape;166;p34"/>
          <p:cNvSpPr/>
          <p:nvPr>
            <p:ph idx="2" type="pic"/>
          </p:nvPr>
        </p:nvSpPr>
        <p:spPr>
          <a:xfrm>
            <a:off x="3389600" y="118913"/>
            <a:ext cx="1643700" cy="1535100"/>
          </a:xfrm>
          <a:prstGeom prst="rect">
            <a:avLst/>
          </a:prstGeom>
          <a:noFill/>
          <a:ln>
            <a:noFill/>
          </a:ln>
        </p:spPr>
      </p:sp>
      <p:sp>
        <p:nvSpPr>
          <p:cNvPr id="167" name="Google Shape;167;p34"/>
          <p:cNvSpPr/>
          <p:nvPr>
            <p:ph idx="3" type="pic"/>
          </p:nvPr>
        </p:nvSpPr>
        <p:spPr>
          <a:xfrm>
            <a:off x="5195935" y="118913"/>
            <a:ext cx="1643700" cy="1535100"/>
          </a:xfrm>
          <a:prstGeom prst="rect">
            <a:avLst/>
          </a:prstGeom>
          <a:noFill/>
          <a:ln>
            <a:noFill/>
          </a:ln>
        </p:spPr>
      </p:sp>
      <p:sp>
        <p:nvSpPr>
          <p:cNvPr id="168" name="Google Shape;168;p34"/>
          <p:cNvSpPr/>
          <p:nvPr>
            <p:ph idx="4" type="pic"/>
          </p:nvPr>
        </p:nvSpPr>
        <p:spPr>
          <a:xfrm>
            <a:off x="7002270" y="118913"/>
            <a:ext cx="1643700" cy="1535100"/>
          </a:xfrm>
          <a:prstGeom prst="rect">
            <a:avLst/>
          </a:prstGeom>
          <a:noFill/>
          <a:ln>
            <a:noFill/>
          </a:ln>
        </p:spPr>
      </p:sp>
      <p:sp>
        <p:nvSpPr>
          <p:cNvPr id="169" name="Google Shape;169;p34"/>
          <p:cNvSpPr/>
          <p:nvPr>
            <p:ph idx="5" type="pic"/>
          </p:nvPr>
        </p:nvSpPr>
        <p:spPr>
          <a:xfrm>
            <a:off x="3389588" y="1804212"/>
            <a:ext cx="1643700" cy="1535100"/>
          </a:xfrm>
          <a:prstGeom prst="rect">
            <a:avLst/>
          </a:prstGeom>
          <a:noFill/>
          <a:ln>
            <a:noFill/>
          </a:ln>
        </p:spPr>
      </p:sp>
      <p:sp>
        <p:nvSpPr>
          <p:cNvPr id="170" name="Google Shape;170;p34"/>
          <p:cNvSpPr/>
          <p:nvPr>
            <p:ph idx="6" type="pic"/>
          </p:nvPr>
        </p:nvSpPr>
        <p:spPr>
          <a:xfrm>
            <a:off x="5195922" y="1804212"/>
            <a:ext cx="1643700" cy="1535100"/>
          </a:xfrm>
          <a:prstGeom prst="rect">
            <a:avLst/>
          </a:prstGeom>
          <a:noFill/>
          <a:ln>
            <a:noFill/>
          </a:ln>
        </p:spPr>
      </p:sp>
      <p:sp>
        <p:nvSpPr>
          <p:cNvPr id="171" name="Google Shape;171;p34"/>
          <p:cNvSpPr/>
          <p:nvPr>
            <p:ph idx="7" type="pic"/>
          </p:nvPr>
        </p:nvSpPr>
        <p:spPr>
          <a:xfrm>
            <a:off x="7002257" y="1804212"/>
            <a:ext cx="1643700" cy="1535100"/>
          </a:xfrm>
          <a:prstGeom prst="rect">
            <a:avLst/>
          </a:prstGeom>
          <a:noFill/>
          <a:ln>
            <a:noFill/>
          </a:ln>
        </p:spPr>
      </p:sp>
      <p:sp>
        <p:nvSpPr>
          <p:cNvPr id="172" name="Google Shape;172;p34"/>
          <p:cNvSpPr txBox="1"/>
          <p:nvPr>
            <p:ph type="title"/>
          </p:nvPr>
        </p:nvSpPr>
        <p:spPr>
          <a:xfrm>
            <a:off x="351550" y="445025"/>
            <a:ext cx="2596800" cy="1706400"/>
          </a:xfrm>
          <a:prstGeom prst="rect">
            <a:avLst/>
          </a:prstGeom>
        </p:spPr>
        <p:txBody>
          <a:bodyPr anchorCtr="0" anchor="t" bIns="91425" lIns="91425" spcFirstLastPara="1" rIns="91425" wrap="square" tIns="91425">
            <a:spAutoFit/>
          </a:bodyPr>
          <a:lstStyle>
            <a:lvl1pPr lvl="0">
              <a:spcBef>
                <a:spcPts val="0"/>
              </a:spcBef>
              <a:spcAft>
                <a:spcPts val="0"/>
              </a:spcAft>
              <a:buSzPts val="3450"/>
              <a:buNone/>
              <a:defRPr/>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173" name="Google Shape;173;p34"/>
          <p:cNvSpPr/>
          <p:nvPr>
            <p:ph idx="8" type="pic"/>
          </p:nvPr>
        </p:nvSpPr>
        <p:spPr>
          <a:xfrm>
            <a:off x="3389588" y="3489487"/>
            <a:ext cx="1643700" cy="1535100"/>
          </a:xfrm>
          <a:prstGeom prst="rect">
            <a:avLst/>
          </a:prstGeom>
          <a:noFill/>
          <a:ln>
            <a:noFill/>
          </a:ln>
        </p:spPr>
      </p:sp>
      <p:sp>
        <p:nvSpPr>
          <p:cNvPr id="174" name="Google Shape;174;p34"/>
          <p:cNvSpPr/>
          <p:nvPr>
            <p:ph idx="9" type="pic"/>
          </p:nvPr>
        </p:nvSpPr>
        <p:spPr>
          <a:xfrm>
            <a:off x="5195922" y="3489487"/>
            <a:ext cx="1643700" cy="1535100"/>
          </a:xfrm>
          <a:prstGeom prst="rect">
            <a:avLst/>
          </a:prstGeom>
          <a:noFill/>
          <a:ln>
            <a:noFill/>
          </a:ln>
        </p:spPr>
      </p:sp>
      <p:sp>
        <p:nvSpPr>
          <p:cNvPr id="175" name="Google Shape;175;p34"/>
          <p:cNvSpPr/>
          <p:nvPr>
            <p:ph idx="13" type="pic"/>
          </p:nvPr>
        </p:nvSpPr>
        <p:spPr>
          <a:xfrm>
            <a:off x="7002257" y="3489487"/>
            <a:ext cx="1643700" cy="1535100"/>
          </a:xfrm>
          <a:prstGeom prst="rect">
            <a:avLst/>
          </a:prstGeom>
          <a:noFill/>
          <a:ln>
            <a:noFill/>
          </a:ln>
        </p:spPr>
      </p:sp>
    </p:spTree>
  </p:cSld>
  <p:clrMapOvr>
    <a:masterClrMapping/>
  </p:clrMapOvr>
  <p:extLst>
    <p:ext uri="{DCECCB84-F9BA-43D5-87BE-67443E8EF086}">
      <p15:sldGuideLst>
        <p15:guide id="1" pos="5564">
          <p15:clr>
            <a:srgbClr val="E46962"/>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title slide" type="title">
  <p:cSld name="TITLE">
    <p:bg>
      <p:bgPr>
        <a:solidFill>
          <a:schemeClr val="dk1"/>
        </a:solidFill>
      </p:bgPr>
    </p:bg>
    <p:spTree>
      <p:nvGrpSpPr>
        <p:cNvPr id="176" name="Shape 176"/>
        <p:cNvGrpSpPr/>
        <p:nvPr/>
      </p:nvGrpSpPr>
      <p:grpSpPr>
        <a:xfrm>
          <a:off x="0" y="0"/>
          <a:ext cx="0" cy="0"/>
          <a:chOff x="0" y="0"/>
          <a:chExt cx="0" cy="0"/>
        </a:xfrm>
      </p:grpSpPr>
      <p:sp>
        <p:nvSpPr>
          <p:cNvPr id="177" name="Google Shape;177;p35"/>
          <p:cNvSpPr txBox="1"/>
          <p:nvPr>
            <p:ph idx="1" type="body"/>
          </p:nvPr>
        </p:nvSpPr>
        <p:spPr>
          <a:xfrm>
            <a:off x="196951" y="4737750"/>
            <a:ext cx="18603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Clr>
                <a:schemeClr val="lt1"/>
              </a:buClr>
              <a:buSzPts val="800"/>
              <a:buChar char="●"/>
              <a:defRPr sz="800">
                <a:solidFill>
                  <a:schemeClr val="lt1"/>
                </a:solidFill>
              </a:defRPr>
            </a:lvl1pPr>
            <a:lvl2pPr indent="-279400" lvl="1" marL="914400">
              <a:spcBef>
                <a:spcPts val="0"/>
              </a:spcBef>
              <a:spcAft>
                <a:spcPts val="0"/>
              </a:spcAft>
              <a:buClr>
                <a:schemeClr val="lt1"/>
              </a:buClr>
              <a:buSzPts val="800"/>
              <a:buChar char="○"/>
              <a:defRPr>
                <a:solidFill>
                  <a:schemeClr val="lt1"/>
                </a:solidFill>
              </a:defRPr>
            </a:lvl2pPr>
            <a:lvl3pPr indent="-279400" lvl="2" marL="1371600">
              <a:spcBef>
                <a:spcPts val="0"/>
              </a:spcBef>
              <a:spcAft>
                <a:spcPts val="0"/>
              </a:spcAft>
              <a:buClr>
                <a:schemeClr val="lt1"/>
              </a:buClr>
              <a:buSzPts val="800"/>
              <a:buChar char="■"/>
              <a:defRPr sz="800">
                <a:solidFill>
                  <a:schemeClr val="lt1"/>
                </a:solidFill>
              </a:defRPr>
            </a:lvl3pPr>
            <a:lvl4pPr indent="-279400" lvl="3" marL="1828800">
              <a:spcBef>
                <a:spcPts val="0"/>
              </a:spcBef>
              <a:spcAft>
                <a:spcPts val="0"/>
              </a:spcAft>
              <a:buClr>
                <a:schemeClr val="lt1"/>
              </a:buClr>
              <a:buSzPts val="800"/>
              <a:buChar char="●"/>
              <a:defRPr sz="800">
                <a:solidFill>
                  <a:schemeClr val="lt1"/>
                </a:solidFill>
              </a:defRPr>
            </a:lvl4pPr>
            <a:lvl5pPr indent="-279400" lvl="4" marL="2286000">
              <a:spcBef>
                <a:spcPts val="0"/>
              </a:spcBef>
              <a:spcAft>
                <a:spcPts val="0"/>
              </a:spcAft>
              <a:buClr>
                <a:schemeClr val="lt1"/>
              </a:buClr>
              <a:buSzPts val="800"/>
              <a:buChar char="○"/>
              <a:defRPr sz="800">
                <a:solidFill>
                  <a:schemeClr val="lt1"/>
                </a:solidFill>
              </a:defRPr>
            </a:lvl5pPr>
            <a:lvl6pPr indent="-279400" lvl="5" marL="2743200">
              <a:spcBef>
                <a:spcPts val="0"/>
              </a:spcBef>
              <a:spcAft>
                <a:spcPts val="0"/>
              </a:spcAft>
              <a:buClr>
                <a:schemeClr val="lt1"/>
              </a:buClr>
              <a:buSzPts val="800"/>
              <a:buChar char="■"/>
              <a:defRPr sz="800">
                <a:solidFill>
                  <a:schemeClr val="lt1"/>
                </a:solidFill>
              </a:defRPr>
            </a:lvl6pPr>
            <a:lvl7pPr indent="-279400" lvl="6" marL="3200400">
              <a:spcBef>
                <a:spcPts val="0"/>
              </a:spcBef>
              <a:spcAft>
                <a:spcPts val="0"/>
              </a:spcAft>
              <a:buClr>
                <a:schemeClr val="lt1"/>
              </a:buClr>
              <a:buSzPts val="800"/>
              <a:buChar char="●"/>
              <a:defRPr sz="800">
                <a:solidFill>
                  <a:schemeClr val="lt1"/>
                </a:solidFill>
              </a:defRPr>
            </a:lvl7pPr>
            <a:lvl8pPr indent="-279400" lvl="7" marL="3657600">
              <a:spcBef>
                <a:spcPts val="0"/>
              </a:spcBef>
              <a:spcAft>
                <a:spcPts val="0"/>
              </a:spcAft>
              <a:buClr>
                <a:schemeClr val="lt1"/>
              </a:buClr>
              <a:buSzPts val="800"/>
              <a:buChar char="○"/>
              <a:defRPr sz="800">
                <a:solidFill>
                  <a:schemeClr val="lt1"/>
                </a:solidFill>
              </a:defRPr>
            </a:lvl8pPr>
            <a:lvl9pPr indent="-279400" lvl="8" marL="4114800">
              <a:spcBef>
                <a:spcPts val="0"/>
              </a:spcBef>
              <a:spcAft>
                <a:spcPts val="0"/>
              </a:spcAft>
              <a:buClr>
                <a:schemeClr val="lt1"/>
              </a:buClr>
              <a:buSzPts val="800"/>
              <a:buChar char="■"/>
              <a:defRPr sz="800">
                <a:solidFill>
                  <a:schemeClr val="lt1"/>
                </a:solidFill>
              </a:defRPr>
            </a:lvl9pPr>
          </a:lstStyle>
          <a:p/>
        </p:txBody>
      </p:sp>
      <p:sp>
        <p:nvSpPr>
          <p:cNvPr id="178" name="Google Shape;178;p35"/>
          <p:cNvSpPr txBox="1"/>
          <p:nvPr>
            <p:ph type="ctrTitle"/>
          </p:nvPr>
        </p:nvSpPr>
        <p:spPr>
          <a:xfrm>
            <a:off x="196950" y="223825"/>
            <a:ext cx="8011800" cy="18771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6750"/>
              <a:buNone/>
              <a:defRPr sz="6750">
                <a:solidFill>
                  <a:schemeClr val="lt1"/>
                </a:solidFill>
              </a:defRPr>
            </a:lvl1pPr>
            <a:lvl2pPr lvl="1">
              <a:spcBef>
                <a:spcPts val="0"/>
              </a:spcBef>
              <a:spcAft>
                <a:spcPts val="0"/>
              </a:spcAft>
              <a:buClr>
                <a:schemeClr val="lt1"/>
              </a:buClr>
              <a:buSzPts val="5200"/>
              <a:buNone/>
              <a:defRPr sz="5200">
                <a:solidFill>
                  <a:schemeClr val="lt1"/>
                </a:solidFill>
              </a:defRPr>
            </a:lvl2pPr>
            <a:lvl3pPr lvl="2">
              <a:spcBef>
                <a:spcPts val="0"/>
              </a:spcBef>
              <a:spcAft>
                <a:spcPts val="0"/>
              </a:spcAft>
              <a:buClr>
                <a:schemeClr val="lt1"/>
              </a:buClr>
              <a:buSzPts val="5200"/>
              <a:buNone/>
              <a:defRPr sz="5200">
                <a:solidFill>
                  <a:schemeClr val="lt1"/>
                </a:solidFill>
              </a:defRPr>
            </a:lvl3pPr>
            <a:lvl4pPr lvl="3">
              <a:spcBef>
                <a:spcPts val="0"/>
              </a:spcBef>
              <a:spcAft>
                <a:spcPts val="0"/>
              </a:spcAft>
              <a:buClr>
                <a:schemeClr val="lt1"/>
              </a:buClr>
              <a:buSzPts val="5200"/>
              <a:buNone/>
              <a:defRPr sz="5200">
                <a:solidFill>
                  <a:schemeClr val="lt1"/>
                </a:solidFill>
              </a:defRPr>
            </a:lvl4pPr>
            <a:lvl5pPr lvl="4">
              <a:spcBef>
                <a:spcPts val="0"/>
              </a:spcBef>
              <a:spcAft>
                <a:spcPts val="0"/>
              </a:spcAft>
              <a:buClr>
                <a:schemeClr val="lt1"/>
              </a:buClr>
              <a:buSzPts val="5200"/>
              <a:buNone/>
              <a:defRPr sz="5200">
                <a:solidFill>
                  <a:schemeClr val="lt1"/>
                </a:solidFill>
              </a:defRPr>
            </a:lvl5pPr>
            <a:lvl6pPr lvl="5">
              <a:spcBef>
                <a:spcPts val="0"/>
              </a:spcBef>
              <a:spcAft>
                <a:spcPts val="0"/>
              </a:spcAft>
              <a:buClr>
                <a:schemeClr val="lt1"/>
              </a:buClr>
              <a:buSzPts val="5200"/>
              <a:buNone/>
              <a:defRPr sz="5200">
                <a:solidFill>
                  <a:schemeClr val="lt1"/>
                </a:solidFill>
              </a:defRPr>
            </a:lvl6pPr>
            <a:lvl7pPr lvl="6">
              <a:spcBef>
                <a:spcPts val="0"/>
              </a:spcBef>
              <a:spcAft>
                <a:spcPts val="0"/>
              </a:spcAft>
              <a:buClr>
                <a:schemeClr val="lt1"/>
              </a:buClr>
              <a:buSzPts val="5200"/>
              <a:buNone/>
              <a:defRPr sz="5200">
                <a:solidFill>
                  <a:schemeClr val="lt1"/>
                </a:solidFill>
              </a:defRPr>
            </a:lvl7pPr>
            <a:lvl8pPr lvl="7">
              <a:spcBef>
                <a:spcPts val="0"/>
              </a:spcBef>
              <a:spcAft>
                <a:spcPts val="0"/>
              </a:spcAft>
              <a:buClr>
                <a:schemeClr val="lt1"/>
              </a:buClr>
              <a:buSzPts val="5200"/>
              <a:buNone/>
              <a:defRPr sz="5200">
                <a:solidFill>
                  <a:schemeClr val="lt1"/>
                </a:solidFill>
              </a:defRPr>
            </a:lvl8pPr>
            <a:lvl9pPr lvl="8">
              <a:spcBef>
                <a:spcPts val="0"/>
              </a:spcBef>
              <a:spcAft>
                <a:spcPts val="0"/>
              </a:spcAft>
              <a:buClr>
                <a:schemeClr val="lt1"/>
              </a:buClr>
              <a:buSzPts val="5200"/>
              <a:buNone/>
              <a:defRPr sz="5200">
                <a:solidFill>
                  <a:schemeClr val="lt1"/>
                </a:solidFill>
              </a:defRPr>
            </a:lvl9pPr>
          </a:lstStyle>
          <a:p/>
        </p:txBody>
      </p:sp>
      <p:sp>
        <p:nvSpPr>
          <p:cNvPr id="179" name="Google Shape;179;p35"/>
          <p:cNvSpPr txBox="1"/>
          <p:nvPr>
            <p:ph idx="2" type="subTitle"/>
          </p:nvPr>
        </p:nvSpPr>
        <p:spPr>
          <a:xfrm>
            <a:off x="196950" y="2171250"/>
            <a:ext cx="3986700" cy="5556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1850"/>
              <a:buFont typeface="DM Sans Medium"/>
              <a:buNone/>
              <a:defRPr sz="1850">
                <a:solidFill>
                  <a:schemeClr val="lt1"/>
                </a:solidFill>
                <a:latin typeface="DM Sans Medium"/>
                <a:ea typeface="DM Sans Medium"/>
                <a:cs typeface="DM Sans Medium"/>
                <a:sym typeface="DM Sans Medium"/>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sp>
        <p:nvSpPr>
          <p:cNvPr id="180" name="Google Shape;180;p35"/>
          <p:cNvSpPr/>
          <p:nvPr>
            <p:ph idx="3" type="pic"/>
          </p:nvPr>
        </p:nvSpPr>
        <p:spPr>
          <a:xfrm>
            <a:off x="4437578" y="2171250"/>
            <a:ext cx="4509600" cy="2775600"/>
          </a:xfrm>
          <a:prstGeom prst="round2DiagRect">
            <a:avLst>
              <a:gd fmla="val 16667" name="adj1"/>
              <a:gd fmla="val 0" name="adj2"/>
            </a:avLst>
          </a:prstGeom>
          <a:noFill/>
          <a:ln>
            <a:noFill/>
          </a:ln>
        </p:spPr>
      </p:sp>
      <p:sp>
        <p:nvSpPr>
          <p:cNvPr id="181" name="Google Shape;181;p35"/>
          <p:cNvSpPr txBox="1"/>
          <p:nvPr>
            <p:ph idx="4"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Clr>
                <a:schemeClr val="lt1"/>
              </a:buClr>
              <a:buSzPts val="800"/>
              <a:buChar char="●"/>
              <a:defRPr sz="800">
                <a:solidFill>
                  <a:schemeClr val="lt1"/>
                </a:solidFill>
              </a:defRPr>
            </a:lvl1pPr>
            <a:lvl2pPr indent="-279400" lvl="1" marL="914400" algn="r">
              <a:spcBef>
                <a:spcPts val="0"/>
              </a:spcBef>
              <a:spcAft>
                <a:spcPts val="0"/>
              </a:spcAft>
              <a:buClr>
                <a:schemeClr val="lt1"/>
              </a:buClr>
              <a:buSzPts val="800"/>
              <a:buChar char="○"/>
              <a:defRPr>
                <a:solidFill>
                  <a:schemeClr val="lt1"/>
                </a:solidFill>
              </a:defRPr>
            </a:lvl2pPr>
            <a:lvl3pPr indent="-279400" lvl="2" marL="1371600" algn="r">
              <a:spcBef>
                <a:spcPts val="0"/>
              </a:spcBef>
              <a:spcAft>
                <a:spcPts val="0"/>
              </a:spcAft>
              <a:buClr>
                <a:schemeClr val="lt1"/>
              </a:buClr>
              <a:buSzPts val="800"/>
              <a:buChar char="■"/>
              <a:defRPr sz="800">
                <a:solidFill>
                  <a:schemeClr val="lt1"/>
                </a:solidFill>
              </a:defRPr>
            </a:lvl3pPr>
            <a:lvl4pPr indent="-279400" lvl="3" marL="1828800" algn="r">
              <a:spcBef>
                <a:spcPts val="0"/>
              </a:spcBef>
              <a:spcAft>
                <a:spcPts val="0"/>
              </a:spcAft>
              <a:buClr>
                <a:schemeClr val="lt1"/>
              </a:buClr>
              <a:buSzPts val="800"/>
              <a:buChar char="●"/>
              <a:defRPr sz="800">
                <a:solidFill>
                  <a:schemeClr val="lt1"/>
                </a:solidFill>
              </a:defRPr>
            </a:lvl4pPr>
            <a:lvl5pPr indent="-279400" lvl="4" marL="2286000" algn="r">
              <a:spcBef>
                <a:spcPts val="0"/>
              </a:spcBef>
              <a:spcAft>
                <a:spcPts val="0"/>
              </a:spcAft>
              <a:buClr>
                <a:schemeClr val="lt1"/>
              </a:buClr>
              <a:buSzPts val="800"/>
              <a:buChar char="○"/>
              <a:defRPr sz="800">
                <a:solidFill>
                  <a:schemeClr val="lt1"/>
                </a:solidFill>
              </a:defRPr>
            </a:lvl5pPr>
            <a:lvl6pPr indent="-279400" lvl="5" marL="2743200" algn="r">
              <a:spcBef>
                <a:spcPts val="0"/>
              </a:spcBef>
              <a:spcAft>
                <a:spcPts val="0"/>
              </a:spcAft>
              <a:buClr>
                <a:schemeClr val="lt1"/>
              </a:buClr>
              <a:buSzPts val="800"/>
              <a:buChar char="■"/>
              <a:defRPr sz="800">
                <a:solidFill>
                  <a:schemeClr val="lt1"/>
                </a:solidFill>
              </a:defRPr>
            </a:lvl6pPr>
            <a:lvl7pPr indent="-279400" lvl="6" marL="3200400" algn="r">
              <a:spcBef>
                <a:spcPts val="0"/>
              </a:spcBef>
              <a:spcAft>
                <a:spcPts val="0"/>
              </a:spcAft>
              <a:buClr>
                <a:schemeClr val="lt1"/>
              </a:buClr>
              <a:buSzPts val="800"/>
              <a:buChar char="●"/>
              <a:defRPr sz="800">
                <a:solidFill>
                  <a:schemeClr val="lt1"/>
                </a:solidFill>
              </a:defRPr>
            </a:lvl7pPr>
            <a:lvl8pPr indent="-279400" lvl="7" marL="3657600" algn="r">
              <a:spcBef>
                <a:spcPts val="0"/>
              </a:spcBef>
              <a:spcAft>
                <a:spcPts val="0"/>
              </a:spcAft>
              <a:buClr>
                <a:schemeClr val="lt1"/>
              </a:buClr>
              <a:buSzPts val="800"/>
              <a:buChar char="○"/>
              <a:defRPr sz="800">
                <a:solidFill>
                  <a:schemeClr val="lt1"/>
                </a:solidFill>
              </a:defRPr>
            </a:lvl8pPr>
            <a:lvl9pPr indent="-279400" lvl="8" marL="4114800" algn="r">
              <a:spcBef>
                <a:spcPts val="0"/>
              </a:spcBef>
              <a:spcAft>
                <a:spcPts val="0"/>
              </a:spcAft>
              <a:buClr>
                <a:schemeClr val="lt1"/>
              </a:buClr>
              <a:buSzPts val="800"/>
              <a:buChar char="■"/>
              <a:defRPr sz="800">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number" type="secHead">
  <p:cSld name="SECTION_HEADER">
    <p:spTree>
      <p:nvGrpSpPr>
        <p:cNvPr id="182" name="Shape 182"/>
        <p:cNvGrpSpPr/>
        <p:nvPr/>
      </p:nvGrpSpPr>
      <p:grpSpPr>
        <a:xfrm>
          <a:off x="0" y="0"/>
          <a:ext cx="0" cy="0"/>
          <a:chOff x="0" y="0"/>
          <a:chExt cx="0" cy="0"/>
        </a:xfrm>
      </p:grpSpPr>
      <p:sp>
        <p:nvSpPr>
          <p:cNvPr id="183" name="Google Shape;183;p36"/>
          <p:cNvSpPr txBox="1"/>
          <p:nvPr>
            <p:ph type="title"/>
          </p:nvPr>
        </p:nvSpPr>
        <p:spPr>
          <a:xfrm>
            <a:off x="511953" y="588599"/>
            <a:ext cx="7464300" cy="841800"/>
          </a:xfrm>
          <a:prstGeom prst="rect">
            <a:avLst/>
          </a:prstGeom>
        </p:spPr>
        <p:txBody>
          <a:bodyPr anchorCtr="0" anchor="ctr" bIns="91425" lIns="91425" spcFirstLastPara="1" rIns="91425" wrap="square" tIns="91425">
            <a:noAutofit/>
          </a:bodyPr>
          <a:lstStyle>
            <a:lvl1pPr lvl="0">
              <a:spcBef>
                <a:spcPts val="0"/>
              </a:spcBef>
              <a:spcAft>
                <a:spcPts val="0"/>
              </a:spcAft>
              <a:buSzPts val="3650"/>
              <a:buNone/>
              <a:defRPr sz="365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84" name="Google Shape;184;p3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85" name="Google Shape;185;p36"/>
          <p:cNvSpPr txBox="1"/>
          <p:nvPr>
            <p:ph idx="2" type="title"/>
          </p:nvPr>
        </p:nvSpPr>
        <p:spPr>
          <a:xfrm>
            <a:off x="511953" y="1430399"/>
            <a:ext cx="7464300" cy="841800"/>
          </a:xfrm>
          <a:prstGeom prst="rect">
            <a:avLst/>
          </a:prstGeom>
        </p:spPr>
        <p:txBody>
          <a:bodyPr anchorCtr="0" anchor="ctr" bIns="91425" lIns="91425" spcFirstLastPara="1" rIns="91425" wrap="square" tIns="91425">
            <a:noAutofit/>
          </a:bodyPr>
          <a:lstStyle>
            <a:lvl1pPr lvl="0">
              <a:spcBef>
                <a:spcPts val="0"/>
              </a:spcBef>
              <a:spcAft>
                <a:spcPts val="0"/>
              </a:spcAft>
              <a:buSzPts val="3650"/>
              <a:buNone/>
              <a:defRPr sz="365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86" name="Google Shape;186;p36"/>
          <p:cNvSpPr txBox="1"/>
          <p:nvPr>
            <p:ph idx="3" type="title"/>
          </p:nvPr>
        </p:nvSpPr>
        <p:spPr>
          <a:xfrm>
            <a:off x="511953" y="2272199"/>
            <a:ext cx="7464300" cy="841800"/>
          </a:xfrm>
          <a:prstGeom prst="rect">
            <a:avLst/>
          </a:prstGeom>
        </p:spPr>
        <p:txBody>
          <a:bodyPr anchorCtr="0" anchor="ctr" bIns="91425" lIns="91425" spcFirstLastPara="1" rIns="91425" wrap="square" tIns="91425">
            <a:noAutofit/>
          </a:bodyPr>
          <a:lstStyle>
            <a:lvl1pPr lvl="0">
              <a:spcBef>
                <a:spcPts val="0"/>
              </a:spcBef>
              <a:spcAft>
                <a:spcPts val="0"/>
              </a:spcAft>
              <a:buSzPts val="3650"/>
              <a:buNone/>
              <a:defRPr sz="365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87" name="Google Shape;187;p36"/>
          <p:cNvSpPr txBox="1"/>
          <p:nvPr>
            <p:ph idx="4" type="title"/>
          </p:nvPr>
        </p:nvSpPr>
        <p:spPr>
          <a:xfrm>
            <a:off x="511953" y="3113999"/>
            <a:ext cx="7464300" cy="841800"/>
          </a:xfrm>
          <a:prstGeom prst="rect">
            <a:avLst/>
          </a:prstGeom>
        </p:spPr>
        <p:txBody>
          <a:bodyPr anchorCtr="0" anchor="ctr" bIns="91425" lIns="91425" spcFirstLastPara="1" rIns="91425" wrap="square" tIns="91425">
            <a:noAutofit/>
          </a:bodyPr>
          <a:lstStyle>
            <a:lvl1pPr lvl="0">
              <a:spcBef>
                <a:spcPts val="0"/>
              </a:spcBef>
              <a:spcAft>
                <a:spcPts val="0"/>
              </a:spcAft>
              <a:buSzPts val="3650"/>
              <a:buNone/>
              <a:defRPr sz="365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88" name="Google Shape;188;p36"/>
          <p:cNvSpPr txBox="1"/>
          <p:nvPr>
            <p:ph idx="5" type="title"/>
          </p:nvPr>
        </p:nvSpPr>
        <p:spPr>
          <a:xfrm>
            <a:off x="511953" y="3955799"/>
            <a:ext cx="7464300" cy="841800"/>
          </a:xfrm>
          <a:prstGeom prst="rect">
            <a:avLst/>
          </a:prstGeom>
        </p:spPr>
        <p:txBody>
          <a:bodyPr anchorCtr="0" anchor="ctr" bIns="91425" lIns="91425" spcFirstLastPara="1" rIns="91425" wrap="square" tIns="91425">
            <a:noAutofit/>
          </a:bodyPr>
          <a:lstStyle>
            <a:lvl1pPr lvl="0">
              <a:spcBef>
                <a:spcPts val="0"/>
              </a:spcBef>
              <a:spcAft>
                <a:spcPts val="0"/>
              </a:spcAft>
              <a:buSzPts val="3650"/>
              <a:buNone/>
              <a:defRPr sz="365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89" name="Google Shape;189;p36"/>
          <p:cNvSpPr txBox="1"/>
          <p:nvPr>
            <p:ph idx="1" type="body"/>
          </p:nvPr>
        </p:nvSpPr>
        <p:spPr>
          <a:xfrm>
            <a:off x="196951" y="196725"/>
            <a:ext cx="18603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Clr>
                <a:schemeClr val="dk1"/>
              </a:buClr>
              <a:buSzPts val="800"/>
              <a:buChar char="●"/>
              <a:defRPr sz="800">
                <a:solidFill>
                  <a:schemeClr val="dk1"/>
                </a:solidFill>
              </a:defRPr>
            </a:lvl1pPr>
            <a:lvl2pPr indent="-279400" lvl="1" marL="914400">
              <a:spcBef>
                <a:spcPts val="0"/>
              </a:spcBef>
              <a:spcAft>
                <a:spcPts val="0"/>
              </a:spcAft>
              <a:buClr>
                <a:schemeClr val="dk1"/>
              </a:buClr>
              <a:buSzPts val="800"/>
              <a:buChar char="○"/>
              <a:defRPr>
                <a:solidFill>
                  <a:schemeClr val="dk1"/>
                </a:solidFill>
              </a:defRPr>
            </a:lvl2pPr>
            <a:lvl3pPr indent="-279400" lvl="2" marL="1371600">
              <a:spcBef>
                <a:spcPts val="0"/>
              </a:spcBef>
              <a:spcAft>
                <a:spcPts val="0"/>
              </a:spcAft>
              <a:buClr>
                <a:schemeClr val="dk1"/>
              </a:buClr>
              <a:buSzPts val="800"/>
              <a:buChar char="■"/>
              <a:defRPr sz="800">
                <a:solidFill>
                  <a:schemeClr val="dk1"/>
                </a:solidFill>
              </a:defRPr>
            </a:lvl3pPr>
            <a:lvl4pPr indent="-279400" lvl="3" marL="1828800">
              <a:spcBef>
                <a:spcPts val="0"/>
              </a:spcBef>
              <a:spcAft>
                <a:spcPts val="0"/>
              </a:spcAft>
              <a:buClr>
                <a:schemeClr val="dk1"/>
              </a:buClr>
              <a:buSzPts val="800"/>
              <a:buChar char="●"/>
              <a:defRPr sz="800">
                <a:solidFill>
                  <a:schemeClr val="dk1"/>
                </a:solidFill>
              </a:defRPr>
            </a:lvl4pPr>
            <a:lvl5pPr indent="-279400" lvl="4" marL="2286000">
              <a:spcBef>
                <a:spcPts val="0"/>
              </a:spcBef>
              <a:spcAft>
                <a:spcPts val="0"/>
              </a:spcAft>
              <a:buClr>
                <a:schemeClr val="dk1"/>
              </a:buClr>
              <a:buSzPts val="800"/>
              <a:buChar char="○"/>
              <a:defRPr sz="800">
                <a:solidFill>
                  <a:schemeClr val="dk1"/>
                </a:solidFill>
              </a:defRPr>
            </a:lvl5pPr>
            <a:lvl6pPr indent="-279400" lvl="5" marL="2743200">
              <a:spcBef>
                <a:spcPts val="0"/>
              </a:spcBef>
              <a:spcAft>
                <a:spcPts val="0"/>
              </a:spcAft>
              <a:buClr>
                <a:schemeClr val="dk1"/>
              </a:buClr>
              <a:buSzPts val="800"/>
              <a:buChar char="■"/>
              <a:defRPr sz="800">
                <a:solidFill>
                  <a:schemeClr val="dk1"/>
                </a:solidFill>
              </a:defRPr>
            </a:lvl6pPr>
            <a:lvl7pPr indent="-279400" lvl="6" marL="3200400">
              <a:spcBef>
                <a:spcPts val="0"/>
              </a:spcBef>
              <a:spcAft>
                <a:spcPts val="0"/>
              </a:spcAft>
              <a:buClr>
                <a:schemeClr val="dk1"/>
              </a:buClr>
              <a:buSzPts val="800"/>
              <a:buChar char="●"/>
              <a:defRPr sz="800">
                <a:solidFill>
                  <a:schemeClr val="dk1"/>
                </a:solidFill>
              </a:defRPr>
            </a:lvl7pPr>
            <a:lvl8pPr indent="-279400" lvl="7" marL="3657600">
              <a:spcBef>
                <a:spcPts val="0"/>
              </a:spcBef>
              <a:spcAft>
                <a:spcPts val="0"/>
              </a:spcAft>
              <a:buClr>
                <a:schemeClr val="dk1"/>
              </a:buClr>
              <a:buSzPts val="800"/>
              <a:buChar char="○"/>
              <a:defRPr sz="800">
                <a:solidFill>
                  <a:schemeClr val="dk1"/>
                </a:solidFill>
              </a:defRPr>
            </a:lvl8pPr>
            <a:lvl9pPr indent="-279400" lvl="8" marL="4114800">
              <a:spcBef>
                <a:spcPts val="0"/>
              </a:spcBef>
              <a:spcAft>
                <a:spcPts val="0"/>
              </a:spcAft>
              <a:buClr>
                <a:schemeClr val="dk1"/>
              </a:buClr>
              <a:buSzPts val="800"/>
              <a:buChar char="■"/>
              <a:defRPr sz="800">
                <a:solidFill>
                  <a:schemeClr val="dk1"/>
                </a:solidFill>
              </a:defRPr>
            </a:lvl9pPr>
          </a:lstStyle>
          <a:p/>
        </p:txBody>
      </p:sp>
      <p:sp>
        <p:nvSpPr>
          <p:cNvPr id="190" name="Google Shape;190;p36"/>
          <p:cNvSpPr txBox="1"/>
          <p:nvPr>
            <p:ph idx="6"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Clr>
                <a:schemeClr val="dk1"/>
              </a:buClr>
              <a:buSzPts val="800"/>
              <a:buChar char="●"/>
              <a:defRPr sz="800">
                <a:solidFill>
                  <a:schemeClr val="dk1"/>
                </a:solidFill>
              </a:defRPr>
            </a:lvl1pPr>
            <a:lvl2pPr indent="-279400" lvl="1" marL="914400" algn="r">
              <a:spcBef>
                <a:spcPts val="0"/>
              </a:spcBef>
              <a:spcAft>
                <a:spcPts val="0"/>
              </a:spcAft>
              <a:buClr>
                <a:schemeClr val="dk1"/>
              </a:buClr>
              <a:buSzPts val="800"/>
              <a:buChar char="○"/>
              <a:defRPr>
                <a:solidFill>
                  <a:schemeClr val="dk1"/>
                </a:solidFill>
              </a:defRPr>
            </a:lvl2pPr>
            <a:lvl3pPr indent="-279400" lvl="2" marL="1371600" algn="r">
              <a:spcBef>
                <a:spcPts val="0"/>
              </a:spcBef>
              <a:spcAft>
                <a:spcPts val="0"/>
              </a:spcAft>
              <a:buClr>
                <a:schemeClr val="dk1"/>
              </a:buClr>
              <a:buSzPts val="800"/>
              <a:buChar char="■"/>
              <a:defRPr sz="800">
                <a:solidFill>
                  <a:schemeClr val="dk1"/>
                </a:solidFill>
              </a:defRPr>
            </a:lvl3pPr>
            <a:lvl4pPr indent="-279400" lvl="3" marL="1828800" algn="r">
              <a:spcBef>
                <a:spcPts val="0"/>
              </a:spcBef>
              <a:spcAft>
                <a:spcPts val="0"/>
              </a:spcAft>
              <a:buClr>
                <a:schemeClr val="dk1"/>
              </a:buClr>
              <a:buSzPts val="800"/>
              <a:buChar char="●"/>
              <a:defRPr sz="800">
                <a:solidFill>
                  <a:schemeClr val="dk1"/>
                </a:solidFill>
              </a:defRPr>
            </a:lvl4pPr>
            <a:lvl5pPr indent="-279400" lvl="4" marL="2286000" algn="r">
              <a:spcBef>
                <a:spcPts val="0"/>
              </a:spcBef>
              <a:spcAft>
                <a:spcPts val="0"/>
              </a:spcAft>
              <a:buClr>
                <a:schemeClr val="dk1"/>
              </a:buClr>
              <a:buSzPts val="800"/>
              <a:buChar char="○"/>
              <a:defRPr sz="800">
                <a:solidFill>
                  <a:schemeClr val="dk1"/>
                </a:solidFill>
              </a:defRPr>
            </a:lvl5pPr>
            <a:lvl6pPr indent="-279400" lvl="5" marL="2743200" algn="r">
              <a:spcBef>
                <a:spcPts val="0"/>
              </a:spcBef>
              <a:spcAft>
                <a:spcPts val="0"/>
              </a:spcAft>
              <a:buClr>
                <a:schemeClr val="dk1"/>
              </a:buClr>
              <a:buSzPts val="800"/>
              <a:buChar char="■"/>
              <a:defRPr sz="800">
                <a:solidFill>
                  <a:schemeClr val="dk1"/>
                </a:solidFill>
              </a:defRPr>
            </a:lvl6pPr>
            <a:lvl7pPr indent="-279400" lvl="6" marL="3200400" algn="r">
              <a:spcBef>
                <a:spcPts val="0"/>
              </a:spcBef>
              <a:spcAft>
                <a:spcPts val="0"/>
              </a:spcAft>
              <a:buClr>
                <a:schemeClr val="dk1"/>
              </a:buClr>
              <a:buSzPts val="800"/>
              <a:buChar char="●"/>
              <a:defRPr sz="800">
                <a:solidFill>
                  <a:schemeClr val="dk1"/>
                </a:solidFill>
              </a:defRPr>
            </a:lvl7pPr>
            <a:lvl8pPr indent="-279400" lvl="7" marL="3657600" algn="r">
              <a:spcBef>
                <a:spcPts val="0"/>
              </a:spcBef>
              <a:spcAft>
                <a:spcPts val="0"/>
              </a:spcAft>
              <a:buClr>
                <a:schemeClr val="dk1"/>
              </a:buClr>
              <a:buSzPts val="800"/>
              <a:buChar char="○"/>
              <a:defRPr sz="800">
                <a:solidFill>
                  <a:schemeClr val="dk1"/>
                </a:solidFill>
              </a:defRPr>
            </a:lvl8pPr>
            <a:lvl9pPr indent="-279400" lvl="8" marL="4114800" algn="r">
              <a:spcBef>
                <a:spcPts val="0"/>
              </a:spcBef>
              <a:spcAft>
                <a:spcPts val="0"/>
              </a:spcAft>
              <a:buClr>
                <a:schemeClr val="dk1"/>
              </a:buClr>
              <a:buSzPts val="800"/>
              <a:buChar char="■"/>
              <a:defRPr sz="800">
                <a:solidFill>
                  <a:schemeClr val="dk1"/>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1" type="tx">
  <p:cSld name="TITLE_AND_BODY">
    <p:spTree>
      <p:nvGrpSpPr>
        <p:cNvPr id="191" name="Shape 191"/>
        <p:cNvGrpSpPr/>
        <p:nvPr/>
      </p:nvGrpSpPr>
      <p:grpSpPr>
        <a:xfrm>
          <a:off x="0" y="0"/>
          <a:ext cx="0" cy="0"/>
          <a:chOff x="0" y="0"/>
          <a:chExt cx="0" cy="0"/>
        </a:xfrm>
      </p:grpSpPr>
      <p:sp>
        <p:nvSpPr>
          <p:cNvPr id="192" name="Google Shape;192;p3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93" name="Google Shape;193;p37"/>
          <p:cNvSpPr txBox="1"/>
          <p:nvPr>
            <p:ph idx="1" type="subTitle"/>
          </p:nvPr>
        </p:nvSpPr>
        <p:spPr>
          <a:xfrm>
            <a:off x="975300" y="1864050"/>
            <a:ext cx="7193400" cy="1415400"/>
          </a:xfrm>
          <a:prstGeom prst="rect">
            <a:avLst/>
          </a:prstGeom>
        </p:spPr>
        <p:txBody>
          <a:bodyPr anchorCtr="0" anchor="ctr" bIns="91425" lIns="91425" spcFirstLastPara="1" rIns="91425" wrap="square" tIns="91425">
            <a:spAutoFit/>
          </a:bodyPr>
          <a:lstStyle>
            <a:lvl1pPr lvl="0" algn="ctr">
              <a:lnSpc>
                <a:spcPct val="100000"/>
              </a:lnSpc>
              <a:spcBef>
                <a:spcPts val="0"/>
              </a:spcBef>
              <a:spcAft>
                <a:spcPts val="0"/>
              </a:spcAft>
              <a:buClr>
                <a:schemeClr val="dk1"/>
              </a:buClr>
              <a:buSzPts val="2650"/>
              <a:buFont typeface="Merriweather"/>
              <a:buNone/>
              <a:defRPr sz="2650">
                <a:solidFill>
                  <a:schemeClr val="dk1"/>
                </a:solidFill>
                <a:latin typeface="Merriweather"/>
                <a:ea typeface="Merriweather"/>
                <a:cs typeface="Merriweather"/>
                <a:sym typeface="Merriweather"/>
              </a:defRPr>
            </a:lvl1pPr>
            <a:lvl2pPr lvl="1" algn="ctr">
              <a:lnSpc>
                <a:spcPct val="100000"/>
              </a:lnSpc>
              <a:spcBef>
                <a:spcPts val="0"/>
              </a:spcBef>
              <a:spcAft>
                <a:spcPts val="0"/>
              </a:spcAft>
              <a:buClr>
                <a:schemeClr val="dk1"/>
              </a:buClr>
              <a:buSzPts val="2650"/>
              <a:buFont typeface="Merriweather"/>
              <a:buNone/>
              <a:defRPr sz="2650">
                <a:solidFill>
                  <a:schemeClr val="dk1"/>
                </a:solidFill>
                <a:latin typeface="Merriweather"/>
                <a:ea typeface="Merriweather"/>
                <a:cs typeface="Merriweather"/>
                <a:sym typeface="Merriweather"/>
              </a:defRPr>
            </a:lvl2pPr>
            <a:lvl3pPr lvl="2" algn="ctr">
              <a:lnSpc>
                <a:spcPct val="100000"/>
              </a:lnSpc>
              <a:spcBef>
                <a:spcPts val="0"/>
              </a:spcBef>
              <a:spcAft>
                <a:spcPts val="0"/>
              </a:spcAft>
              <a:buClr>
                <a:schemeClr val="dk1"/>
              </a:buClr>
              <a:buSzPts val="2650"/>
              <a:buFont typeface="Merriweather"/>
              <a:buNone/>
              <a:defRPr sz="2650">
                <a:solidFill>
                  <a:schemeClr val="dk1"/>
                </a:solidFill>
                <a:latin typeface="Merriweather"/>
                <a:ea typeface="Merriweather"/>
                <a:cs typeface="Merriweather"/>
                <a:sym typeface="Merriweather"/>
              </a:defRPr>
            </a:lvl3pPr>
            <a:lvl4pPr lvl="3" algn="ctr">
              <a:lnSpc>
                <a:spcPct val="100000"/>
              </a:lnSpc>
              <a:spcBef>
                <a:spcPts val="0"/>
              </a:spcBef>
              <a:spcAft>
                <a:spcPts val="0"/>
              </a:spcAft>
              <a:buClr>
                <a:schemeClr val="dk1"/>
              </a:buClr>
              <a:buSzPts val="2650"/>
              <a:buFont typeface="Merriweather"/>
              <a:buNone/>
              <a:defRPr sz="2650">
                <a:solidFill>
                  <a:schemeClr val="dk1"/>
                </a:solidFill>
                <a:latin typeface="Merriweather"/>
                <a:ea typeface="Merriweather"/>
                <a:cs typeface="Merriweather"/>
                <a:sym typeface="Merriweather"/>
              </a:defRPr>
            </a:lvl4pPr>
            <a:lvl5pPr lvl="4" algn="ctr">
              <a:lnSpc>
                <a:spcPct val="100000"/>
              </a:lnSpc>
              <a:spcBef>
                <a:spcPts val="0"/>
              </a:spcBef>
              <a:spcAft>
                <a:spcPts val="0"/>
              </a:spcAft>
              <a:buClr>
                <a:schemeClr val="dk1"/>
              </a:buClr>
              <a:buSzPts val="2650"/>
              <a:buFont typeface="Merriweather"/>
              <a:buNone/>
              <a:defRPr sz="2650">
                <a:solidFill>
                  <a:schemeClr val="dk1"/>
                </a:solidFill>
                <a:latin typeface="Merriweather"/>
                <a:ea typeface="Merriweather"/>
                <a:cs typeface="Merriweather"/>
                <a:sym typeface="Merriweather"/>
              </a:defRPr>
            </a:lvl5pPr>
            <a:lvl6pPr lvl="5" algn="ctr">
              <a:lnSpc>
                <a:spcPct val="100000"/>
              </a:lnSpc>
              <a:spcBef>
                <a:spcPts val="0"/>
              </a:spcBef>
              <a:spcAft>
                <a:spcPts val="0"/>
              </a:spcAft>
              <a:buClr>
                <a:schemeClr val="dk1"/>
              </a:buClr>
              <a:buSzPts val="2650"/>
              <a:buFont typeface="Merriweather"/>
              <a:buNone/>
              <a:defRPr sz="2650">
                <a:solidFill>
                  <a:schemeClr val="dk1"/>
                </a:solidFill>
                <a:latin typeface="Merriweather"/>
                <a:ea typeface="Merriweather"/>
                <a:cs typeface="Merriweather"/>
                <a:sym typeface="Merriweather"/>
              </a:defRPr>
            </a:lvl6pPr>
            <a:lvl7pPr lvl="6" algn="ctr">
              <a:lnSpc>
                <a:spcPct val="100000"/>
              </a:lnSpc>
              <a:spcBef>
                <a:spcPts val="0"/>
              </a:spcBef>
              <a:spcAft>
                <a:spcPts val="0"/>
              </a:spcAft>
              <a:buClr>
                <a:schemeClr val="dk1"/>
              </a:buClr>
              <a:buSzPts val="2650"/>
              <a:buFont typeface="Merriweather"/>
              <a:buNone/>
              <a:defRPr sz="2650">
                <a:solidFill>
                  <a:schemeClr val="dk1"/>
                </a:solidFill>
                <a:latin typeface="Merriweather"/>
                <a:ea typeface="Merriweather"/>
                <a:cs typeface="Merriweather"/>
                <a:sym typeface="Merriweather"/>
              </a:defRPr>
            </a:lvl7pPr>
            <a:lvl8pPr lvl="7" algn="ctr">
              <a:lnSpc>
                <a:spcPct val="100000"/>
              </a:lnSpc>
              <a:spcBef>
                <a:spcPts val="0"/>
              </a:spcBef>
              <a:spcAft>
                <a:spcPts val="0"/>
              </a:spcAft>
              <a:buClr>
                <a:schemeClr val="dk1"/>
              </a:buClr>
              <a:buSzPts val="2650"/>
              <a:buFont typeface="Merriweather"/>
              <a:buNone/>
              <a:defRPr sz="2650">
                <a:solidFill>
                  <a:schemeClr val="dk1"/>
                </a:solidFill>
                <a:latin typeface="Merriweather"/>
                <a:ea typeface="Merriweather"/>
                <a:cs typeface="Merriweather"/>
                <a:sym typeface="Merriweather"/>
              </a:defRPr>
            </a:lvl8pPr>
            <a:lvl9pPr lvl="8" algn="ctr">
              <a:lnSpc>
                <a:spcPct val="100000"/>
              </a:lnSpc>
              <a:spcBef>
                <a:spcPts val="0"/>
              </a:spcBef>
              <a:spcAft>
                <a:spcPts val="0"/>
              </a:spcAft>
              <a:buClr>
                <a:schemeClr val="dk1"/>
              </a:buClr>
              <a:buSzPts val="2650"/>
              <a:buFont typeface="Merriweather"/>
              <a:buNone/>
              <a:defRPr sz="2650">
                <a:solidFill>
                  <a:schemeClr val="dk1"/>
                </a:solidFill>
                <a:latin typeface="Merriweather"/>
                <a:ea typeface="Merriweather"/>
                <a:cs typeface="Merriweather"/>
                <a:sym typeface="Merriweather"/>
              </a:defRPr>
            </a:lvl9pPr>
          </a:lstStyle>
          <a:p/>
        </p:txBody>
      </p:sp>
      <p:sp>
        <p:nvSpPr>
          <p:cNvPr id="194" name="Google Shape;194;p37"/>
          <p:cNvSpPr txBox="1"/>
          <p:nvPr>
            <p:ph idx="2" type="body"/>
          </p:nvPr>
        </p:nvSpPr>
        <p:spPr>
          <a:xfrm>
            <a:off x="196951" y="196725"/>
            <a:ext cx="18591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Clr>
                <a:schemeClr val="dk1"/>
              </a:buClr>
              <a:buSzPts val="800"/>
              <a:buChar char="●"/>
              <a:defRPr sz="800">
                <a:solidFill>
                  <a:schemeClr val="dk1"/>
                </a:solidFill>
              </a:defRPr>
            </a:lvl1pPr>
            <a:lvl2pPr indent="-279400" lvl="1" marL="914400">
              <a:spcBef>
                <a:spcPts val="0"/>
              </a:spcBef>
              <a:spcAft>
                <a:spcPts val="0"/>
              </a:spcAft>
              <a:buClr>
                <a:schemeClr val="dk1"/>
              </a:buClr>
              <a:buSzPts val="800"/>
              <a:buChar char="○"/>
              <a:defRPr>
                <a:solidFill>
                  <a:schemeClr val="dk1"/>
                </a:solidFill>
              </a:defRPr>
            </a:lvl2pPr>
            <a:lvl3pPr indent="-279400" lvl="2" marL="1371600">
              <a:spcBef>
                <a:spcPts val="0"/>
              </a:spcBef>
              <a:spcAft>
                <a:spcPts val="0"/>
              </a:spcAft>
              <a:buClr>
                <a:schemeClr val="dk1"/>
              </a:buClr>
              <a:buSzPts val="800"/>
              <a:buChar char="■"/>
              <a:defRPr sz="800">
                <a:solidFill>
                  <a:schemeClr val="dk1"/>
                </a:solidFill>
              </a:defRPr>
            </a:lvl3pPr>
            <a:lvl4pPr indent="-279400" lvl="3" marL="1828800">
              <a:spcBef>
                <a:spcPts val="0"/>
              </a:spcBef>
              <a:spcAft>
                <a:spcPts val="0"/>
              </a:spcAft>
              <a:buClr>
                <a:schemeClr val="dk1"/>
              </a:buClr>
              <a:buSzPts val="800"/>
              <a:buChar char="●"/>
              <a:defRPr sz="800">
                <a:solidFill>
                  <a:schemeClr val="dk1"/>
                </a:solidFill>
              </a:defRPr>
            </a:lvl4pPr>
            <a:lvl5pPr indent="-279400" lvl="4" marL="2286000">
              <a:spcBef>
                <a:spcPts val="0"/>
              </a:spcBef>
              <a:spcAft>
                <a:spcPts val="0"/>
              </a:spcAft>
              <a:buClr>
                <a:schemeClr val="dk1"/>
              </a:buClr>
              <a:buSzPts val="800"/>
              <a:buChar char="○"/>
              <a:defRPr sz="800">
                <a:solidFill>
                  <a:schemeClr val="dk1"/>
                </a:solidFill>
              </a:defRPr>
            </a:lvl5pPr>
            <a:lvl6pPr indent="-279400" lvl="5" marL="2743200">
              <a:spcBef>
                <a:spcPts val="0"/>
              </a:spcBef>
              <a:spcAft>
                <a:spcPts val="0"/>
              </a:spcAft>
              <a:buClr>
                <a:schemeClr val="dk1"/>
              </a:buClr>
              <a:buSzPts val="800"/>
              <a:buChar char="■"/>
              <a:defRPr sz="800">
                <a:solidFill>
                  <a:schemeClr val="dk1"/>
                </a:solidFill>
              </a:defRPr>
            </a:lvl6pPr>
            <a:lvl7pPr indent="-279400" lvl="6" marL="3200400">
              <a:spcBef>
                <a:spcPts val="0"/>
              </a:spcBef>
              <a:spcAft>
                <a:spcPts val="0"/>
              </a:spcAft>
              <a:buClr>
                <a:schemeClr val="dk1"/>
              </a:buClr>
              <a:buSzPts val="800"/>
              <a:buChar char="●"/>
              <a:defRPr sz="800">
                <a:solidFill>
                  <a:schemeClr val="dk1"/>
                </a:solidFill>
              </a:defRPr>
            </a:lvl7pPr>
            <a:lvl8pPr indent="-279400" lvl="7" marL="3657600">
              <a:spcBef>
                <a:spcPts val="0"/>
              </a:spcBef>
              <a:spcAft>
                <a:spcPts val="0"/>
              </a:spcAft>
              <a:buClr>
                <a:schemeClr val="dk1"/>
              </a:buClr>
              <a:buSzPts val="800"/>
              <a:buChar char="○"/>
              <a:defRPr sz="800">
                <a:solidFill>
                  <a:schemeClr val="dk1"/>
                </a:solidFill>
              </a:defRPr>
            </a:lvl8pPr>
            <a:lvl9pPr indent="-279400" lvl="8" marL="4114800">
              <a:spcBef>
                <a:spcPts val="0"/>
              </a:spcBef>
              <a:spcAft>
                <a:spcPts val="0"/>
              </a:spcAft>
              <a:buClr>
                <a:schemeClr val="dk1"/>
              </a:buClr>
              <a:buSzPts val="800"/>
              <a:buChar char="■"/>
              <a:defRPr sz="800">
                <a:solidFill>
                  <a:schemeClr val="dk1"/>
                </a:solidFill>
              </a:defRPr>
            </a:lvl9pPr>
          </a:lstStyle>
          <a:p/>
        </p:txBody>
      </p:sp>
      <p:sp>
        <p:nvSpPr>
          <p:cNvPr id="195" name="Google Shape;195;p37"/>
          <p:cNvSpPr txBox="1"/>
          <p:nvPr>
            <p:ph idx="3"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Clr>
                <a:schemeClr val="dk1"/>
              </a:buClr>
              <a:buSzPts val="800"/>
              <a:buChar char="●"/>
              <a:defRPr sz="800">
                <a:solidFill>
                  <a:schemeClr val="dk1"/>
                </a:solidFill>
              </a:defRPr>
            </a:lvl1pPr>
            <a:lvl2pPr indent="-279400" lvl="1" marL="914400" algn="r">
              <a:spcBef>
                <a:spcPts val="0"/>
              </a:spcBef>
              <a:spcAft>
                <a:spcPts val="0"/>
              </a:spcAft>
              <a:buClr>
                <a:schemeClr val="dk1"/>
              </a:buClr>
              <a:buSzPts val="800"/>
              <a:buChar char="○"/>
              <a:defRPr>
                <a:solidFill>
                  <a:schemeClr val="dk1"/>
                </a:solidFill>
              </a:defRPr>
            </a:lvl2pPr>
            <a:lvl3pPr indent="-279400" lvl="2" marL="1371600" algn="r">
              <a:spcBef>
                <a:spcPts val="0"/>
              </a:spcBef>
              <a:spcAft>
                <a:spcPts val="0"/>
              </a:spcAft>
              <a:buClr>
                <a:schemeClr val="dk1"/>
              </a:buClr>
              <a:buSzPts val="800"/>
              <a:buChar char="■"/>
              <a:defRPr sz="800">
                <a:solidFill>
                  <a:schemeClr val="dk1"/>
                </a:solidFill>
              </a:defRPr>
            </a:lvl3pPr>
            <a:lvl4pPr indent="-279400" lvl="3" marL="1828800" algn="r">
              <a:spcBef>
                <a:spcPts val="0"/>
              </a:spcBef>
              <a:spcAft>
                <a:spcPts val="0"/>
              </a:spcAft>
              <a:buClr>
                <a:schemeClr val="dk1"/>
              </a:buClr>
              <a:buSzPts val="800"/>
              <a:buChar char="●"/>
              <a:defRPr sz="800">
                <a:solidFill>
                  <a:schemeClr val="dk1"/>
                </a:solidFill>
              </a:defRPr>
            </a:lvl4pPr>
            <a:lvl5pPr indent="-279400" lvl="4" marL="2286000" algn="r">
              <a:spcBef>
                <a:spcPts val="0"/>
              </a:spcBef>
              <a:spcAft>
                <a:spcPts val="0"/>
              </a:spcAft>
              <a:buClr>
                <a:schemeClr val="dk1"/>
              </a:buClr>
              <a:buSzPts val="800"/>
              <a:buChar char="○"/>
              <a:defRPr sz="800">
                <a:solidFill>
                  <a:schemeClr val="dk1"/>
                </a:solidFill>
              </a:defRPr>
            </a:lvl5pPr>
            <a:lvl6pPr indent="-279400" lvl="5" marL="2743200" algn="r">
              <a:spcBef>
                <a:spcPts val="0"/>
              </a:spcBef>
              <a:spcAft>
                <a:spcPts val="0"/>
              </a:spcAft>
              <a:buClr>
                <a:schemeClr val="dk1"/>
              </a:buClr>
              <a:buSzPts val="800"/>
              <a:buChar char="■"/>
              <a:defRPr sz="800">
                <a:solidFill>
                  <a:schemeClr val="dk1"/>
                </a:solidFill>
              </a:defRPr>
            </a:lvl6pPr>
            <a:lvl7pPr indent="-279400" lvl="6" marL="3200400" algn="r">
              <a:spcBef>
                <a:spcPts val="0"/>
              </a:spcBef>
              <a:spcAft>
                <a:spcPts val="0"/>
              </a:spcAft>
              <a:buClr>
                <a:schemeClr val="dk1"/>
              </a:buClr>
              <a:buSzPts val="800"/>
              <a:buChar char="●"/>
              <a:defRPr sz="800">
                <a:solidFill>
                  <a:schemeClr val="dk1"/>
                </a:solidFill>
              </a:defRPr>
            </a:lvl7pPr>
            <a:lvl8pPr indent="-279400" lvl="7" marL="3657600" algn="r">
              <a:spcBef>
                <a:spcPts val="0"/>
              </a:spcBef>
              <a:spcAft>
                <a:spcPts val="0"/>
              </a:spcAft>
              <a:buClr>
                <a:schemeClr val="dk1"/>
              </a:buClr>
              <a:buSzPts val="800"/>
              <a:buChar char="○"/>
              <a:defRPr sz="800">
                <a:solidFill>
                  <a:schemeClr val="dk1"/>
                </a:solidFill>
              </a:defRPr>
            </a:lvl8pPr>
            <a:lvl9pPr indent="-279400" lvl="8" marL="4114800" algn="r">
              <a:spcBef>
                <a:spcPts val="0"/>
              </a:spcBef>
              <a:spcAft>
                <a:spcPts val="0"/>
              </a:spcAft>
              <a:buClr>
                <a:schemeClr val="dk1"/>
              </a:buClr>
              <a:buSzPts val="800"/>
              <a:buChar char="■"/>
              <a:defRPr sz="800">
                <a:solidFill>
                  <a:schemeClr val="dk1"/>
                </a:solidFill>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2">
  <p:cSld name="TITLE_AND_BODY_1">
    <p:bg>
      <p:bgPr>
        <a:solidFill>
          <a:schemeClr val="dk1"/>
        </a:solidFill>
      </p:bgPr>
    </p:bg>
    <p:spTree>
      <p:nvGrpSpPr>
        <p:cNvPr id="196" name="Shape 196"/>
        <p:cNvGrpSpPr/>
        <p:nvPr/>
      </p:nvGrpSpPr>
      <p:grpSpPr>
        <a:xfrm>
          <a:off x="0" y="0"/>
          <a:ext cx="0" cy="0"/>
          <a:chOff x="0" y="0"/>
          <a:chExt cx="0" cy="0"/>
        </a:xfrm>
      </p:grpSpPr>
      <p:sp>
        <p:nvSpPr>
          <p:cNvPr id="197" name="Google Shape;197;p3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
        <p:nvSpPr>
          <p:cNvPr id="198" name="Google Shape;198;p38"/>
          <p:cNvSpPr txBox="1"/>
          <p:nvPr>
            <p:ph idx="1" type="subTitle"/>
          </p:nvPr>
        </p:nvSpPr>
        <p:spPr>
          <a:xfrm>
            <a:off x="975300" y="1864050"/>
            <a:ext cx="7193400" cy="1415400"/>
          </a:xfrm>
          <a:prstGeom prst="rect">
            <a:avLst/>
          </a:prstGeom>
        </p:spPr>
        <p:txBody>
          <a:bodyPr anchorCtr="0" anchor="ctr" bIns="91425" lIns="91425" spcFirstLastPara="1" rIns="91425" wrap="square" tIns="91425">
            <a:spAutoFit/>
          </a:bodyPr>
          <a:lstStyle>
            <a:lvl1pPr lvl="0" algn="ctr">
              <a:lnSpc>
                <a:spcPct val="100000"/>
              </a:lnSpc>
              <a:spcBef>
                <a:spcPts val="0"/>
              </a:spcBef>
              <a:spcAft>
                <a:spcPts val="0"/>
              </a:spcAft>
              <a:buClr>
                <a:schemeClr val="lt1"/>
              </a:buClr>
              <a:buSzPts val="2650"/>
              <a:buFont typeface="Merriweather"/>
              <a:buNone/>
              <a:defRPr sz="2650">
                <a:solidFill>
                  <a:schemeClr val="lt1"/>
                </a:solidFill>
                <a:latin typeface="Merriweather"/>
                <a:ea typeface="Merriweather"/>
                <a:cs typeface="Merriweather"/>
                <a:sym typeface="Merriweather"/>
              </a:defRPr>
            </a:lvl1pPr>
            <a:lvl2pPr lvl="1" algn="ctr">
              <a:lnSpc>
                <a:spcPct val="100000"/>
              </a:lnSpc>
              <a:spcBef>
                <a:spcPts val="0"/>
              </a:spcBef>
              <a:spcAft>
                <a:spcPts val="0"/>
              </a:spcAft>
              <a:buClr>
                <a:schemeClr val="lt1"/>
              </a:buClr>
              <a:buSzPts val="2650"/>
              <a:buFont typeface="Merriweather"/>
              <a:buNone/>
              <a:defRPr sz="2650">
                <a:solidFill>
                  <a:schemeClr val="lt1"/>
                </a:solidFill>
                <a:latin typeface="Merriweather"/>
                <a:ea typeface="Merriweather"/>
                <a:cs typeface="Merriweather"/>
                <a:sym typeface="Merriweather"/>
              </a:defRPr>
            </a:lvl2pPr>
            <a:lvl3pPr lvl="2" algn="ctr">
              <a:lnSpc>
                <a:spcPct val="100000"/>
              </a:lnSpc>
              <a:spcBef>
                <a:spcPts val="0"/>
              </a:spcBef>
              <a:spcAft>
                <a:spcPts val="0"/>
              </a:spcAft>
              <a:buClr>
                <a:schemeClr val="lt1"/>
              </a:buClr>
              <a:buSzPts val="2650"/>
              <a:buFont typeface="Merriweather"/>
              <a:buNone/>
              <a:defRPr sz="2650">
                <a:solidFill>
                  <a:schemeClr val="lt1"/>
                </a:solidFill>
                <a:latin typeface="Merriweather"/>
                <a:ea typeface="Merriweather"/>
                <a:cs typeface="Merriweather"/>
                <a:sym typeface="Merriweather"/>
              </a:defRPr>
            </a:lvl3pPr>
            <a:lvl4pPr lvl="3" algn="ctr">
              <a:lnSpc>
                <a:spcPct val="100000"/>
              </a:lnSpc>
              <a:spcBef>
                <a:spcPts val="0"/>
              </a:spcBef>
              <a:spcAft>
                <a:spcPts val="0"/>
              </a:spcAft>
              <a:buClr>
                <a:schemeClr val="lt1"/>
              </a:buClr>
              <a:buSzPts val="2650"/>
              <a:buFont typeface="Merriweather"/>
              <a:buNone/>
              <a:defRPr sz="2650">
                <a:solidFill>
                  <a:schemeClr val="lt1"/>
                </a:solidFill>
                <a:latin typeface="Merriweather"/>
                <a:ea typeface="Merriweather"/>
                <a:cs typeface="Merriweather"/>
                <a:sym typeface="Merriweather"/>
              </a:defRPr>
            </a:lvl4pPr>
            <a:lvl5pPr lvl="4" algn="ctr">
              <a:lnSpc>
                <a:spcPct val="100000"/>
              </a:lnSpc>
              <a:spcBef>
                <a:spcPts val="0"/>
              </a:spcBef>
              <a:spcAft>
                <a:spcPts val="0"/>
              </a:spcAft>
              <a:buClr>
                <a:schemeClr val="lt1"/>
              </a:buClr>
              <a:buSzPts val="2650"/>
              <a:buFont typeface="Merriweather"/>
              <a:buNone/>
              <a:defRPr sz="2650">
                <a:solidFill>
                  <a:schemeClr val="lt1"/>
                </a:solidFill>
                <a:latin typeface="Merriweather"/>
                <a:ea typeface="Merriweather"/>
                <a:cs typeface="Merriweather"/>
                <a:sym typeface="Merriweather"/>
              </a:defRPr>
            </a:lvl5pPr>
            <a:lvl6pPr lvl="5" algn="ctr">
              <a:lnSpc>
                <a:spcPct val="100000"/>
              </a:lnSpc>
              <a:spcBef>
                <a:spcPts val="0"/>
              </a:spcBef>
              <a:spcAft>
                <a:spcPts val="0"/>
              </a:spcAft>
              <a:buClr>
                <a:schemeClr val="lt1"/>
              </a:buClr>
              <a:buSzPts val="2650"/>
              <a:buFont typeface="Merriweather"/>
              <a:buNone/>
              <a:defRPr sz="2650">
                <a:solidFill>
                  <a:schemeClr val="lt1"/>
                </a:solidFill>
                <a:latin typeface="Merriweather"/>
                <a:ea typeface="Merriweather"/>
                <a:cs typeface="Merriweather"/>
                <a:sym typeface="Merriweather"/>
              </a:defRPr>
            </a:lvl6pPr>
            <a:lvl7pPr lvl="6" algn="ctr">
              <a:lnSpc>
                <a:spcPct val="100000"/>
              </a:lnSpc>
              <a:spcBef>
                <a:spcPts val="0"/>
              </a:spcBef>
              <a:spcAft>
                <a:spcPts val="0"/>
              </a:spcAft>
              <a:buClr>
                <a:schemeClr val="lt1"/>
              </a:buClr>
              <a:buSzPts val="2650"/>
              <a:buFont typeface="Merriweather"/>
              <a:buNone/>
              <a:defRPr sz="2650">
                <a:solidFill>
                  <a:schemeClr val="lt1"/>
                </a:solidFill>
                <a:latin typeface="Merriweather"/>
                <a:ea typeface="Merriweather"/>
                <a:cs typeface="Merriweather"/>
                <a:sym typeface="Merriweather"/>
              </a:defRPr>
            </a:lvl7pPr>
            <a:lvl8pPr lvl="7" algn="ctr">
              <a:lnSpc>
                <a:spcPct val="100000"/>
              </a:lnSpc>
              <a:spcBef>
                <a:spcPts val="0"/>
              </a:spcBef>
              <a:spcAft>
                <a:spcPts val="0"/>
              </a:spcAft>
              <a:buClr>
                <a:schemeClr val="lt1"/>
              </a:buClr>
              <a:buSzPts val="2650"/>
              <a:buFont typeface="Merriweather"/>
              <a:buNone/>
              <a:defRPr sz="2650">
                <a:solidFill>
                  <a:schemeClr val="lt1"/>
                </a:solidFill>
                <a:latin typeface="Merriweather"/>
                <a:ea typeface="Merriweather"/>
                <a:cs typeface="Merriweather"/>
                <a:sym typeface="Merriweather"/>
              </a:defRPr>
            </a:lvl8pPr>
            <a:lvl9pPr lvl="8" algn="ctr">
              <a:lnSpc>
                <a:spcPct val="100000"/>
              </a:lnSpc>
              <a:spcBef>
                <a:spcPts val="0"/>
              </a:spcBef>
              <a:spcAft>
                <a:spcPts val="0"/>
              </a:spcAft>
              <a:buClr>
                <a:schemeClr val="lt1"/>
              </a:buClr>
              <a:buSzPts val="2650"/>
              <a:buFont typeface="Merriweather"/>
              <a:buNone/>
              <a:defRPr sz="2650">
                <a:solidFill>
                  <a:schemeClr val="lt1"/>
                </a:solidFill>
                <a:latin typeface="Merriweather"/>
                <a:ea typeface="Merriweather"/>
                <a:cs typeface="Merriweather"/>
                <a:sym typeface="Merriweather"/>
              </a:defRPr>
            </a:lvl9pPr>
          </a:lstStyle>
          <a:p/>
        </p:txBody>
      </p:sp>
      <p:sp>
        <p:nvSpPr>
          <p:cNvPr id="199" name="Google Shape;199;p38"/>
          <p:cNvSpPr txBox="1"/>
          <p:nvPr>
            <p:ph idx="2" type="body"/>
          </p:nvPr>
        </p:nvSpPr>
        <p:spPr>
          <a:xfrm>
            <a:off x="196951" y="196725"/>
            <a:ext cx="18603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Clr>
                <a:schemeClr val="lt1"/>
              </a:buClr>
              <a:buSzPts val="800"/>
              <a:buChar char="●"/>
              <a:defRPr sz="800">
                <a:solidFill>
                  <a:schemeClr val="lt1"/>
                </a:solidFill>
              </a:defRPr>
            </a:lvl1pPr>
            <a:lvl2pPr indent="-279400" lvl="1" marL="914400">
              <a:spcBef>
                <a:spcPts val="0"/>
              </a:spcBef>
              <a:spcAft>
                <a:spcPts val="0"/>
              </a:spcAft>
              <a:buClr>
                <a:schemeClr val="lt1"/>
              </a:buClr>
              <a:buSzPts val="800"/>
              <a:buChar char="○"/>
              <a:defRPr>
                <a:solidFill>
                  <a:schemeClr val="lt1"/>
                </a:solidFill>
              </a:defRPr>
            </a:lvl2pPr>
            <a:lvl3pPr indent="-279400" lvl="2" marL="1371600">
              <a:spcBef>
                <a:spcPts val="0"/>
              </a:spcBef>
              <a:spcAft>
                <a:spcPts val="0"/>
              </a:spcAft>
              <a:buClr>
                <a:schemeClr val="lt1"/>
              </a:buClr>
              <a:buSzPts val="800"/>
              <a:buChar char="■"/>
              <a:defRPr sz="800">
                <a:solidFill>
                  <a:schemeClr val="lt1"/>
                </a:solidFill>
              </a:defRPr>
            </a:lvl3pPr>
            <a:lvl4pPr indent="-279400" lvl="3" marL="1828800">
              <a:spcBef>
                <a:spcPts val="0"/>
              </a:spcBef>
              <a:spcAft>
                <a:spcPts val="0"/>
              </a:spcAft>
              <a:buClr>
                <a:schemeClr val="lt1"/>
              </a:buClr>
              <a:buSzPts val="800"/>
              <a:buChar char="●"/>
              <a:defRPr sz="800">
                <a:solidFill>
                  <a:schemeClr val="lt1"/>
                </a:solidFill>
              </a:defRPr>
            </a:lvl4pPr>
            <a:lvl5pPr indent="-279400" lvl="4" marL="2286000">
              <a:spcBef>
                <a:spcPts val="0"/>
              </a:spcBef>
              <a:spcAft>
                <a:spcPts val="0"/>
              </a:spcAft>
              <a:buClr>
                <a:schemeClr val="lt1"/>
              </a:buClr>
              <a:buSzPts val="800"/>
              <a:buChar char="○"/>
              <a:defRPr sz="800">
                <a:solidFill>
                  <a:schemeClr val="lt1"/>
                </a:solidFill>
              </a:defRPr>
            </a:lvl5pPr>
            <a:lvl6pPr indent="-279400" lvl="5" marL="2743200">
              <a:spcBef>
                <a:spcPts val="0"/>
              </a:spcBef>
              <a:spcAft>
                <a:spcPts val="0"/>
              </a:spcAft>
              <a:buClr>
                <a:schemeClr val="lt1"/>
              </a:buClr>
              <a:buSzPts val="800"/>
              <a:buChar char="■"/>
              <a:defRPr sz="800">
                <a:solidFill>
                  <a:schemeClr val="lt1"/>
                </a:solidFill>
              </a:defRPr>
            </a:lvl6pPr>
            <a:lvl7pPr indent="-279400" lvl="6" marL="3200400">
              <a:spcBef>
                <a:spcPts val="0"/>
              </a:spcBef>
              <a:spcAft>
                <a:spcPts val="0"/>
              </a:spcAft>
              <a:buClr>
                <a:schemeClr val="lt1"/>
              </a:buClr>
              <a:buSzPts val="800"/>
              <a:buChar char="●"/>
              <a:defRPr sz="800">
                <a:solidFill>
                  <a:schemeClr val="lt1"/>
                </a:solidFill>
              </a:defRPr>
            </a:lvl7pPr>
            <a:lvl8pPr indent="-279400" lvl="7" marL="3657600">
              <a:spcBef>
                <a:spcPts val="0"/>
              </a:spcBef>
              <a:spcAft>
                <a:spcPts val="0"/>
              </a:spcAft>
              <a:buClr>
                <a:schemeClr val="lt1"/>
              </a:buClr>
              <a:buSzPts val="800"/>
              <a:buChar char="○"/>
              <a:defRPr sz="800">
                <a:solidFill>
                  <a:schemeClr val="lt1"/>
                </a:solidFill>
              </a:defRPr>
            </a:lvl8pPr>
            <a:lvl9pPr indent="-279400" lvl="8" marL="4114800">
              <a:spcBef>
                <a:spcPts val="0"/>
              </a:spcBef>
              <a:spcAft>
                <a:spcPts val="0"/>
              </a:spcAft>
              <a:buClr>
                <a:schemeClr val="lt1"/>
              </a:buClr>
              <a:buSzPts val="800"/>
              <a:buChar char="■"/>
              <a:defRPr sz="800">
                <a:solidFill>
                  <a:schemeClr val="lt1"/>
                </a:solidFill>
              </a:defRPr>
            </a:lvl9pPr>
          </a:lstStyle>
          <a:p/>
        </p:txBody>
      </p:sp>
      <p:sp>
        <p:nvSpPr>
          <p:cNvPr id="200" name="Google Shape;200;p38"/>
          <p:cNvSpPr txBox="1"/>
          <p:nvPr>
            <p:ph idx="3"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Clr>
                <a:schemeClr val="lt1"/>
              </a:buClr>
              <a:buSzPts val="800"/>
              <a:buChar char="●"/>
              <a:defRPr sz="800">
                <a:solidFill>
                  <a:schemeClr val="lt1"/>
                </a:solidFill>
              </a:defRPr>
            </a:lvl1pPr>
            <a:lvl2pPr indent="-279400" lvl="1" marL="914400" algn="r">
              <a:spcBef>
                <a:spcPts val="0"/>
              </a:spcBef>
              <a:spcAft>
                <a:spcPts val="0"/>
              </a:spcAft>
              <a:buClr>
                <a:schemeClr val="lt1"/>
              </a:buClr>
              <a:buSzPts val="800"/>
              <a:buChar char="○"/>
              <a:defRPr>
                <a:solidFill>
                  <a:schemeClr val="lt1"/>
                </a:solidFill>
              </a:defRPr>
            </a:lvl2pPr>
            <a:lvl3pPr indent="-279400" lvl="2" marL="1371600" algn="r">
              <a:spcBef>
                <a:spcPts val="0"/>
              </a:spcBef>
              <a:spcAft>
                <a:spcPts val="0"/>
              </a:spcAft>
              <a:buClr>
                <a:schemeClr val="lt1"/>
              </a:buClr>
              <a:buSzPts val="800"/>
              <a:buChar char="■"/>
              <a:defRPr sz="800">
                <a:solidFill>
                  <a:schemeClr val="lt1"/>
                </a:solidFill>
              </a:defRPr>
            </a:lvl3pPr>
            <a:lvl4pPr indent="-279400" lvl="3" marL="1828800" algn="r">
              <a:spcBef>
                <a:spcPts val="0"/>
              </a:spcBef>
              <a:spcAft>
                <a:spcPts val="0"/>
              </a:spcAft>
              <a:buClr>
                <a:schemeClr val="lt1"/>
              </a:buClr>
              <a:buSzPts val="800"/>
              <a:buChar char="●"/>
              <a:defRPr sz="800">
                <a:solidFill>
                  <a:schemeClr val="lt1"/>
                </a:solidFill>
              </a:defRPr>
            </a:lvl4pPr>
            <a:lvl5pPr indent="-279400" lvl="4" marL="2286000" algn="r">
              <a:spcBef>
                <a:spcPts val="0"/>
              </a:spcBef>
              <a:spcAft>
                <a:spcPts val="0"/>
              </a:spcAft>
              <a:buClr>
                <a:schemeClr val="lt1"/>
              </a:buClr>
              <a:buSzPts val="800"/>
              <a:buChar char="○"/>
              <a:defRPr sz="800">
                <a:solidFill>
                  <a:schemeClr val="lt1"/>
                </a:solidFill>
              </a:defRPr>
            </a:lvl5pPr>
            <a:lvl6pPr indent="-279400" lvl="5" marL="2743200" algn="r">
              <a:spcBef>
                <a:spcPts val="0"/>
              </a:spcBef>
              <a:spcAft>
                <a:spcPts val="0"/>
              </a:spcAft>
              <a:buClr>
                <a:schemeClr val="lt1"/>
              </a:buClr>
              <a:buSzPts val="800"/>
              <a:buChar char="■"/>
              <a:defRPr sz="800">
                <a:solidFill>
                  <a:schemeClr val="lt1"/>
                </a:solidFill>
              </a:defRPr>
            </a:lvl6pPr>
            <a:lvl7pPr indent="-279400" lvl="6" marL="3200400" algn="r">
              <a:spcBef>
                <a:spcPts val="0"/>
              </a:spcBef>
              <a:spcAft>
                <a:spcPts val="0"/>
              </a:spcAft>
              <a:buClr>
                <a:schemeClr val="lt1"/>
              </a:buClr>
              <a:buSzPts val="800"/>
              <a:buChar char="●"/>
              <a:defRPr sz="800">
                <a:solidFill>
                  <a:schemeClr val="lt1"/>
                </a:solidFill>
              </a:defRPr>
            </a:lvl7pPr>
            <a:lvl8pPr indent="-279400" lvl="7" marL="3657600" algn="r">
              <a:spcBef>
                <a:spcPts val="0"/>
              </a:spcBef>
              <a:spcAft>
                <a:spcPts val="0"/>
              </a:spcAft>
              <a:buClr>
                <a:schemeClr val="lt1"/>
              </a:buClr>
              <a:buSzPts val="800"/>
              <a:buChar char="○"/>
              <a:defRPr sz="800">
                <a:solidFill>
                  <a:schemeClr val="lt1"/>
                </a:solidFill>
              </a:defRPr>
            </a:lvl8pPr>
            <a:lvl9pPr indent="-279400" lvl="8" marL="4114800" algn="r">
              <a:spcBef>
                <a:spcPts val="0"/>
              </a:spcBef>
              <a:spcAft>
                <a:spcPts val="0"/>
              </a:spcAft>
              <a:buClr>
                <a:schemeClr val="lt1"/>
              </a:buClr>
              <a:buSzPts val="800"/>
              <a:buChar char="■"/>
              <a:defRPr sz="800">
                <a:solidFill>
                  <a:schemeClr val="lt1"/>
                </a:solidFill>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1" type="twoColTx">
  <p:cSld name="TITLE_AND_TWO_COLUMNS">
    <p:spTree>
      <p:nvGrpSpPr>
        <p:cNvPr id="201" name="Shape 201"/>
        <p:cNvGrpSpPr/>
        <p:nvPr/>
      </p:nvGrpSpPr>
      <p:grpSpPr>
        <a:xfrm>
          <a:off x="0" y="0"/>
          <a:ext cx="0" cy="0"/>
          <a:chOff x="0" y="0"/>
          <a:chExt cx="0" cy="0"/>
        </a:xfrm>
      </p:grpSpPr>
      <p:sp>
        <p:nvSpPr>
          <p:cNvPr id="202" name="Google Shape;202;p39"/>
          <p:cNvSpPr txBox="1"/>
          <p:nvPr>
            <p:ph type="title"/>
          </p:nvPr>
        </p:nvSpPr>
        <p:spPr>
          <a:xfrm>
            <a:off x="197375" y="1052750"/>
            <a:ext cx="3151800" cy="1632900"/>
          </a:xfrm>
          <a:prstGeom prst="rect">
            <a:avLst/>
          </a:prstGeom>
        </p:spPr>
        <p:txBody>
          <a:bodyPr anchorCtr="0" anchor="b" bIns="91425" lIns="91425" spcFirstLastPara="1" rIns="91425" wrap="square" tIns="91425">
            <a:noAutofit/>
          </a:bodyPr>
          <a:lstStyle>
            <a:lvl1pPr lvl="0">
              <a:spcBef>
                <a:spcPts val="0"/>
              </a:spcBef>
              <a:spcAft>
                <a:spcPts val="0"/>
              </a:spcAft>
              <a:buSzPts val="3450"/>
              <a:buNone/>
              <a:defRPr/>
            </a:lvl1pPr>
            <a:lvl2pPr lvl="1">
              <a:spcBef>
                <a:spcPts val="0"/>
              </a:spcBef>
              <a:spcAft>
                <a:spcPts val="0"/>
              </a:spcAft>
              <a:buSzPts val="3450"/>
              <a:buNone/>
              <a:defRPr/>
            </a:lvl2pPr>
            <a:lvl3pPr lvl="2">
              <a:spcBef>
                <a:spcPts val="0"/>
              </a:spcBef>
              <a:spcAft>
                <a:spcPts val="0"/>
              </a:spcAft>
              <a:buSzPts val="3450"/>
              <a:buNone/>
              <a:defRPr/>
            </a:lvl3pPr>
            <a:lvl4pPr lvl="3">
              <a:spcBef>
                <a:spcPts val="0"/>
              </a:spcBef>
              <a:spcAft>
                <a:spcPts val="0"/>
              </a:spcAft>
              <a:buSzPts val="3450"/>
              <a:buNone/>
              <a:defRPr/>
            </a:lvl4pPr>
            <a:lvl5pPr lvl="4">
              <a:spcBef>
                <a:spcPts val="0"/>
              </a:spcBef>
              <a:spcAft>
                <a:spcPts val="0"/>
              </a:spcAft>
              <a:buSzPts val="3450"/>
              <a:buNone/>
              <a:defRPr/>
            </a:lvl5pPr>
            <a:lvl6pPr lvl="5">
              <a:spcBef>
                <a:spcPts val="0"/>
              </a:spcBef>
              <a:spcAft>
                <a:spcPts val="0"/>
              </a:spcAft>
              <a:buSzPts val="3450"/>
              <a:buNone/>
              <a:defRPr/>
            </a:lvl6pPr>
            <a:lvl7pPr lvl="6">
              <a:spcBef>
                <a:spcPts val="0"/>
              </a:spcBef>
              <a:spcAft>
                <a:spcPts val="0"/>
              </a:spcAft>
              <a:buSzPts val="3450"/>
              <a:buNone/>
              <a:defRPr/>
            </a:lvl7pPr>
            <a:lvl8pPr lvl="7">
              <a:spcBef>
                <a:spcPts val="0"/>
              </a:spcBef>
              <a:spcAft>
                <a:spcPts val="0"/>
              </a:spcAft>
              <a:buSzPts val="3450"/>
              <a:buNone/>
              <a:defRPr/>
            </a:lvl8pPr>
            <a:lvl9pPr lvl="8">
              <a:spcBef>
                <a:spcPts val="0"/>
              </a:spcBef>
              <a:spcAft>
                <a:spcPts val="0"/>
              </a:spcAft>
              <a:buSzPts val="3450"/>
              <a:buNone/>
              <a:defRPr/>
            </a:lvl9pPr>
          </a:lstStyle>
          <a:p/>
        </p:txBody>
      </p:sp>
      <p:sp>
        <p:nvSpPr>
          <p:cNvPr id="203" name="Google Shape;203;p39"/>
          <p:cNvSpPr txBox="1"/>
          <p:nvPr>
            <p:ph idx="1" type="body"/>
          </p:nvPr>
        </p:nvSpPr>
        <p:spPr>
          <a:xfrm>
            <a:off x="197375" y="2685650"/>
            <a:ext cx="3151800" cy="1822500"/>
          </a:xfrm>
          <a:prstGeom prst="rect">
            <a:avLst/>
          </a:prstGeom>
        </p:spPr>
        <p:txBody>
          <a:bodyPr anchorCtr="0" anchor="t" bIns="91425" lIns="91425" spcFirstLastPara="1" rIns="91425" wrap="square" tIns="91425">
            <a:noAutofit/>
          </a:bodyPr>
          <a:lstStyle>
            <a:lvl1pPr indent="-292100" lvl="0" marL="457200">
              <a:lnSpc>
                <a:spcPct val="100000"/>
              </a:lnSpc>
              <a:spcBef>
                <a:spcPts val="0"/>
              </a:spcBef>
              <a:spcAft>
                <a:spcPts val="0"/>
              </a:spcAft>
              <a:buClr>
                <a:schemeClr val="dk1"/>
              </a:buClr>
              <a:buSzPts val="1000"/>
              <a:buChar char="●"/>
              <a:defRPr>
                <a:solidFill>
                  <a:schemeClr val="dk1"/>
                </a:solidFill>
              </a:defRPr>
            </a:lvl1pPr>
            <a:lvl2pPr indent="-292100" lvl="1" marL="914400">
              <a:lnSpc>
                <a:spcPct val="100000"/>
              </a:lnSpc>
              <a:spcBef>
                <a:spcPts val="0"/>
              </a:spcBef>
              <a:spcAft>
                <a:spcPts val="0"/>
              </a:spcAft>
              <a:buClr>
                <a:schemeClr val="dk1"/>
              </a:buClr>
              <a:buSzPts val="1000"/>
              <a:buChar char="○"/>
              <a:defRPr sz="1000">
                <a:solidFill>
                  <a:schemeClr val="dk1"/>
                </a:solidFill>
              </a:defRPr>
            </a:lvl2pPr>
            <a:lvl3pPr indent="-292100" lvl="2" marL="1371600">
              <a:lnSpc>
                <a:spcPct val="100000"/>
              </a:lnSpc>
              <a:spcBef>
                <a:spcPts val="0"/>
              </a:spcBef>
              <a:spcAft>
                <a:spcPts val="0"/>
              </a:spcAft>
              <a:buClr>
                <a:schemeClr val="dk1"/>
              </a:buClr>
              <a:buSzPts val="1000"/>
              <a:buChar char="■"/>
              <a:defRPr>
                <a:solidFill>
                  <a:schemeClr val="dk1"/>
                </a:solidFill>
              </a:defRPr>
            </a:lvl3pPr>
            <a:lvl4pPr indent="-292100" lvl="3" marL="1828800">
              <a:lnSpc>
                <a:spcPct val="100000"/>
              </a:lnSpc>
              <a:spcBef>
                <a:spcPts val="0"/>
              </a:spcBef>
              <a:spcAft>
                <a:spcPts val="0"/>
              </a:spcAft>
              <a:buClr>
                <a:schemeClr val="dk1"/>
              </a:buClr>
              <a:buSzPts val="1000"/>
              <a:buChar char="●"/>
              <a:defRPr>
                <a:solidFill>
                  <a:schemeClr val="dk1"/>
                </a:solidFill>
              </a:defRPr>
            </a:lvl4pPr>
            <a:lvl5pPr indent="-292100" lvl="4" marL="2286000">
              <a:lnSpc>
                <a:spcPct val="100000"/>
              </a:lnSpc>
              <a:spcBef>
                <a:spcPts val="0"/>
              </a:spcBef>
              <a:spcAft>
                <a:spcPts val="0"/>
              </a:spcAft>
              <a:buClr>
                <a:schemeClr val="dk1"/>
              </a:buClr>
              <a:buSzPts val="1000"/>
              <a:buChar char="○"/>
              <a:defRPr>
                <a:solidFill>
                  <a:schemeClr val="dk1"/>
                </a:solidFill>
              </a:defRPr>
            </a:lvl5pPr>
            <a:lvl6pPr indent="-292100" lvl="5" marL="2743200">
              <a:lnSpc>
                <a:spcPct val="100000"/>
              </a:lnSpc>
              <a:spcBef>
                <a:spcPts val="0"/>
              </a:spcBef>
              <a:spcAft>
                <a:spcPts val="0"/>
              </a:spcAft>
              <a:buClr>
                <a:schemeClr val="dk1"/>
              </a:buClr>
              <a:buSzPts val="1000"/>
              <a:buChar char="■"/>
              <a:defRPr>
                <a:solidFill>
                  <a:schemeClr val="dk1"/>
                </a:solidFill>
              </a:defRPr>
            </a:lvl6pPr>
            <a:lvl7pPr indent="-292100" lvl="6" marL="3200400">
              <a:lnSpc>
                <a:spcPct val="100000"/>
              </a:lnSpc>
              <a:spcBef>
                <a:spcPts val="0"/>
              </a:spcBef>
              <a:spcAft>
                <a:spcPts val="0"/>
              </a:spcAft>
              <a:buClr>
                <a:schemeClr val="dk1"/>
              </a:buClr>
              <a:buSzPts val="1000"/>
              <a:buChar char="●"/>
              <a:defRPr>
                <a:solidFill>
                  <a:schemeClr val="dk1"/>
                </a:solidFill>
              </a:defRPr>
            </a:lvl7pPr>
            <a:lvl8pPr indent="-292100" lvl="7" marL="3657600">
              <a:lnSpc>
                <a:spcPct val="100000"/>
              </a:lnSpc>
              <a:spcBef>
                <a:spcPts val="0"/>
              </a:spcBef>
              <a:spcAft>
                <a:spcPts val="0"/>
              </a:spcAft>
              <a:buClr>
                <a:schemeClr val="dk1"/>
              </a:buClr>
              <a:buSzPts val="1000"/>
              <a:buChar char="○"/>
              <a:defRPr>
                <a:solidFill>
                  <a:schemeClr val="dk1"/>
                </a:solidFill>
              </a:defRPr>
            </a:lvl8pPr>
            <a:lvl9pPr indent="-292100" lvl="8" marL="4114800">
              <a:lnSpc>
                <a:spcPct val="100000"/>
              </a:lnSpc>
              <a:spcBef>
                <a:spcPts val="0"/>
              </a:spcBef>
              <a:spcAft>
                <a:spcPts val="0"/>
              </a:spcAft>
              <a:buClr>
                <a:schemeClr val="dk1"/>
              </a:buClr>
              <a:buSzPts val="1000"/>
              <a:buChar char="■"/>
              <a:defRPr>
                <a:solidFill>
                  <a:schemeClr val="dk1"/>
                </a:solidFill>
              </a:defRPr>
            </a:lvl9pPr>
          </a:lstStyle>
          <a:p/>
        </p:txBody>
      </p:sp>
      <p:sp>
        <p:nvSpPr>
          <p:cNvPr id="204" name="Google Shape;204;p3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05" name="Google Shape;205;p39"/>
          <p:cNvSpPr/>
          <p:nvPr>
            <p:ph idx="2" type="pic"/>
          </p:nvPr>
        </p:nvSpPr>
        <p:spPr>
          <a:xfrm>
            <a:off x="3726325" y="669925"/>
            <a:ext cx="5220900" cy="4276800"/>
          </a:xfrm>
          <a:prstGeom prst="round2DiagRect">
            <a:avLst>
              <a:gd fmla="val 16667" name="adj1"/>
              <a:gd fmla="val 0" name="adj2"/>
            </a:avLst>
          </a:prstGeom>
          <a:noFill/>
          <a:ln>
            <a:noFill/>
          </a:ln>
        </p:spPr>
      </p:sp>
      <p:sp>
        <p:nvSpPr>
          <p:cNvPr id="206" name="Google Shape;206;p39"/>
          <p:cNvSpPr txBox="1"/>
          <p:nvPr>
            <p:ph idx="3" type="body"/>
          </p:nvPr>
        </p:nvSpPr>
        <p:spPr>
          <a:xfrm>
            <a:off x="196951" y="196725"/>
            <a:ext cx="18606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Clr>
                <a:schemeClr val="dk1"/>
              </a:buClr>
              <a:buSzPts val="800"/>
              <a:buChar char="●"/>
              <a:defRPr sz="800">
                <a:solidFill>
                  <a:schemeClr val="dk1"/>
                </a:solidFill>
              </a:defRPr>
            </a:lvl1pPr>
            <a:lvl2pPr indent="-279400" lvl="1" marL="914400">
              <a:spcBef>
                <a:spcPts val="0"/>
              </a:spcBef>
              <a:spcAft>
                <a:spcPts val="0"/>
              </a:spcAft>
              <a:buClr>
                <a:schemeClr val="dk1"/>
              </a:buClr>
              <a:buSzPts val="800"/>
              <a:buChar char="○"/>
              <a:defRPr>
                <a:solidFill>
                  <a:schemeClr val="dk1"/>
                </a:solidFill>
              </a:defRPr>
            </a:lvl2pPr>
            <a:lvl3pPr indent="-279400" lvl="2" marL="1371600">
              <a:spcBef>
                <a:spcPts val="0"/>
              </a:spcBef>
              <a:spcAft>
                <a:spcPts val="0"/>
              </a:spcAft>
              <a:buClr>
                <a:schemeClr val="dk1"/>
              </a:buClr>
              <a:buSzPts val="800"/>
              <a:buChar char="■"/>
              <a:defRPr sz="800">
                <a:solidFill>
                  <a:schemeClr val="dk1"/>
                </a:solidFill>
              </a:defRPr>
            </a:lvl3pPr>
            <a:lvl4pPr indent="-279400" lvl="3" marL="1828800">
              <a:spcBef>
                <a:spcPts val="0"/>
              </a:spcBef>
              <a:spcAft>
                <a:spcPts val="0"/>
              </a:spcAft>
              <a:buClr>
                <a:schemeClr val="dk1"/>
              </a:buClr>
              <a:buSzPts val="800"/>
              <a:buChar char="●"/>
              <a:defRPr sz="800">
                <a:solidFill>
                  <a:schemeClr val="dk1"/>
                </a:solidFill>
              </a:defRPr>
            </a:lvl4pPr>
            <a:lvl5pPr indent="-279400" lvl="4" marL="2286000">
              <a:spcBef>
                <a:spcPts val="0"/>
              </a:spcBef>
              <a:spcAft>
                <a:spcPts val="0"/>
              </a:spcAft>
              <a:buClr>
                <a:schemeClr val="dk1"/>
              </a:buClr>
              <a:buSzPts val="800"/>
              <a:buChar char="○"/>
              <a:defRPr sz="800">
                <a:solidFill>
                  <a:schemeClr val="dk1"/>
                </a:solidFill>
              </a:defRPr>
            </a:lvl5pPr>
            <a:lvl6pPr indent="-279400" lvl="5" marL="2743200">
              <a:spcBef>
                <a:spcPts val="0"/>
              </a:spcBef>
              <a:spcAft>
                <a:spcPts val="0"/>
              </a:spcAft>
              <a:buClr>
                <a:schemeClr val="dk1"/>
              </a:buClr>
              <a:buSzPts val="800"/>
              <a:buChar char="■"/>
              <a:defRPr sz="800">
                <a:solidFill>
                  <a:schemeClr val="dk1"/>
                </a:solidFill>
              </a:defRPr>
            </a:lvl6pPr>
            <a:lvl7pPr indent="-279400" lvl="6" marL="3200400">
              <a:spcBef>
                <a:spcPts val="0"/>
              </a:spcBef>
              <a:spcAft>
                <a:spcPts val="0"/>
              </a:spcAft>
              <a:buClr>
                <a:schemeClr val="dk1"/>
              </a:buClr>
              <a:buSzPts val="800"/>
              <a:buChar char="●"/>
              <a:defRPr sz="800">
                <a:solidFill>
                  <a:schemeClr val="dk1"/>
                </a:solidFill>
              </a:defRPr>
            </a:lvl7pPr>
            <a:lvl8pPr indent="-279400" lvl="7" marL="3657600">
              <a:spcBef>
                <a:spcPts val="0"/>
              </a:spcBef>
              <a:spcAft>
                <a:spcPts val="0"/>
              </a:spcAft>
              <a:buClr>
                <a:schemeClr val="dk1"/>
              </a:buClr>
              <a:buSzPts val="800"/>
              <a:buChar char="○"/>
              <a:defRPr sz="800">
                <a:solidFill>
                  <a:schemeClr val="dk1"/>
                </a:solidFill>
              </a:defRPr>
            </a:lvl8pPr>
            <a:lvl9pPr indent="-279400" lvl="8" marL="4114800">
              <a:spcBef>
                <a:spcPts val="0"/>
              </a:spcBef>
              <a:spcAft>
                <a:spcPts val="0"/>
              </a:spcAft>
              <a:buClr>
                <a:schemeClr val="dk1"/>
              </a:buClr>
              <a:buSzPts val="800"/>
              <a:buChar char="■"/>
              <a:defRPr sz="800">
                <a:solidFill>
                  <a:schemeClr val="dk1"/>
                </a:solidFill>
              </a:defRPr>
            </a:lvl9pPr>
          </a:lstStyle>
          <a:p/>
        </p:txBody>
      </p:sp>
      <p:sp>
        <p:nvSpPr>
          <p:cNvPr id="207" name="Google Shape;207;p39"/>
          <p:cNvSpPr txBox="1"/>
          <p:nvPr>
            <p:ph idx="4"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Clr>
                <a:schemeClr val="dk1"/>
              </a:buClr>
              <a:buSzPts val="800"/>
              <a:buChar char="●"/>
              <a:defRPr sz="800">
                <a:solidFill>
                  <a:schemeClr val="dk1"/>
                </a:solidFill>
              </a:defRPr>
            </a:lvl1pPr>
            <a:lvl2pPr indent="-279400" lvl="1" marL="914400" algn="r">
              <a:spcBef>
                <a:spcPts val="0"/>
              </a:spcBef>
              <a:spcAft>
                <a:spcPts val="0"/>
              </a:spcAft>
              <a:buClr>
                <a:schemeClr val="dk1"/>
              </a:buClr>
              <a:buSzPts val="800"/>
              <a:buChar char="○"/>
              <a:defRPr>
                <a:solidFill>
                  <a:schemeClr val="dk1"/>
                </a:solidFill>
              </a:defRPr>
            </a:lvl2pPr>
            <a:lvl3pPr indent="-279400" lvl="2" marL="1371600" algn="r">
              <a:spcBef>
                <a:spcPts val="0"/>
              </a:spcBef>
              <a:spcAft>
                <a:spcPts val="0"/>
              </a:spcAft>
              <a:buClr>
                <a:schemeClr val="dk1"/>
              </a:buClr>
              <a:buSzPts val="800"/>
              <a:buChar char="■"/>
              <a:defRPr sz="800">
                <a:solidFill>
                  <a:schemeClr val="dk1"/>
                </a:solidFill>
              </a:defRPr>
            </a:lvl3pPr>
            <a:lvl4pPr indent="-279400" lvl="3" marL="1828800" algn="r">
              <a:spcBef>
                <a:spcPts val="0"/>
              </a:spcBef>
              <a:spcAft>
                <a:spcPts val="0"/>
              </a:spcAft>
              <a:buClr>
                <a:schemeClr val="dk1"/>
              </a:buClr>
              <a:buSzPts val="800"/>
              <a:buChar char="●"/>
              <a:defRPr sz="800">
                <a:solidFill>
                  <a:schemeClr val="dk1"/>
                </a:solidFill>
              </a:defRPr>
            </a:lvl4pPr>
            <a:lvl5pPr indent="-279400" lvl="4" marL="2286000" algn="r">
              <a:spcBef>
                <a:spcPts val="0"/>
              </a:spcBef>
              <a:spcAft>
                <a:spcPts val="0"/>
              </a:spcAft>
              <a:buClr>
                <a:schemeClr val="dk1"/>
              </a:buClr>
              <a:buSzPts val="800"/>
              <a:buChar char="○"/>
              <a:defRPr sz="800">
                <a:solidFill>
                  <a:schemeClr val="dk1"/>
                </a:solidFill>
              </a:defRPr>
            </a:lvl5pPr>
            <a:lvl6pPr indent="-279400" lvl="5" marL="2743200" algn="r">
              <a:spcBef>
                <a:spcPts val="0"/>
              </a:spcBef>
              <a:spcAft>
                <a:spcPts val="0"/>
              </a:spcAft>
              <a:buClr>
                <a:schemeClr val="dk1"/>
              </a:buClr>
              <a:buSzPts val="800"/>
              <a:buChar char="■"/>
              <a:defRPr sz="800">
                <a:solidFill>
                  <a:schemeClr val="dk1"/>
                </a:solidFill>
              </a:defRPr>
            </a:lvl6pPr>
            <a:lvl7pPr indent="-279400" lvl="6" marL="3200400" algn="r">
              <a:spcBef>
                <a:spcPts val="0"/>
              </a:spcBef>
              <a:spcAft>
                <a:spcPts val="0"/>
              </a:spcAft>
              <a:buClr>
                <a:schemeClr val="dk1"/>
              </a:buClr>
              <a:buSzPts val="800"/>
              <a:buChar char="●"/>
              <a:defRPr sz="800">
                <a:solidFill>
                  <a:schemeClr val="dk1"/>
                </a:solidFill>
              </a:defRPr>
            </a:lvl7pPr>
            <a:lvl8pPr indent="-279400" lvl="7" marL="3657600" algn="r">
              <a:spcBef>
                <a:spcPts val="0"/>
              </a:spcBef>
              <a:spcAft>
                <a:spcPts val="0"/>
              </a:spcAft>
              <a:buClr>
                <a:schemeClr val="dk1"/>
              </a:buClr>
              <a:buSzPts val="800"/>
              <a:buChar char="○"/>
              <a:defRPr sz="800">
                <a:solidFill>
                  <a:schemeClr val="dk1"/>
                </a:solidFill>
              </a:defRPr>
            </a:lvl8pPr>
            <a:lvl9pPr indent="-279400" lvl="8" marL="4114800" algn="r">
              <a:spcBef>
                <a:spcPts val="0"/>
              </a:spcBef>
              <a:spcAft>
                <a:spcPts val="0"/>
              </a:spcAft>
              <a:buClr>
                <a:schemeClr val="dk1"/>
              </a:buClr>
              <a:buSzPts val="800"/>
              <a:buChar char="■"/>
              <a:defRPr sz="800">
                <a:solidFill>
                  <a:schemeClr val="dk1"/>
                </a:solidFill>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2">
  <p:cSld name="TITLE_AND_TWO_COLUMNS_1">
    <p:bg>
      <p:bgPr>
        <a:solidFill>
          <a:schemeClr val="dk1"/>
        </a:solidFill>
      </p:bgPr>
    </p:bg>
    <p:spTree>
      <p:nvGrpSpPr>
        <p:cNvPr id="208" name="Shape 208"/>
        <p:cNvGrpSpPr/>
        <p:nvPr/>
      </p:nvGrpSpPr>
      <p:grpSpPr>
        <a:xfrm>
          <a:off x="0" y="0"/>
          <a:ext cx="0" cy="0"/>
          <a:chOff x="0" y="0"/>
          <a:chExt cx="0" cy="0"/>
        </a:xfrm>
      </p:grpSpPr>
      <p:sp>
        <p:nvSpPr>
          <p:cNvPr id="209" name="Google Shape;209;p40"/>
          <p:cNvSpPr txBox="1"/>
          <p:nvPr>
            <p:ph type="title"/>
          </p:nvPr>
        </p:nvSpPr>
        <p:spPr>
          <a:xfrm>
            <a:off x="197375" y="1052750"/>
            <a:ext cx="3151800" cy="16329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450"/>
              <a:buNone/>
              <a:defRPr>
                <a:solidFill>
                  <a:schemeClr val="lt1"/>
                </a:solidFill>
              </a:defRPr>
            </a:lvl1pPr>
            <a:lvl2pPr lvl="1">
              <a:spcBef>
                <a:spcPts val="0"/>
              </a:spcBef>
              <a:spcAft>
                <a:spcPts val="0"/>
              </a:spcAft>
              <a:buClr>
                <a:schemeClr val="lt1"/>
              </a:buClr>
              <a:buSzPts val="3450"/>
              <a:buNone/>
              <a:defRPr>
                <a:solidFill>
                  <a:schemeClr val="lt1"/>
                </a:solidFill>
              </a:defRPr>
            </a:lvl2pPr>
            <a:lvl3pPr lvl="2">
              <a:spcBef>
                <a:spcPts val="0"/>
              </a:spcBef>
              <a:spcAft>
                <a:spcPts val="0"/>
              </a:spcAft>
              <a:buClr>
                <a:schemeClr val="lt1"/>
              </a:buClr>
              <a:buSzPts val="3450"/>
              <a:buNone/>
              <a:defRPr>
                <a:solidFill>
                  <a:schemeClr val="lt1"/>
                </a:solidFill>
              </a:defRPr>
            </a:lvl3pPr>
            <a:lvl4pPr lvl="3">
              <a:spcBef>
                <a:spcPts val="0"/>
              </a:spcBef>
              <a:spcAft>
                <a:spcPts val="0"/>
              </a:spcAft>
              <a:buClr>
                <a:schemeClr val="lt1"/>
              </a:buClr>
              <a:buSzPts val="3450"/>
              <a:buNone/>
              <a:defRPr>
                <a:solidFill>
                  <a:schemeClr val="lt1"/>
                </a:solidFill>
              </a:defRPr>
            </a:lvl4pPr>
            <a:lvl5pPr lvl="4">
              <a:spcBef>
                <a:spcPts val="0"/>
              </a:spcBef>
              <a:spcAft>
                <a:spcPts val="0"/>
              </a:spcAft>
              <a:buClr>
                <a:schemeClr val="lt1"/>
              </a:buClr>
              <a:buSzPts val="3450"/>
              <a:buNone/>
              <a:defRPr>
                <a:solidFill>
                  <a:schemeClr val="lt1"/>
                </a:solidFill>
              </a:defRPr>
            </a:lvl5pPr>
            <a:lvl6pPr lvl="5">
              <a:spcBef>
                <a:spcPts val="0"/>
              </a:spcBef>
              <a:spcAft>
                <a:spcPts val="0"/>
              </a:spcAft>
              <a:buClr>
                <a:schemeClr val="lt1"/>
              </a:buClr>
              <a:buSzPts val="3450"/>
              <a:buNone/>
              <a:defRPr>
                <a:solidFill>
                  <a:schemeClr val="lt1"/>
                </a:solidFill>
              </a:defRPr>
            </a:lvl6pPr>
            <a:lvl7pPr lvl="6">
              <a:spcBef>
                <a:spcPts val="0"/>
              </a:spcBef>
              <a:spcAft>
                <a:spcPts val="0"/>
              </a:spcAft>
              <a:buClr>
                <a:schemeClr val="lt1"/>
              </a:buClr>
              <a:buSzPts val="3450"/>
              <a:buNone/>
              <a:defRPr>
                <a:solidFill>
                  <a:schemeClr val="lt1"/>
                </a:solidFill>
              </a:defRPr>
            </a:lvl7pPr>
            <a:lvl8pPr lvl="7">
              <a:spcBef>
                <a:spcPts val="0"/>
              </a:spcBef>
              <a:spcAft>
                <a:spcPts val="0"/>
              </a:spcAft>
              <a:buClr>
                <a:schemeClr val="lt1"/>
              </a:buClr>
              <a:buSzPts val="3450"/>
              <a:buNone/>
              <a:defRPr>
                <a:solidFill>
                  <a:schemeClr val="lt1"/>
                </a:solidFill>
              </a:defRPr>
            </a:lvl8pPr>
            <a:lvl9pPr lvl="8">
              <a:spcBef>
                <a:spcPts val="0"/>
              </a:spcBef>
              <a:spcAft>
                <a:spcPts val="0"/>
              </a:spcAft>
              <a:buClr>
                <a:schemeClr val="lt1"/>
              </a:buClr>
              <a:buSzPts val="3450"/>
              <a:buNone/>
              <a:defRPr>
                <a:solidFill>
                  <a:schemeClr val="lt1"/>
                </a:solidFill>
              </a:defRPr>
            </a:lvl9pPr>
          </a:lstStyle>
          <a:p/>
        </p:txBody>
      </p:sp>
      <p:sp>
        <p:nvSpPr>
          <p:cNvPr id="210" name="Google Shape;210;p40"/>
          <p:cNvSpPr txBox="1"/>
          <p:nvPr>
            <p:ph idx="1" type="body"/>
          </p:nvPr>
        </p:nvSpPr>
        <p:spPr>
          <a:xfrm>
            <a:off x="197375" y="2685650"/>
            <a:ext cx="3151800" cy="1822500"/>
          </a:xfrm>
          <a:prstGeom prst="rect">
            <a:avLst/>
          </a:prstGeom>
        </p:spPr>
        <p:txBody>
          <a:bodyPr anchorCtr="0" anchor="t" bIns="91425" lIns="91425" spcFirstLastPara="1" rIns="91425" wrap="square" tIns="91425">
            <a:noAutofit/>
          </a:bodyPr>
          <a:lstStyle>
            <a:lvl1pPr indent="-292100" lvl="0" marL="457200">
              <a:lnSpc>
                <a:spcPct val="100000"/>
              </a:lnSpc>
              <a:spcBef>
                <a:spcPts val="0"/>
              </a:spcBef>
              <a:spcAft>
                <a:spcPts val="0"/>
              </a:spcAft>
              <a:buClr>
                <a:schemeClr val="lt1"/>
              </a:buClr>
              <a:buSzPts val="1000"/>
              <a:buChar char="●"/>
              <a:defRPr>
                <a:solidFill>
                  <a:schemeClr val="lt1"/>
                </a:solidFill>
              </a:defRPr>
            </a:lvl1pPr>
            <a:lvl2pPr indent="-292100" lvl="1" marL="914400">
              <a:lnSpc>
                <a:spcPct val="100000"/>
              </a:lnSpc>
              <a:spcBef>
                <a:spcPts val="0"/>
              </a:spcBef>
              <a:spcAft>
                <a:spcPts val="0"/>
              </a:spcAft>
              <a:buClr>
                <a:schemeClr val="lt1"/>
              </a:buClr>
              <a:buSzPts val="1000"/>
              <a:buChar char="○"/>
              <a:defRPr sz="1000">
                <a:solidFill>
                  <a:schemeClr val="lt1"/>
                </a:solidFill>
              </a:defRPr>
            </a:lvl2pPr>
            <a:lvl3pPr indent="-292100" lvl="2" marL="1371600">
              <a:lnSpc>
                <a:spcPct val="100000"/>
              </a:lnSpc>
              <a:spcBef>
                <a:spcPts val="0"/>
              </a:spcBef>
              <a:spcAft>
                <a:spcPts val="0"/>
              </a:spcAft>
              <a:buClr>
                <a:schemeClr val="lt1"/>
              </a:buClr>
              <a:buSzPts val="1000"/>
              <a:buChar char="■"/>
              <a:defRPr>
                <a:solidFill>
                  <a:schemeClr val="lt1"/>
                </a:solidFill>
              </a:defRPr>
            </a:lvl3pPr>
            <a:lvl4pPr indent="-292100" lvl="3" marL="1828800">
              <a:lnSpc>
                <a:spcPct val="100000"/>
              </a:lnSpc>
              <a:spcBef>
                <a:spcPts val="0"/>
              </a:spcBef>
              <a:spcAft>
                <a:spcPts val="0"/>
              </a:spcAft>
              <a:buClr>
                <a:schemeClr val="lt1"/>
              </a:buClr>
              <a:buSzPts val="1000"/>
              <a:buChar char="●"/>
              <a:defRPr>
                <a:solidFill>
                  <a:schemeClr val="lt1"/>
                </a:solidFill>
              </a:defRPr>
            </a:lvl4pPr>
            <a:lvl5pPr indent="-292100" lvl="4" marL="2286000">
              <a:lnSpc>
                <a:spcPct val="100000"/>
              </a:lnSpc>
              <a:spcBef>
                <a:spcPts val="0"/>
              </a:spcBef>
              <a:spcAft>
                <a:spcPts val="0"/>
              </a:spcAft>
              <a:buClr>
                <a:schemeClr val="lt1"/>
              </a:buClr>
              <a:buSzPts val="1000"/>
              <a:buChar char="○"/>
              <a:defRPr>
                <a:solidFill>
                  <a:schemeClr val="lt1"/>
                </a:solidFill>
              </a:defRPr>
            </a:lvl5pPr>
            <a:lvl6pPr indent="-292100" lvl="5" marL="2743200">
              <a:lnSpc>
                <a:spcPct val="100000"/>
              </a:lnSpc>
              <a:spcBef>
                <a:spcPts val="0"/>
              </a:spcBef>
              <a:spcAft>
                <a:spcPts val="0"/>
              </a:spcAft>
              <a:buClr>
                <a:schemeClr val="lt1"/>
              </a:buClr>
              <a:buSzPts val="1000"/>
              <a:buChar char="■"/>
              <a:defRPr>
                <a:solidFill>
                  <a:schemeClr val="lt1"/>
                </a:solidFill>
              </a:defRPr>
            </a:lvl6pPr>
            <a:lvl7pPr indent="-292100" lvl="6" marL="3200400">
              <a:lnSpc>
                <a:spcPct val="100000"/>
              </a:lnSpc>
              <a:spcBef>
                <a:spcPts val="0"/>
              </a:spcBef>
              <a:spcAft>
                <a:spcPts val="0"/>
              </a:spcAft>
              <a:buClr>
                <a:schemeClr val="lt1"/>
              </a:buClr>
              <a:buSzPts val="1000"/>
              <a:buChar char="●"/>
              <a:defRPr>
                <a:solidFill>
                  <a:schemeClr val="lt1"/>
                </a:solidFill>
              </a:defRPr>
            </a:lvl7pPr>
            <a:lvl8pPr indent="-292100" lvl="7" marL="3657600">
              <a:lnSpc>
                <a:spcPct val="100000"/>
              </a:lnSpc>
              <a:spcBef>
                <a:spcPts val="0"/>
              </a:spcBef>
              <a:spcAft>
                <a:spcPts val="0"/>
              </a:spcAft>
              <a:buClr>
                <a:schemeClr val="lt1"/>
              </a:buClr>
              <a:buSzPts val="1000"/>
              <a:buChar char="○"/>
              <a:defRPr>
                <a:solidFill>
                  <a:schemeClr val="lt1"/>
                </a:solidFill>
              </a:defRPr>
            </a:lvl8pPr>
            <a:lvl9pPr indent="-292100" lvl="8" marL="4114800">
              <a:lnSpc>
                <a:spcPct val="100000"/>
              </a:lnSpc>
              <a:spcBef>
                <a:spcPts val="0"/>
              </a:spcBef>
              <a:spcAft>
                <a:spcPts val="0"/>
              </a:spcAft>
              <a:buClr>
                <a:schemeClr val="lt1"/>
              </a:buClr>
              <a:buSzPts val="1000"/>
              <a:buChar char="■"/>
              <a:defRPr>
                <a:solidFill>
                  <a:schemeClr val="lt1"/>
                </a:solidFill>
              </a:defRPr>
            </a:lvl9pPr>
          </a:lstStyle>
          <a:p/>
        </p:txBody>
      </p:sp>
      <p:sp>
        <p:nvSpPr>
          <p:cNvPr id="211" name="Google Shape;211;p4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212" name="Google Shape;212;p40"/>
          <p:cNvSpPr/>
          <p:nvPr>
            <p:ph idx="2" type="pic"/>
          </p:nvPr>
        </p:nvSpPr>
        <p:spPr>
          <a:xfrm>
            <a:off x="3726325" y="669925"/>
            <a:ext cx="5220900" cy="4276800"/>
          </a:xfrm>
          <a:prstGeom prst="round2DiagRect">
            <a:avLst>
              <a:gd fmla="val 16667" name="adj1"/>
              <a:gd fmla="val 0" name="adj2"/>
            </a:avLst>
          </a:prstGeom>
          <a:noFill/>
          <a:ln>
            <a:noFill/>
          </a:ln>
        </p:spPr>
      </p:sp>
      <p:sp>
        <p:nvSpPr>
          <p:cNvPr id="213" name="Google Shape;213;p40"/>
          <p:cNvSpPr txBox="1"/>
          <p:nvPr>
            <p:ph idx="3" type="body"/>
          </p:nvPr>
        </p:nvSpPr>
        <p:spPr>
          <a:xfrm>
            <a:off x="196951" y="196725"/>
            <a:ext cx="18603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Clr>
                <a:schemeClr val="lt1"/>
              </a:buClr>
              <a:buSzPts val="800"/>
              <a:buChar char="●"/>
              <a:defRPr sz="800">
                <a:solidFill>
                  <a:schemeClr val="lt1"/>
                </a:solidFill>
              </a:defRPr>
            </a:lvl1pPr>
            <a:lvl2pPr indent="-279400" lvl="1" marL="914400">
              <a:spcBef>
                <a:spcPts val="0"/>
              </a:spcBef>
              <a:spcAft>
                <a:spcPts val="0"/>
              </a:spcAft>
              <a:buClr>
                <a:schemeClr val="lt1"/>
              </a:buClr>
              <a:buSzPts val="800"/>
              <a:buChar char="○"/>
              <a:defRPr>
                <a:solidFill>
                  <a:schemeClr val="lt1"/>
                </a:solidFill>
              </a:defRPr>
            </a:lvl2pPr>
            <a:lvl3pPr indent="-279400" lvl="2" marL="1371600">
              <a:spcBef>
                <a:spcPts val="0"/>
              </a:spcBef>
              <a:spcAft>
                <a:spcPts val="0"/>
              </a:spcAft>
              <a:buClr>
                <a:schemeClr val="lt1"/>
              </a:buClr>
              <a:buSzPts val="800"/>
              <a:buChar char="■"/>
              <a:defRPr sz="800">
                <a:solidFill>
                  <a:schemeClr val="lt1"/>
                </a:solidFill>
              </a:defRPr>
            </a:lvl3pPr>
            <a:lvl4pPr indent="-279400" lvl="3" marL="1828800">
              <a:spcBef>
                <a:spcPts val="0"/>
              </a:spcBef>
              <a:spcAft>
                <a:spcPts val="0"/>
              </a:spcAft>
              <a:buClr>
                <a:schemeClr val="lt1"/>
              </a:buClr>
              <a:buSzPts val="800"/>
              <a:buChar char="●"/>
              <a:defRPr sz="800">
                <a:solidFill>
                  <a:schemeClr val="lt1"/>
                </a:solidFill>
              </a:defRPr>
            </a:lvl4pPr>
            <a:lvl5pPr indent="-279400" lvl="4" marL="2286000">
              <a:spcBef>
                <a:spcPts val="0"/>
              </a:spcBef>
              <a:spcAft>
                <a:spcPts val="0"/>
              </a:spcAft>
              <a:buClr>
                <a:schemeClr val="lt1"/>
              </a:buClr>
              <a:buSzPts val="800"/>
              <a:buChar char="○"/>
              <a:defRPr sz="800">
                <a:solidFill>
                  <a:schemeClr val="lt1"/>
                </a:solidFill>
              </a:defRPr>
            </a:lvl5pPr>
            <a:lvl6pPr indent="-279400" lvl="5" marL="2743200">
              <a:spcBef>
                <a:spcPts val="0"/>
              </a:spcBef>
              <a:spcAft>
                <a:spcPts val="0"/>
              </a:spcAft>
              <a:buClr>
                <a:schemeClr val="lt1"/>
              </a:buClr>
              <a:buSzPts val="800"/>
              <a:buChar char="■"/>
              <a:defRPr sz="800">
                <a:solidFill>
                  <a:schemeClr val="lt1"/>
                </a:solidFill>
              </a:defRPr>
            </a:lvl6pPr>
            <a:lvl7pPr indent="-279400" lvl="6" marL="3200400">
              <a:spcBef>
                <a:spcPts val="0"/>
              </a:spcBef>
              <a:spcAft>
                <a:spcPts val="0"/>
              </a:spcAft>
              <a:buClr>
                <a:schemeClr val="lt1"/>
              </a:buClr>
              <a:buSzPts val="800"/>
              <a:buChar char="●"/>
              <a:defRPr sz="800">
                <a:solidFill>
                  <a:schemeClr val="lt1"/>
                </a:solidFill>
              </a:defRPr>
            </a:lvl7pPr>
            <a:lvl8pPr indent="-279400" lvl="7" marL="3657600">
              <a:spcBef>
                <a:spcPts val="0"/>
              </a:spcBef>
              <a:spcAft>
                <a:spcPts val="0"/>
              </a:spcAft>
              <a:buClr>
                <a:schemeClr val="lt1"/>
              </a:buClr>
              <a:buSzPts val="800"/>
              <a:buChar char="○"/>
              <a:defRPr sz="800">
                <a:solidFill>
                  <a:schemeClr val="lt1"/>
                </a:solidFill>
              </a:defRPr>
            </a:lvl8pPr>
            <a:lvl9pPr indent="-279400" lvl="8" marL="4114800">
              <a:spcBef>
                <a:spcPts val="0"/>
              </a:spcBef>
              <a:spcAft>
                <a:spcPts val="0"/>
              </a:spcAft>
              <a:buClr>
                <a:schemeClr val="lt1"/>
              </a:buClr>
              <a:buSzPts val="800"/>
              <a:buChar char="■"/>
              <a:defRPr sz="800">
                <a:solidFill>
                  <a:schemeClr val="lt1"/>
                </a:solidFill>
              </a:defRPr>
            </a:lvl9pPr>
          </a:lstStyle>
          <a:p/>
        </p:txBody>
      </p:sp>
      <p:sp>
        <p:nvSpPr>
          <p:cNvPr id="214" name="Google Shape;214;p40"/>
          <p:cNvSpPr txBox="1"/>
          <p:nvPr>
            <p:ph idx="4"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Clr>
                <a:schemeClr val="lt1"/>
              </a:buClr>
              <a:buSzPts val="800"/>
              <a:buChar char="●"/>
              <a:defRPr sz="800">
                <a:solidFill>
                  <a:schemeClr val="lt1"/>
                </a:solidFill>
              </a:defRPr>
            </a:lvl1pPr>
            <a:lvl2pPr indent="-279400" lvl="1" marL="914400" algn="r">
              <a:spcBef>
                <a:spcPts val="0"/>
              </a:spcBef>
              <a:spcAft>
                <a:spcPts val="0"/>
              </a:spcAft>
              <a:buClr>
                <a:schemeClr val="lt1"/>
              </a:buClr>
              <a:buSzPts val="800"/>
              <a:buChar char="○"/>
              <a:defRPr>
                <a:solidFill>
                  <a:schemeClr val="lt1"/>
                </a:solidFill>
              </a:defRPr>
            </a:lvl2pPr>
            <a:lvl3pPr indent="-279400" lvl="2" marL="1371600" algn="r">
              <a:spcBef>
                <a:spcPts val="0"/>
              </a:spcBef>
              <a:spcAft>
                <a:spcPts val="0"/>
              </a:spcAft>
              <a:buClr>
                <a:schemeClr val="lt1"/>
              </a:buClr>
              <a:buSzPts val="800"/>
              <a:buChar char="■"/>
              <a:defRPr sz="800">
                <a:solidFill>
                  <a:schemeClr val="lt1"/>
                </a:solidFill>
              </a:defRPr>
            </a:lvl3pPr>
            <a:lvl4pPr indent="-279400" lvl="3" marL="1828800" algn="r">
              <a:spcBef>
                <a:spcPts val="0"/>
              </a:spcBef>
              <a:spcAft>
                <a:spcPts val="0"/>
              </a:spcAft>
              <a:buClr>
                <a:schemeClr val="lt1"/>
              </a:buClr>
              <a:buSzPts val="800"/>
              <a:buChar char="●"/>
              <a:defRPr sz="800">
                <a:solidFill>
                  <a:schemeClr val="lt1"/>
                </a:solidFill>
              </a:defRPr>
            </a:lvl4pPr>
            <a:lvl5pPr indent="-279400" lvl="4" marL="2286000" algn="r">
              <a:spcBef>
                <a:spcPts val="0"/>
              </a:spcBef>
              <a:spcAft>
                <a:spcPts val="0"/>
              </a:spcAft>
              <a:buClr>
                <a:schemeClr val="lt1"/>
              </a:buClr>
              <a:buSzPts val="800"/>
              <a:buChar char="○"/>
              <a:defRPr sz="800">
                <a:solidFill>
                  <a:schemeClr val="lt1"/>
                </a:solidFill>
              </a:defRPr>
            </a:lvl5pPr>
            <a:lvl6pPr indent="-279400" lvl="5" marL="2743200" algn="r">
              <a:spcBef>
                <a:spcPts val="0"/>
              </a:spcBef>
              <a:spcAft>
                <a:spcPts val="0"/>
              </a:spcAft>
              <a:buClr>
                <a:schemeClr val="lt1"/>
              </a:buClr>
              <a:buSzPts val="800"/>
              <a:buChar char="■"/>
              <a:defRPr sz="800">
                <a:solidFill>
                  <a:schemeClr val="lt1"/>
                </a:solidFill>
              </a:defRPr>
            </a:lvl6pPr>
            <a:lvl7pPr indent="-279400" lvl="6" marL="3200400" algn="r">
              <a:spcBef>
                <a:spcPts val="0"/>
              </a:spcBef>
              <a:spcAft>
                <a:spcPts val="0"/>
              </a:spcAft>
              <a:buClr>
                <a:schemeClr val="lt1"/>
              </a:buClr>
              <a:buSzPts val="800"/>
              <a:buChar char="●"/>
              <a:defRPr sz="800">
                <a:solidFill>
                  <a:schemeClr val="lt1"/>
                </a:solidFill>
              </a:defRPr>
            </a:lvl7pPr>
            <a:lvl8pPr indent="-279400" lvl="7" marL="3657600" algn="r">
              <a:spcBef>
                <a:spcPts val="0"/>
              </a:spcBef>
              <a:spcAft>
                <a:spcPts val="0"/>
              </a:spcAft>
              <a:buClr>
                <a:schemeClr val="lt1"/>
              </a:buClr>
              <a:buSzPts val="800"/>
              <a:buChar char="○"/>
              <a:defRPr sz="800">
                <a:solidFill>
                  <a:schemeClr val="lt1"/>
                </a:solidFill>
              </a:defRPr>
            </a:lvl8pPr>
            <a:lvl9pPr indent="-279400" lvl="8" marL="4114800" algn="r">
              <a:spcBef>
                <a:spcPts val="0"/>
              </a:spcBef>
              <a:spcAft>
                <a:spcPts val="0"/>
              </a:spcAft>
              <a:buClr>
                <a:schemeClr val="lt1"/>
              </a:buClr>
              <a:buSzPts val="800"/>
              <a:buChar char="■"/>
              <a:defRPr sz="800">
                <a:solidFill>
                  <a:schemeClr val="lt1"/>
                </a:solidFill>
              </a:defRPr>
            </a:lvl9pPr>
          </a:lstStyle>
          <a:p/>
        </p:txBody>
      </p:sp>
      <p:sp>
        <p:nvSpPr>
          <p:cNvPr id="215" name="Google Shape;215;p40"/>
          <p:cNvSpPr txBox="1"/>
          <p:nvPr>
            <p:ph idx="5"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chart">
  <p:cSld name="SECTION_TITLE_AND_DESCRIPTION">
    <p:bg>
      <p:bgPr>
        <a:solidFill>
          <a:schemeClr val="lt2"/>
        </a:solidFill>
      </p:bgPr>
    </p:bg>
    <p:spTree>
      <p:nvGrpSpPr>
        <p:cNvPr id="216" name="Shape 216"/>
        <p:cNvGrpSpPr/>
        <p:nvPr/>
      </p:nvGrpSpPr>
      <p:grpSpPr>
        <a:xfrm>
          <a:off x="0" y="0"/>
          <a:ext cx="0" cy="0"/>
          <a:chOff x="0" y="0"/>
          <a:chExt cx="0" cy="0"/>
        </a:xfrm>
      </p:grpSpPr>
      <p:sp>
        <p:nvSpPr>
          <p:cNvPr id="217" name="Google Shape;217;p41"/>
          <p:cNvSpPr/>
          <p:nvPr/>
        </p:nvSpPr>
        <p:spPr>
          <a:xfrm>
            <a:off x="4305000" y="-125"/>
            <a:ext cx="4839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
        <p:nvSpPr>
          <p:cNvPr id="218" name="Google Shape;218;p4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
        <p:nvSpPr>
          <p:cNvPr id="219" name="Google Shape;219;p41"/>
          <p:cNvSpPr txBox="1"/>
          <p:nvPr>
            <p:ph type="title"/>
          </p:nvPr>
        </p:nvSpPr>
        <p:spPr>
          <a:xfrm>
            <a:off x="197375" y="1052750"/>
            <a:ext cx="3151800" cy="1632900"/>
          </a:xfrm>
          <a:prstGeom prst="rect">
            <a:avLst/>
          </a:prstGeom>
        </p:spPr>
        <p:txBody>
          <a:bodyPr anchorCtr="0" anchor="b" bIns="91425" lIns="91425" spcFirstLastPara="1" rIns="91425" wrap="square" tIns="91425">
            <a:noAutofit/>
          </a:bodyPr>
          <a:lstStyle>
            <a:lvl1pPr lvl="0">
              <a:spcBef>
                <a:spcPts val="0"/>
              </a:spcBef>
              <a:spcAft>
                <a:spcPts val="0"/>
              </a:spcAft>
              <a:buClr>
                <a:schemeClr val="dk2"/>
              </a:buClr>
              <a:buSzPts val="3450"/>
              <a:buNone/>
              <a:defRPr>
                <a:solidFill>
                  <a:schemeClr val="dk2"/>
                </a:solidFill>
              </a:defRPr>
            </a:lvl1pPr>
            <a:lvl2pPr lvl="1">
              <a:spcBef>
                <a:spcPts val="0"/>
              </a:spcBef>
              <a:spcAft>
                <a:spcPts val="0"/>
              </a:spcAft>
              <a:buClr>
                <a:schemeClr val="dk2"/>
              </a:buClr>
              <a:buSzPts val="3450"/>
              <a:buNone/>
              <a:defRPr>
                <a:solidFill>
                  <a:schemeClr val="dk2"/>
                </a:solidFill>
              </a:defRPr>
            </a:lvl2pPr>
            <a:lvl3pPr lvl="2">
              <a:spcBef>
                <a:spcPts val="0"/>
              </a:spcBef>
              <a:spcAft>
                <a:spcPts val="0"/>
              </a:spcAft>
              <a:buClr>
                <a:schemeClr val="dk2"/>
              </a:buClr>
              <a:buSzPts val="3450"/>
              <a:buNone/>
              <a:defRPr>
                <a:solidFill>
                  <a:schemeClr val="dk2"/>
                </a:solidFill>
              </a:defRPr>
            </a:lvl3pPr>
            <a:lvl4pPr lvl="3">
              <a:spcBef>
                <a:spcPts val="0"/>
              </a:spcBef>
              <a:spcAft>
                <a:spcPts val="0"/>
              </a:spcAft>
              <a:buClr>
                <a:schemeClr val="dk2"/>
              </a:buClr>
              <a:buSzPts val="3450"/>
              <a:buNone/>
              <a:defRPr>
                <a:solidFill>
                  <a:schemeClr val="dk2"/>
                </a:solidFill>
              </a:defRPr>
            </a:lvl4pPr>
            <a:lvl5pPr lvl="4">
              <a:spcBef>
                <a:spcPts val="0"/>
              </a:spcBef>
              <a:spcAft>
                <a:spcPts val="0"/>
              </a:spcAft>
              <a:buClr>
                <a:schemeClr val="dk2"/>
              </a:buClr>
              <a:buSzPts val="3450"/>
              <a:buNone/>
              <a:defRPr>
                <a:solidFill>
                  <a:schemeClr val="dk2"/>
                </a:solidFill>
              </a:defRPr>
            </a:lvl5pPr>
            <a:lvl6pPr lvl="5">
              <a:spcBef>
                <a:spcPts val="0"/>
              </a:spcBef>
              <a:spcAft>
                <a:spcPts val="0"/>
              </a:spcAft>
              <a:buClr>
                <a:schemeClr val="dk2"/>
              </a:buClr>
              <a:buSzPts val="3450"/>
              <a:buNone/>
              <a:defRPr>
                <a:solidFill>
                  <a:schemeClr val="dk2"/>
                </a:solidFill>
              </a:defRPr>
            </a:lvl6pPr>
            <a:lvl7pPr lvl="6">
              <a:spcBef>
                <a:spcPts val="0"/>
              </a:spcBef>
              <a:spcAft>
                <a:spcPts val="0"/>
              </a:spcAft>
              <a:buClr>
                <a:schemeClr val="dk2"/>
              </a:buClr>
              <a:buSzPts val="3450"/>
              <a:buNone/>
              <a:defRPr>
                <a:solidFill>
                  <a:schemeClr val="dk2"/>
                </a:solidFill>
              </a:defRPr>
            </a:lvl7pPr>
            <a:lvl8pPr lvl="7">
              <a:spcBef>
                <a:spcPts val="0"/>
              </a:spcBef>
              <a:spcAft>
                <a:spcPts val="0"/>
              </a:spcAft>
              <a:buClr>
                <a:schemeClr val="dk2"/>
              </a:buClr>
              <a:buSzPts val="3450"/>
              <a:buNone/>
              <a:defRPr>
                <a:solidFill>
                  <a:schemeClr val="dk2"/>
                </a:solidFill>
              </a:defRPr>
            </a:lvl8pPr>
            <a:lvl9pPr lvl="8">
              <a:spcBef>
                <a:spcPts val="0"/>
              </a:spcBef>
              <a:spcAft>
                <a:spcPts val="0"/>
              </a:spcAft>
              <a:buClr>
                <a:schemeClr val="dk2"/>
              </a:buClr>
              <a:buSzPts val="3450"/>
              <a:buNone/>
              <a:defRPr>
                <a:solidFill>
                  <a:schemeClr val="dk2"/>
                </a:solidFill>
              </a:defRPr>
            </a:lvl9pPr>
          </a:lstStyle>
          <a:p/>
        </p:txBody>
      </p:sp>
      <p:sp>
        <p:nvSpPr>
          <p:cNvPr id="220" name="Google Shape;220;p41"/>
          <p:cNvSpPr txBox="1"/>
          <p:nvPr>
            <p:ph idx="1" type="body"/>
          </p:nvPr>
        </p:nvSpPr>
        <p:spPr>
          <a:xfrm>
            <a:off x="197375" y="2685650"/>
            <a:ext cx="3151800" cy="1822500"/>
          </a:xfrm>
          <a:prstGeom prst="rect">
            <a:avLst/>
          </a:prstGeom>
        </p:spPr>
        <p:txBody>
          <a:bodyPr anchorCtr="0" anchor="t" bIns="91425" lIns="91425" spcFirstLastPara="1" rIns="91425" wrap="square" tIns="91425">
            <a:noAutofit/>
          </a:bodyPr>
          <a:lstStyle>
            <a:lvl1pPr indent="-292100" lvl="0" marL="457200">
              <a:lnSpc>
                <a:spcPct val="100000"/>
              </a:lnSpc>
              <a:spcBef>
                <a:spcPts val="0"/>
              </a:spcBef>
              <a:spcAft>
                <a:spcPts val="0"/>
              </a:spcAft>
              <a:buSzPts val="1000"/>
              <a:buChar char="●"/>
              <a:defRPr/>
            </a:lvl1pPr>
            <a:lvl2pPr indent="-292100" lvl="1" marL="914400">
              <a:lnSpc>
                <a:spcPct val="100000"/>
              </a:lnSpc>
              <a:spcBef>
                <a:spcPts val="0"/>
              </a:spcBef>
              <a:spcAft>
                <a:spcPts val="0"/>
              </a:spcAft>
              <a:buSzPts val="1000"/>
              <a:buChar char="○"/>
              <a:defRPr sz="1000"/>
            </a:lvl2pPr>
            <a:lvl3pPr indent="-292100" lvl="2" marL="1371600">
              <a:lnSpc>
                <a:spcPct val="100000"/>
              </a:lnSpc>
              <a:spcBef>
                <a:spcPts val="0"/>
              </a:spcBef>
              <a:spcAft>
                <a:spcPts val="0"/>
              </a:spcAft>
              <a:buSzPts val="1000"/>
              <a:buChar char="■"/>
              <a:defRPr/>
            </a:lvl3pPr>
            <a:lvl4pPr indent="-292100" lvl="3" marL="1828800">
              <a:lnSpc>
                <a:spcPct val="100000"/>
              </a:lnSpc>
              <a:spcBef>
                <a:spcPts val="0"/>
              </a:spcBef>
              <a:spcAft>
                <a:spcPts val="0"/>
              </a:spcAft>
              <a:buSzPts val="1000"/>
              <a:buChar char="●"/>
              <a:defRPr/>
            </a:lvl4pPr>
            <a:lvl5pPr indent="-292100" lvl="4" marL="2286000">
              <a:lnSpc>
                <a:spcPct val="100000"/>
              </a:lnSpc>
              <a:spcBef>
                <a:spcPts val="0"/>
              </a:spcBef>
              <a:spcAft>
                <a:spcPts val="0"/>
              </a:spcAft>
              <a:buSzPts val="1000"/>
              <a:buChar char="○"/>
              <a:defRPr/>
            </a:lvl5pPr>
            <a:lvl6pPr indent="-292100" lvl="5" marL="2743200">
              <a:lnSpc>
                <a:spcPct val="100000"/>
              </a:lnSpc>
              <a:spcBef>
                <a:spcPts val="0"/>
              </a:spcBef>
              <a:spcAft>
                <a:spcPts val="0"/>
              </a:spcAft>
              <a:buSzPts val="1000"/>
              <a:buChar char="■"/>
              <a:defRPr/>
            </a:lvl6pPr>
            <a:lvl7pPr indent="-292100" lvl="6" marL="3200400">
              <a:lnSpc>
                <a:spcPct val="100000"/>
              </a:lnSpc>
              <a:spcBef>
                <a:spcPts val="0"/>
              </a:spcBef>
              <a:spcAft>
                <a:spcPts val="0"/>
              </a:spcAft>
              <a:buSzPts val="1000"/>
              <a:buChar char="●"/>
              <a:defRPr/>
            </a:lvl7pPr>
            <a:lvl8pPr indent="-292100" lvl="7" marL="3657600">
              <a:lnSpc>
                <a:spcPct val="100000"/>
              </a:lnSpc>
              <a:spcBef>
                <a:spcPts val="0"/>
              </a:spcBef>
              <a:spcAft>
                <a:spcPts val="0"/>
              </a:spcAft>
              <a:buSzPts val="1000"/>
              <a:buChar char="○"/>
              <a:defRPr/>
            </a:lvl8pPr>
            <a:lvl9pPr indent="-292100" lvl="8" marL="4114800">
              <a:lnSpc>
                <a:spcPct val="100000"/>
              </a:lnSpc>
              <a:spcBef>
                <a:spcPts val="0"/>
              </a:spcBef>
              <a:spcAft>
                <a:spcPts val="0"/>
              </a:spcAft>
              <a:buSzPts val="1000"/>
              <a:buChar char="■"/>
              <a:defRPr/>
            </a:lvl9pPr>
          </a:lstStyle>
          <a:p/>
        </p:txBody>
      </p:sp>
      <p:sp>
        <p:nvSpPr>
          <p:cNvPr id="221" name="Google Shape;221;p41"/>
          <p:cNvSpPr txBox="1"/>
          <p:nvPr>
            <p:ph idx="2" type="body"/>
          </p:nvPr>
        </p:nvSpPr>
        <p:spPr>
          <a:xfrm>
            <a:off x="196951" y="196725"/>
            <a:ext cx="18606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SzPts val="800"/>
              <a:buChar char="●"/>
              <a:defRPr sz="800"/>
            </a:lvl1pPr>
            <a:lvl2pPr indent="-279400" lvl="1" marL="914400">
              <a:spcBef>
                <a:spcPts val="0"/>
              </a:spcBef>
              <a:spcAft>
                <a:spcPts val="0"/>
              </a:spcAft>
              <a:buSzPts val="800"/>
              <a:buChar char="○"/>
              <a:defRPr/>
            </a:lvl2pPr>
            <a:lvl3pPr indent="-279400" lvl="2" marL="1371600">
              <a:spcBef>
                <a:spcPts val="0"/>
              </a:spcBef>
              <a:spcAft>
                <a:spcPts val="0"/>
              </a:spcAft>
              <a:buSzPts val="800"/>
              <a:buChar char="■"/>
              <a:defRPr sz="800"/>
            </a:lvl3pPr>
            <a:lvl4pPr indent="-279400" lvl="3" marL="1828800">
              <a:spcBef>
                <a:spcPts val="0"/>
              </a:spcBef>
              <a:spcAft>
                <a:spcPts val="0"/>
              </a:spcAft>
              <a:buSzPts val="800"/>
              <a:buChar char="●"/>
              <a:defRPr sz="800"/>
            </a:lvl4pPr>
            <a:lvl5pPr indent="-279400" lvl="4" marL="2286000">
              <a:spcBef>
                <a:spcPts val="0"/>
              </a:spcBef>
              <a:spcAft>
                <a:spcPts val="0"/>
              </a:spcAft>
              <a:buSzPts val="800"/>
              <a:buChar char="○"/>
              <a:defRPr sz="800"/>
            </a:lvl5pPr>
            <a:lvl6pPr indent="-279400" lvl="5" marL="2743200">
              <a:spcBef>
                <a:spcPts val="0"/>
              </a:spcBef>
              <a:spcAft>
                <a:spcPts val="0"/>
              </a:spcAft>
              <a:buSzPts val="800"/>
              <a:buChar char="■"/>
              <a:defRPr sz="800"/>
            </a:lvl6pPr>
            <a:lvl7pPr indent="-279400" lvl="6" marL="3200400">
              <a:spcBef>
                <a:spcPts val="0"/>
              </a:spcBef>
              <a:spcAft>
                <a:spcPts val="0"/>
              </a:spcAft>
              <a:buSzPts val="800"/>
              <a:buChar char="●"/>
              <a:defRPr sz="800"/>
            </a:lvl7pPr>
            <a:lvl8pPr indent="-279400" lvl="7" marL="3657600">
              <a:spcBef>
                <a:spcPts val="0"/>
              </a:spcBef>
              <a:spcAft>
                <a:spcPts val="0"/>
              </a:spcAft>
              <a:buSzPts val="800"/>
              <a:buChar char="○"/>
              <a:defRPr sz="800"/>
            </a:lvl8pPr>
            <a:lvl9pPr indent="-279400" lvl="8" marL="4114800">
              <a:spcBef>
                <a:spcPts val="0"/>
              </a:spcBef>
              <a:spcAft>
                <a:spcPts val="0"/>
              </a:spcAft>
              <a:buSzPts val="800"/>
              <a:buChar char="■"/>
              <a:defRPr sz="800"/>
            </a:lvl9pPr>
          </a:lstStyle>
          <a:p/>
        </p:txBody>
      </p:sp>
      <p:sp>
        <p:nvSpPr>
          <p:cNvPr id="222" name="Google Shape;222;p41"/>
          <p:cNvSpPr txBox="1"/>
          <p:nvPr>
            <p:ph idx="3"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Clr>
                <a:schemeClr val="lt1"/>
              </a:buClr>
              <a:buSzPts val="800"/>
              <a:buChar char="●"/>
              <a:defRPr sz="800">
                <a:solidFill>
                  <a:schemeClr val="lt1"/>
                </a:solidFill>
              </a:defRPr>
            </a:lvl1pPr>
            <a:lvl2pPr indent="-279400" lvl="1" marL="914400" algn="r">
              <a:spcBef>
                <a:spcPts val="0"/>
              </a:spcBef>
              <a:spcAft>
                <a:spcPts val="0"/>
              </a:spcAft>
              <a:buClr>
                <a:schemeClr val="lt1"/>
              </a:buClr>
              <a:buSzPts val="800"/>
              <a:buChar char="○"/>
              <a:defRPr>
                <a:solidFill>
                  <a:schemeClr val="lt1"/>
                </a:solidFill>
              </a:defRPr>
            </a:lvl2pPr>
            <a:lvl3pPr indent="-279400" lvl="2" marL="1371600" algn="r">
              <a:spcBef>
                <a:spcPts val="0"/>
              </a:spcBef>
              <a:spcAft>
                <a:spcPts val="0"/>
              </a:spcAft>
              <a:buClr>
                <a:schemeClr val="lt1"/>
              </a:buClr>
              <a:buSzPts val="800"/>
              <a:buChar char="■"/>
              <a:defRPr sz="800">
                <a:solidFill>
                  <a:schemeClr val="lt1"/>
                </a:solidFill>
              </a:defRPr>
            </a:lvl3pPr>
            <a:lvl4pPr indent="-279400" lvl="3" marL="1828800" algn="r">
              <a:spcBef>
                <a:spcPts val="0"/>
              </a:spcBef>
              <a:spcAft>
                <a:spcPts val="0"/>
              </a:spcAft>
              <a:buClr>
                <a:schemeClr val="lt1"/>
              </a:buClr>
              <a:buSzPts val="800"/>
              <a:buChar char="●"/>
              <a:defRPr sz="800">
                <a:solidFill>
                  <a:schemeClr val="lt1"/>
                </a:solidFill>
              </a:defRPr>
            </a:lvl4pPr>
            <a:lvl5pPr indent="-279400" lvl="4" marL="2286000" algn="r">
              <a:spcBef>
                <a:spcPts val="0"/>
              </a:spcBef>
              <a:spcAft>
                <a:spcPts val="0"/>
              </a:spcAft>
              <a:buClr>
                <a:schemeClr val="lt1"/>
              </a:buClr>
              <a:buSzPts val="800"/>
              <a:buChar char="○"/>
              <a:defRPr sz="800">
                <a:solidFill>
                  <a:schemeClr val="lt1"/>
                </a:solidFill>
              </a:defRPr>
            </a:lvl5pPr>
            <a:lvl6pPr indent="-279400" lvl="5" marL="2743200" algn="r">
              <a:spcBef>
                <a:spcPts val="0"/>
              </a:spcBef>
              <a:spcAft>
                <a:spcPts val="0"/>
              </a:spcAft>
              <a:buClr>
                <a:schemeClr val="lt1"/>
              </a:buClr>
              <a:buSzPts val="800"/>
              <a:buChar char="■"/>
              <a:defRPr sz="800">
                <a:solidFill>
                  <a:schemeClr val="lt1"/>
                </a:solidFill>
              </a:defRPr>
            </a:lvl6pPr>
            <a:lvl7pPr indent="-279400" lvl="6" marL="3200400" algn="r">
              <a:spcBef>
                <a:spcPts val="0"/>
              </a:spcBef>
              <a:spcAft>
                <a:spcPts val="0"/>
              </a:spcAft>
              <a:buClr>
                <a:schemeClr val="lt1"/>
              </a:buClr>
              <a:buSzPts val="800"/>
              <a:buChar char="●"/>
              <a:defRPr sz="800">
                <a:solidFill>
                  <a:schemeClr val="lt1"/>
                </a:solidFill>
              </a:defRPr>
            </a:lvl7pPr>
            <a:lvl8pPr indent="-279400" lvl="7" marL="3657600" algn="r">
              <a:spcBef>
                <a:spcPts val="0"/>
              </a:spcBef>
              <a:spcAft>
                <a:spcPts val="0"/>
              </a:spcAft>
              <a:buClr>
                <a:schemeClr val="lt1"/>
              </a:buClr>
              <a:buSzPts val="800"/>
              <a:buChar char="○"/>
              <a:defRPr sz="800">
                <a:solidFill>
                  <a:schemeClr val="lt1"/>
                </a:solidFill>
              </a:defRPr>
            </a:lvl8pPr>
            <a:lvl9pPr indent="-279400" lvl="8" marL="4114800" algn="r">
              <a:spcBef>
                <a:spcPts val="0"/>
              </a:spcBef>
              <a:spcAft>
                <a:spcPts val="0"/>
              </a:spcAft>
              <a:buClr>
                <a:schemeClr val="lt1"/>
              </a:buClr>
              <a:buSzPts val="800"/>
              <a:buChar char="■"/>
              <a:defRPr sz="800">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ppendix">
  <p:cSld name="CAPTION_ONLY">
    <p:bg>
      <p:bgPr>
        <a:solidFill>
          <a:schemeClr val="lt2"/>
        </a:solidFill>
      </p:bgPr>
    </p:bg>
    <p:spTree>
      <p:nvGrpSpPr>
        <p:cNvPr id="223" name="Shape 223"/>
        <p:cNvGrpSpPr/>
        <p:nvPr/>
      </p:nvGrpSpPr>
      <p:grpSpPr>
        <a:xfrm>
          <a:off x="0" y="0"/>
          <a:ext cx="0" cy="0"/>
          <a:chOff x="0" y="0"/>
          <a:chExt cx="0" cy="0"/>
        </a:xfrm>
      </p:grpSpPr>
      <p:sp>
        <p:nvSpPr>
          <p:cNvPr id="224" name="Google Shape;224;p4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
        <p:nvSpPr>
          <p:cNvPr id="225" name="Google Shape;225;p42"/>
          <p:cNvSpPr txBox="1"/>
          <p:nvPr>
            <p:ph idx="1" type="body"/>
          </p:nvPr>
        </p:nvSpPr>
        <p:spPr>
          <a:xfrm>
            <a:off x="203000" y="891450"/>
            <a:ext cx="2644800" cy="429000"/>
          </a:xfrm>
          <a:prstGeom prst="rect">
            <a:avLst/>
          </a:prstGeom>
        </p:spPr>
        <p:txBody>
          <a:bodyPr anchorCtr="0" anchor="ctr" bIns="91425" lIns="91425" spcFirstLastPara="1" rIns="91425" wrap="square" tIns="91425">
            <a:noAutofit/>
          </a:bodyPr>
          <a:lstStyle>
            <a:lvl1pPr indent="-342900" lvl="0" marL="457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26" name="Google Shape;226;p42"/>
          <p:cNvSpPr txBox="1"/>
          <p:nvPr>
            <p:ph idx="2" type="body"/>
          </p:nvPr>
        </p:nvSpPr>
        <p:spPr>
          <a:xfrm>
            <a:off x="203000" y="1320450"/>
            <a:ext cx="2644800" cy="268200"/>
          </a:xfrm>
          <a:prstGeom prst="rect">
            <a:avLst/>
          </a:prstGeom>
        </p:spPr>
        <p:txBody>
          <a:bodyPr anchorCtr="0" anchor="t" bIns="91425" lIns="91425" spcFirstLastPara="1" rIns="91425" wrap="square" tIns="91425">
            <a:normAutofit/>
          </a:bodyPr>
          <a:lstStyle>
            <a:lvl1pPr indent="-292100" lvl="0" marL="457200">
              <a:lnSpc>
                <a:spcPct val="100000"/>
              </a:lnSpc>
              <a:spcBef>
                <a:spcPts val="0"/>
              </a:spcBef>
              <a:spcAft>
                <a:spcPts val="0"/>
              </a:spcAft>
              <a:buSzPts val="1000"/>
              <a:buChar char="●"/>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27" name="Google Shape;227;p42"/>
          <p:cNvSpPr txBox="1"/>
          <p:nvPr>
            <p:ph idx="3" type="body"/>
          </p:nvPr>
        </p:nvSpPr>
        <p:spPr>
          <a:xfrm>
            <a:off x="203000" y="1588650"/>
            <a:ext cx="2644800" cy="268200"/>
          </a:xfrm>
          <a:prstGeom prst="rect">
            <a:avLst/>
          </a:prstGeom>
        </p:spPr>
        <p:txBody>
          <a:bodyPr anchorCtr="0" anchor="t" bIns="91425" lIns="91425" spcFirstLastPara="1" rIns="91425" wrap="square" tIns="91425">
            <a:normAutofit/>
          </a:bodyPr>
          <a:lstStyle>
            <a:lvl1pPr indent="-279400" lvl="0" marL="457200">
              <a:lnSpc>
                <a:spcPct val="100000"/>
              </a:lnSpc>
              <a:spcBef>
                <a:spcPts val="0"/>
              </a:spcBef>
              <a:spcAft>
                <a:spcPts val="0"/>
              </a:spcAft>
              <a:buSzPts val="800"/>
              <a:buChar char="●"/>
              <a:defRPr sz="800"/>
            </a:lvl1pPr>
            <a:lvl2pPr indent="-279400" lvl="1" marL="914400">
              <a:lnSpc>
                <a:spcPct val="100000"/>
              </a:lnSpc>
              <a:spcBef>
                <a:spcPts val="0"/>
              </a:spcBef>
              <a:spcAft>
                <a:spcPts val="0"/>
              </a:spcAft>
              <a:buSzPts val="800"/>
              <a:buFont typeface="DM Sans Medium"/>
              <a:buChar char="○"/>
              <a:defRPr>
                <a:latin typeface="DM Sans Medium"/>
                <a:ea typeface="DM Sans Medium"/>
                <a:cs typeface="DM Sans Medium"/>
                <a:sym typeface="DM Sans Medium"/>
              </a:defRPr>
            </a:lvl2pPr>
            <a:lvl3pPr indent="-279400" lvl="2" marL="1371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3pPr>
            <a:lvl4pPr indent="-279400" lvl="3" marL="1828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4pPr>
            <a:lvl5pPr indent="-279400" lvl="4" marL="22860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5pPr>
            <a:lvl6pPr indent="-279400" lvl="5" marL="27432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6pPr>
            <a:lvl7pPr indent="-279400" lvl="6" marL="32004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7pPr>
            <a:lvl8pPr indent="-279400" lvl="7" marL="3657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8pPr>
            <a:lvl9pPr indent="-279400" lvl="8" marL="4114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9pPr>
          </a:lstStyle>
          <a:p/>
        </p:txBody>
      </p:sp>
      <p:sp>
        <p:nvSpPr>
          <p:cNvPr id="228" name="Google Shape;228;p42"/>
          <p:cNvSpPr txBox="1"/>
          <p:nvPr>
            <p:ph idx="4" type="body"/>
          </p:nvPr>
        </p:nvSpPr>
        <p:spPr>
          <a:xfrm>
            <a:off x="203000" y="2206550"/>
            <a:ext cx="2644800" cy="429000"/>
          </a:xfrm>
          <a:prstGeom prst="rect">
            <a:avLst/>
          </a:prstGeom>
        </p:spPr>
        <p:txBody>
          <a:bodyPr anchorCtr="0" anchor="ctr" bIns="91425" lIns="91425" spcFirstLastPara="1" rIns="91425" wrap="square" tIns="91425">
            <a:normAutofit/>
          </a:bodyPr>
          <a:lstStyle>
            <a:lvl1pPr indent="-342900" lvl="0" marL="457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29" name="Google Shape;229;p42"/>
          <p:cNvSpPr txBox="1"/>
          <p:nvPr>
            <p:ph idx="5" type="body"/>
          </p:nvPr>
        </p:nvSpPr>
        <p:spPr>
          <a:xfrm>
            <a:off x="203000" y="2635550"/>
            <a:ext cx="2644800" cy="268200"/>
          </a:xfrm>
          <a:prstGeom prst="rect">
            <a:avLst/>
          </a:prstGeom>
        </p:spPr>
        <p:txBody>
          <a:bodyPr anchorCtr="0" anchor="t" bIns="91425" lIns="91425" spcFirstLastPara="1" rIns="91425" wrap="square" tIns="91425">
            <a:normAutofit/>
          </a:bodyPr>
          <a:lstStyle>
            <a:lvl1pPr indent="-292100" lvl="0" marL="457200">
              <a:lnSpc>
                <a:spcPct val="100000"/>
              </a:lnSpc>
              <a:spcBef>
                <a:spcPts val="0"/>
              </a:spcBef>
              <a:spcAft>
                <a:spcPts val="0"/>
              </a:spcAft>
              <a:buSzPts val="1000"/>
              <a:buChar char="●"/>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30" name="Google Shape;230;p42"/>
          <p:cNvSpPr txBox="1"/>
          <p:nvPr>
            <p:ph idx="6" type="body"/>
          </p:nvPr>
        </p:nvSpPr>
        <p:spPr>
          <a:xfrm>
            <a:off x="203000" y="2903750"/>
            <a:ext cx="2644800" cy="268200"/>
          </a:xfrm>
          <a:prstGeom prst="rect">
            <a:avLst/>
          </a:prstGeom>
        </p:spPr>
        <p:txBody>
          <a:bodyPr anchorCtr="0" anchor="t" bIns="91425" lIns="91425" spcFirstLastPara="1" rIns="91425" wrap="square" tIns="91425">
            <a:normAutofit/>
          </a:bodyPr>
          <a:lstStyle>
            <a:lvl1pPr indent="-279400" lvl="0" marL="457200">
              <a:lnSpc>
                <a:spcPct val="100000"/>
              </a:lnSpc>
              <a:spcBef>
                <a:spcPts val="0"/>
              </a:spcBef>
              <a:spcAft>
                <a:spcPts val="0"/>
              </a:spcAft>
              <a:buSzPts val="800"/>
              <a:buChar char="●"/>
              <a:defRPr sz="800"/>
            </a:lvl1pPr>
            <a:lvl2pPr indent="-279400" lvl="1" marL="914400">
              <a:lnSpc>
                <a:spcPct val="100000"/>
              </a:lnSpc>
              <a:spcBef>
                <a:spcPts val="0"/>
              </a:spcBef>
              <a:spcAft>
                <a:spcPts val="0"/>
              </a:spcAft>
              <a:buSzPts val="800"/>
              <a:buFont typeface="DM Sans Medium"/>
              <a:buChar char="○"/>
              <a:defRPr>
                <a:latin typeface="DM Sans Medium"/>
                <a:ea typeface="DM Sans Medium"/>
                <a:cs typeface="DM Sans Medium"/>
                <a:sym typeface="DM Sans Medium"/>
              </a:defRPr>
            </a:lvl2pPr>
            <a:lvl3pPr indent="-279400" lvl="2" marL="1371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3pPr>
            <a:lvl4pPr indent="-279400" lvl="3" marL="1828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4pPr>
            <a:lvl5pPr indent="-279400" lvl="4" marL="22860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5pPr>
            <a:lvl6pPr indent="-279400" lvl="5" marL="27432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6pPr>
            <a:lvl7pPr indent="-279400" lvl="6" marL="32004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7pPr>
            <a:lvl8pPr indent="-279400" lvl="7" marL="3657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8pPr>
            <a:lvl9pPr indent="-279400" lvl="8" marL="4114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9pPr>
          </a:lstStyle>
          <a:p/>
        </p:txBody>
      </p:sp>
      <p:sp>
        <p:nvSpPr>
          <p:cNvPr id="231" name="Google Shape;231;p42"/>
          <p:cNvSpPr txBox="1"/>
          <p:nvPr>
            <p:ph idx="7" type="body"/>
          </p:nvPr>
        </p:nvSpPr>
        <p:spPr>
          <a:xfrm>
            <a:off x="203000" y="3433400"/>
            <a:ext cx="2644800" cy="429000"/>
          </a:xfrm>
          <a:prstGeom prst="rect">
            <a:avLst/>
          </a:prstGeom>
        </p:spPr>
        <p:txBody>
          <a:bodyPr anchorCtr="0" anchor="ctr" bIns="91425" lIns="91425" spcFirstLastPara="1" rIns="91425" wrap="square" tIns="91425">
            <a:noAutofit/>
          </a:bodyPr>
          <a:lstStyle>
            <a:lvl1pPr indent="-342900" lvl="0" marL="457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32" name="Google Shape;232;p42"/>
          <p:cNvSpPr txBox="1"/>
          <p:nvPr>
            <p:ph idx="8" type="body"/>
          </p:nvPr>
        </p:nvSpPr>
        <p:spPr>
          <a:xfrm>
            <a:off x="203000" y="3862400"/>
            <a:ext cx="2644800" cy="268200"/>
          </a:xfrm>
          <a:prstGeom prst="rect">
            <a:avLst/>
          </a:prstGeom>
        </p:spPr>
        <p:txBody>
          <a:bodyPr anchorCtr="0" anchor="t" bIns="91425" lIns="91425" spcFirstLastPara="1" rIns="91425" wrap="square" tIns="91425">
            <a:normAutofit/>
          </a:bodyPr>
          <a:lstStyle>
            <a:lvl1pPr indent="-292100" lvl="0" marL="457200">
              <a:lnSpc>
                <a:spcPct val="100000"/>
              </a:lnSpc>
              <a:spcBef>
                <a:spcPts val="0"/>
              </a:spcBef>
              <a:spcAft>
                <a:spcPts val="0"/>
              </a:spcAft>
              <a:buSzPts val="1000"/>
              <a:buChar char="●"/>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33" name="Google Shape;233;p42"/>
          <p:cNvSpPr txBox="1"/>
          <p:nvPr>
            <p:ph idx="9" type="body"/>
          </p:nvPr>
        </p:nvSpPr>
        <p:spPr>
          <a:xfrm>
            <a:off x="203000" y="4130600"/>
            <a:ext cx="2644800" cy="268200"/>
          </a:xfrm>
          <a:prstGeom prst="rect">
            <a:avLst/>
          </a:prstGeom>
        </p:spPr>
        <p:txBody>
          <a:bodyPr anchorCtr="0" anchor="t" bIns="91425" lIns="91425" spcFirstLastPara="1" rIns="91425" wrap="square" tIns="91425">
            <a:normAutofit/>
          </a:bodyPr>
          <a:lstStyle>
            <a:lvl1pPr indent="-279400" lvl="0" marL="457200">
              <a:lnSpc>
                <a:spcPct val="100000"/>
              </a:lnSpc>
              <a:spcBef>
                <a:spcPts val="0"/>
              </a:spcBef>
              <a:spcAft>
                <a:spcPts val="0"/>
              </a:spcAft>
              <a:buSzPts val="800"/>
              <a:buChar char="●"/>
              <a:defRPr sz="800"/>
            </a:lvl1pPr>
            <a:lvl2pPr indent="-279400" lvl="1" marL="914400">
              <a:lnSpc>
                <a:spcPct val="100000"/>
              </a:lnSpc>
              <a:spcBef>
                <a:spcPts val="0"/>
              </a:spcBef>
              <a:spcAft>
                <a:spcPts val="0"/>
              </a:spcAft>
              <a:buSzPts val="800"/>
              <a:buFont typeface="DM Sans Medium"/>
              <a:buChar char="○"/>
              <a:defRPr>
                <a:latin typeface="DM Sans Medium"/>
                <a:ea typeface="DM Sans Medium"/>
                <a:cs typeface="DM Sans Medium"/>
                <a:sym typeface="DM Sans Medium"/>
              </a:defRPr>
            </a:lvl2pPr>
            <a:lvl3pPr indent="-279400" lvl="2" marL="1371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3pPr>
            <a:lvl4pPr indent="-279400" lvl="3" marL="1828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4pPr>
            <a:lvl5pPr indent="-279400" lvl="4" marL="22860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5pPr>
            <a:lvl6pPr indent="-279400" lvl="5" marL="27432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6pPr>
            <a:lvl7pPr indent="-279400" lvl="6" marL="32004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7pPr>
            <a:lvl8pPr indent="-279400" lvl="7" marL="3657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8pPr>
            <a:lvl9pPr indent="-279400" lvl="8" marL="4114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9pPr>
          </a:lstStyle>
          <a:p/>
        </p:txBody>
      </p:sp>
      <p:sp>
        <p:nvSpPr>
          <p:cNvPr id="234" name="Google Shape;234;p42"/>
          <p:cNvSpPr txBox="1"/>
          <p:nvPr>
            <p:ph idx="13" type="body"/>
          </p:nvPr>
        </p:nvSpPr>
        <p:spPr>
          <a:xfrm>
            <a:off x="3249600" y="891450"/>
            <a:ext cx="2644800" cy="429000"/>
          </a:xfrm>
          <a:prstGeom prst="rect">
            <a:avLst/>
          </a:prstGeom>
        </p:spPr>
        <p:txBody>
          <a:bodyPr anchorCtr="0" anchor="ctr" bIns="91425" lIns="91425" spcFirstLastPara="1" rIns="91425" wrap="square" tIns="91425">
            <a:normAutofit/>
          </a:bodyPr>
          <a:lstStyle>
            <a:lvl1pPr indent="-342900" lvl="0" marL="457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35" name="Google Shape;235;p42"/>
          <p:cNvSpPr txBox="1"/>
          <p:nvPr>
            <p:ph idx="14" type="body"/>
          </p:nvPr>
        </p:nvSpPr>
        <p:spPr>
          <a:xfrm>
            <a:off x="3249600" y="1320450"/>
            <a:ext cx="2644800" cy="268200"/>
          </a:xfrm>
          <a:prstGeom prst="rect">
            <a:avLst/>
          </a:prstGeom>
        </p:spPr>
        <p:txBody>
          <a:bodyPr anchorCtr="0" anchor="t" bIns="91425" lIns="91425" spcFirstLastPara="1" rIns="91425" wrap="square" tIns="91425">
            <a:normAutofit/>
          </a:bodyPr>
          <a:lstStyle>
            <a:lvl1pPr indent="-292100" lvl="0" marL="457200">
              <a:lnSpc>
                <a:spcPct val="100000"/>
              </a:lnSpc>
              <a:spcBef>
                <a:spcPts val="0"/>
              </a:spcBef>
              <a:spcAft>
                <a:spcPts val="0"/>
              </a:spcAft>
              <a:buSzPts val="1000"/>
              <a:buChar char="●"/>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36" name="Google Shape;236;p42"/>
          <p:cNvSpPr txBox="1"/>
          <p:nvPr>
            <p:ph idx="15" type="body"/>
          </p:nvPr>
        </p:nvSpPr>
        <p:spPr>
          <a:xfrm>
            <a:off x="3249600" y="1588650"/>
            <a:ext cx="2644800" cy="268200"/>
          </a:xfrm>
          <a:prstGeom prst="rect">
            <a:avLst/>
          </a:prstGeom>
        </p:spPr>
        <p:txBody>
          <a:bodyPr anchorCtr="0" anchor="t" bIns="91425" lIns="91425" spcFirstLastPara="1" rIns="91425" wrap="square" tIns="91425">
            <a:normAutofit/>
          </a:bodyPr>
          <a:lstStyle>
            <a:lvl1pPr indent="-279400" lvl="0" marL="457200">
              <a:lnSpc>
                <a:spcPct val="100000"/>
              </a:lnSpc>
              <a:spcBef>
                <a:spcPts val="0"/>
              </a:spcBef>
              <a:spcAft>
                <a:spcPts val="0"/>
              </a:spcAft>
              <a:buSzPts val="800"/>
              <a:buChar char="●"/>
              <a:defRPr sz="800"/>
            </a:lvl1pPr>
            <a:lvl2pPr indent="-279400" lvl="1" marL="914400">
              <a:lnSpc>
                <a:spcPct val="100000"/>
              </a:lnSpc>
              <a:spcBef>
                <a:spcPts val="0"/>
              </a:spcBef>
              <a:spcAft>
                <a:spcPts val="0"/>
              </a:spcAft>
              <a:buSzPts val="800"/>
              <a:buFont typeface="DM Sans Medium"/>
              <a:buChar char="○"/>
              <a:defRPr>
                <a:latin typeface="DM Sans Medium"/>
                <a:ea typeface="DM Sans Medium"/>
                <a:cs typeface="DM Sans Medium"/>
                <a:sym typeface="DM Sans Medium"/>
              </a:defRPr>
            </a:lvl2pPr>
            <a:lvl3pPr indent="-279400" lvl="2" marL="1371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3pPr>
            <a:lvl4pPr indent="-279400" lvl="3" marL="1828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4pPr>
            <a:lvl5pPr indent="-279400" lvl="4" marL="22860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5pPr>
            <a:lvl6pPr indent="-279400" lvl="5" marL="27432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6pPr>
            <a:lvl7pPr indent="-279400" lvl="6" marL="32004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7pPr>
            <a:lvl8pPr indent="-279400" lvl="7" marL="3657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8pPr>
            <a:lvl9pPr indent="-279400" lvl="8" marL="4114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9pPr>
          </a:lstStyle>
          <a:p/>
        </p:txBody>
      </p:sp>
      <p:sp>
        <p:nvSpPr>
          <p:cNvPr id="237" name="Google Shape;237;p42"/>
          <p:cNvSpPr txBox="1"/>
          <p:nvPr>
            <p:ph idx="16" type="body"/>
          </p:nvPr>
        </p:nvSpPr>
        <p:spPr>
          <a:xfrm>
            <a:off x="3249600" y="2206550"/>
            <a:ext cx="2644800" cy="429000"/>
          </a:xfrm>
          <a:prstGeom prst="rect">
            <a:avLst/>
          </a:prstGeom>
        </p:spPr>
        <p:txBody>
          <a:bodyPr anchorCtr="0" anchor="ctr" bIns="91425" lIns="91425" spcFirstLastPara="1" rIns="91425" wrap="square" tIns="91425">
            <a:normAutofit/>
          </a:bodyPr>
          <a:lstStyle>
            <a:lvl1pPr indent="-342900" lvl="0" marL="457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38" name="Google Shape;238;p42"/>
          <p:cNvSpPr txBox="1"/>
          <p:nvPr>
            <p:ph idx="17" type="body"/>
          </p:nvPr>
        </p:nvSpPr>
        <p:spPr>
          <a:xfrm>
            <a:off x="3249600" y="2635550"/>
            <a:ext cx="2644800" cy="268200"/>
          </a:xfrm>
          <a:prstGeom prst="rect">
            <a:avLst/>
          </a:prstGeom>
        </p:spPr>
        <p:txBody>
          <a:bodyPr anchorCtr="0" anchor="t" bIns="91425" lIns="91425" spcFirstLastPara="1" rIns="91425" wrap="square" tIns="91425">
            <a:normAutofit/>
          </a:bodyPr>
          <a:lstStyle>
            <a:lvl1pPr indent="-292100" lvl="0" marL="457200">
              <a:lnSpc>
                <a:spcPct val="100000"/>
              </a:lnSpc>
              <a:spcBef>
                <a:spcPts val="0"/>
              </a:spcBef>
              <a:spcAft>
                <a:spcPts val="0"/>
              </a:spcAft>
              <a:buSzPts val="1000"/>
              <a:buChar char="●"/>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39" name="Google Shape;239;p42"/>
          <p:cNvSpPr txBox="1"/>
          <p:nvPr>
            <p:ph idx="18" type="body"/>
          </p:nvPr>
        </p:nvSpPr>
        <p:spPr>
          <a:xfrm>
            <a:off x="3249600" y="2903750"/>
            <a:ext cx="2644800" cy="268200"/>
          </a:xfrm>
          <a:prstGeom prst="rect">
            <a:avLst/>
          </a:prstGeom>
        </p:spPr>
        <p:txBody>
          <a:bodyPr anchorCtr="0" anchor="t" bIns="91425" lIns="91425" spcFirstLastPara="1" rIns="91425" wrap="square" tIns="91425">
            <a:normAutofit/>
          </a:bodyPr>
          <a:lstStyle>
            <a:lvl1pPr indent="-279400" lvl="0" marL="457200">
              <a:lnSpc>
                <a:spcPct val="100000"/>
              </a:lnSpc>
              <a:spcBef>
                <a:spcPts val="0"/>
              </a:spcBef>
              <a:spcAft>
                <a:spcPts val="0"/>
              </a:spcAft>
              <a:buSzPts val="800"/>
              <a:buChar char="●"/>
              <a:defRPr sz="800"/>
            </a:lvl1pPr>
            <a:lvl2pPr indent="-279400" lvl="1" marL="914400">
              <a:lnSpc>
                <a:spcPct val="100000"/>
              </a:lnSpc>
              <a:spcBef>
                <a:spcPts val="0"/>
              </a:spcBef>
              <a:spcAft>
                <a:spcPts val="0"/>
              </a:spcAft>
              <a:buSzPts val="800"/>
              <a:buFont typeface="DM Sans Medium"/>
              <a:buChar char="○"/>
              <a:defRPr>
                <a:latin typeface="DM Sans Medium"/>
                <a:ea typeface="DM Sans Medium"/>
                <a:cs typeface="DM Sans Medium"/>
                <a:sym typeface="DM Sans Medium"/>
              </a:defRPr>
            </a:lvl2pPr>
            <a:lvl3pPr indent="-279400" lvl="2" marL="1371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3pPr>
            <a:lvl4pPr indent="-279400" lvl="3" marL="1828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4pPr>
            <a:lvl5pPr indent="-279400" lvl="4" marL="22860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5pPr>
            <a:lvl6pPr indent="-279400" lvl="5" marL="27432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6pPr>
            <a:lvl7pPr indent="-279400" lvl="6" marL="32004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7pPr>
            <a:lvl8pPr indent="-279400" lvl="7" marL="3657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8pPr>
            <a:lvl9pPr indent="-279400" lvl="8" marL="4114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9pPr>
          </a:lstStyle>
          <a:p/>
        </p:txBody>
      </p:sp>
      <p:sp>
        <p:nvSpPr>
          <p:cNvPr id="240" name="Google Shape;240;p42"/>
          <p:cNvSpPr txBox="1"/>
          <p:nvPr>
            <p:ph idx="19" type="body"/>
          </p:nvPr>
        </p:nvSpPr>
        <p:spPr>
          <a:xfrm>
            <a:off x="3249600" y="3433400"/>
            <a:ext cx="2644800" cy="429000"/>
          </a:xfrm>
          <a:prstGeom prst="rect">
            <a:avLst/>
          </a:prstGeom>
        </p:spPr>
        <p:txBody>
          <a:bodyPr anchorCtr="0" anchor="ctr" bIns="91425" lIns="91425" spcFirstLastPara="1" rIns="91425" wrap="square" tIns="91425">
            <a:noAutofit/>
          </a:bodyPr>
          <a:lstStyle>
            <a:lvl1pPr indent="-342900" lvl="0" marL="457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41" name="Google Shape;241;p42"/>
          <p:cNvSpPr txBox="1"/>
          <p:nvPr>
            <p:ph idx="20" type="body"/>
          </p:nvPr>
        </p:nvSpPr>
        <p:spPr>
          <a:xfrm>
            <a:off x="3249600" y="3862400"/>
            <a:ext cx="2644800" cy="268200"/>
          </a:xfrm>
          <a:prstGeom prst="rect">
            <a:avLst/>
          </a:prstGeom>
        </p:spPr>
        <p:txBody>
          <a:bodyPr anchorCtr="0" anchor="t" bIns="91425" lIns="91425" spcFirstLastPara="1" rIns="91425" wrap="square" tIns="91425">
            <a:noAutofit/>
          </a:bodyPr>
          <a:lstStyle>
            <a:lvl1pPr indent="-292100" lvl="0" marL="457200">
              <a:lnSpc>
                <a:spcPct val="100000"/>
              </a:lnSpc>
              <a:spcBef>
                <a:spcPts val="0"/>
              </a:spcBef>
              <a:spcAft>
                <a:spcPts val="0"/>
              </a:spcAft>
              <a:buSzPts val="1000"/>
              <a:buChar char="●"/>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42" name="Google Shape;242;p42"/>
          <p:cNvSpPr txBox="1"/>
          <p:nvPr>
            <p:ph idx="21" type="body"/>
          </p:nvPr>
        </p:nvSpPr>
        <p:spPr>
          <a:xfrm>
            <a:off x="3249600" y="4130600"/>
            <a:ext cx="2644800" cy="268200"/>
          </a:xfrm>
          <a:prstGeom prst="rect">
            <a:avLst/>
          </a:prstGeom>
        </p:spPr>
        <p:txBody>
          <a:bodyPr anchorCtr="0" anchor="t" bIns="91425" lIns="91425" spcFirstLastPara="1" rIns="91425" wrap="square" tIns="91425">
            <a:normAutofit/>
          </a:bodyPr>
          <a:lstStyle>
            <a:lvl1pPr indent="-279400" lvl="0" marL="457200">
              <a:lnSpc>
                <a:spcPct val="100000"/>
              </a:lnSpc>
              <a:spcBef>
                <a:spcPts val="0"/>
              </a:spcBef>
              <a:spcAft>
                <a:spcPts val="0"/>
              </a:spcAft>
              <a:buSzPts val="800"/>
              <a:buChar char="●"/>
              <a:defRPr sz="800"/>
            </a:lvl1pPr>
            <a:lvl2pPr indent="-279400" lvl="1" marL="914400">
              <a:lnSpc>
                <a:spcPct val="100000"/>
              </a:lnSpc>
              <a:spcBef>
                <a:spcPts val="0"/>
              </a:spcBef>
              <a:spcAft>
                <a:spcPts val="0"/>
              </a:spcAft>
              <a:buSzPts val="800"/>
              <a:buFont typeface="DM Sans Medium"/>
              <a:buChar char="○"/>
              <a:defRPr>
                <a:latin typeface="DM Sans Medium"/>
                <a:ea typeface="DM Sans Medium"/>
                <a:cs typeface="DM Sans Medium"/>
                <a:sym typeface="DM Sans Medium"/>
              </a:defRPr>
            </a:lvl2pPr>
            <a:lvl3pPr indent="-279400" lvl="2" marL="1371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3pPr>
            <a:lvl4pPr indent="-279400" lvl="3" marL="1828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4pPr>
            <a:lvl5pPr indent="-279400" lvl="4" marL="22860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5pPr>
            <a:lvl6pPr indent="-279400" lvl="5" marL="27432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6pPr>
            <a:lvl7pPr indent="-279400" lvl="6" marL="32004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7pPr>
            <a:lvl8pPr indent="-279400" lvl="7" marL="3657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8pPr>
            <a:lvl9pPr indent="-279400" lvl="8" marL="4114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9pPr>
          </a:lstStyle>
          <a:p/>
        </p:txBody>
      </p:sp>
      <p:sp>
        <p:nvSpPr>
          <p:cNvPr id="243" name="Google Shape;243;p42"/>
          <p:cNvSpPr txBox="1"/>
          <p:nvPr>
            <p:ph idx="22" type="body"/>
          </p:nvPr>
        </p:nvSpPr>
        <p:spPr>
          <a:xfrm>
            <a:off x="6296200" y="891450"/>
            <a:ext cx="2644800" cy="429000"/>
          </a:xfrm>
          <a:prstGeom prst="rect">
            <a:avLst/>
          </a:prstGeom>
        </p:spPr>
        <p:txBody>
          <a:bodyPr anchorCtr="0" anchor="ctr" bIns="91425" lIns="91425" spcFirstLastPara="1" rIns="91425" wrap="square" tIns="91425">
            <a:normAutofit/>
          </a:bodyPr>
          <a:lstStyle>
            <a:lvl1pPr indent="-342900" lvl="0" marL="457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44" name="Google Shape;244;p42"/>
          <p:cNvSpPr txBox="1"/>
          <p:nvPr>
            <p:ph idx="23" type="body"/>
          </p:nvPr>
        </p:nvSpPr>
        <p:spPr>
          <a:xfrm>
            <a:off x="6296200" y="1320450"/>
            <a:ext cx="2644800" cy="268200"/>
          </a:xfrm>
          <a:prstGeom prst="rect">
            <a:avLst/>
          </a:prstGeom>
        </p:spPr>
        <p:txBody>
          <a:bodyPr anchorCtr="0" anchor="t" bIns="91425" lIns="91425" spcFirstLastPara="1" rIns="91425" wrap="square" tIns="91425">
            <a:normAutofit/>
          </a:bodyPr>
          <a:lstStyle>
            <a:lvl1pPr indent="-292100" lvl="0" marL="457200">
              <a:lnSpc>
                <a:spcPct val="100000"/>
              </a:lnSpc>
              <a:spcBef>
                <a:spcPts val="0"/>
              </a:spcBef>
              <a:spcAft>
                <a:spcPts val="0"/>
              </a:spcAft>
              <a:buSzPts val="1000"/>
              <a:buChar char="●"/>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45" name="Google Shape;245;p42"/>
          <p:cNvSpPr txBox="1"/>
          <p:nvPr>
            <p:ph idx="24" type="body"/>
          </p:nvPr>
        </p:nvSpPr>
        <p:spPr>
          <a:xfrm>
            <a:off x="6296200" y="1588650"/>
            <a:ext cx="2644800" cy="268200"/>
          </a:xfrm>
          <a:prstGeom prst="rect">
            <a:avLst/>
          </a:prstGeom>
        </p:spPr>
        <p:txBody>
          <a:bodyPr anchorCtr="0" anchor="t" bIns="91425" lIns="91425" spcFirstLastPara="1" rIns="91425" wrap="square" tIns="91425">
            <a:normAutofit/>
          </a:bodyPr>
          <a:lstStyle>
            <a:lvl1pPr indent="-279400" lvl="0" marL="457200">
              <a:lnSpc>
                <a:spcPct val="100000"/>
              </a:lnSpc>
              <a:spcBef>
                <a:spcPts val="0"/>
              </a:spcBef>
              <a:spcAft>
                <a:spcPts val="0"/>
              </a:spcAft>
              <a:buSzPts val="800"/>
              <a:buChar char="●"/>
              <a:defRPr sz="800"/>
            </a:lvl1pPr>
            <a:lvl2pPr indent="-279400" lvl="1" marL="914400">
              <a:lnSpc>
                <a:spcPct val="100000"/>
              </a:lnSpc>
              <a:spcBef>
                <a:spcPts val="0"/>
              </a:spcBef>
              <a:spcAft>
                <a:spcPts val="0"/>
              </a:spcAft>
              <a:buSzPts val="800"/>
              <a:buFont typeface="DM Sans Medium"/>
              <a:buChar char="○"/>
              <a:defRPr>
                <a:latin typeface="DM Sans Medium"/>
                <a:ea typeface="DM Sans Medium"/>
                <a:cs typeface="DM Sans Medium"/>
                <a:sym typeface="DM Sans Medium"/>
              </a:defRPr>
            </a:lvl2pPr>
            <a:lvl3pPr indent="-279400" lvl="2" marL="1371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3pPr>
            <a:lvl4pPr indent="-279400" lvl="3" marL="1828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4pPr>
            <a:lvl5pPr indent="-279400" lvl="4" marL="22860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5pPr>
            <a:lvl6pPr indent="-279400" lvl="5" marL="27432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6pPr>
            <a:lvl7pPr indent="-279400" lvl="6" marL="32004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7pPr>
            <a:lvl8pPr indent="-279400" lvl="7" marL="3657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8pPr>
            <a:lvl9pPr indent="-279400" lvl="8" marL="4114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9pPr>
          </a:lstStyle>
          <a:p/>
        </p:txBody>
      </p:sp>
      <p:sp>
        <p:nvSpPr>
          <p:cNvPr id="246" name="Google Shape;246;p42"/>
          <p:cNvSpPr txBox="1"/>
          <p:nvPr>
            <p:ph idx="25" type="body"/>
          </p:nvPr>
        </p:nvSpPr>
        <p:spPr>
          <a:xfrm>
            <a:off x="6296200" y="2206550"/>
            <a:ext cx="2644800" cy="429000"/>
          </a:xfrm>
          <a:prstGeom prst="rect">
            <a:avLst/>
          </a:prstGeom>
        </p:spPr>
        <p:txBody>
          <a:bodyPr anchorCtr="0" anchor="ctr" bIns="91425" lIns="91425" spcFirstLastPara="1" rIns="91425" wrap="square" tIns="91425">
            <a:normAutofit/>
          </a:bodyPr>
          <a:lstStyle>
            <a:lvl1pPr indent="-342900" lvl="0" marL="457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47" name="Google Shape;247;p42"/>
          <p:cNvSpPr txBox="1"/>
          <p:nvPr>
            <p:ph idx="26" type="body"/>
          </p:nvPr>
        </p:nvSpPr>
        <p:spPr>
          <a:xfrm>
            <a:off x="6296200" y="2635550"/>
            <a:ext cx="2644800" cy="268200"/>
          </a:xfrm>
          <a:prstGeom prst="rect">
            <a:avLst/>
          </a:prstGeom>
        </p:spPr>
        <p:txBody>
          <a:bodyPr anchorCtr="0" anchor="t" bIns="91425" lIns="91425" spcFirstLastPara="1" rIns="91425" wrap="square" tIns="91425">
            <a:normAutofit/>
          </a:bodyPr>
          <a:lstStyle>
            <a:lvl1pPr indent="-292100" lvl="0" marL="457200">
              <a:lnSpc>
                <a:spcPct val="100000"/>
              </a:lnSpc>
              <a:spcBef>
                <a:spcPts val="0"/>
              </a:spcBef>
              <a:spcAft>
                <a:spcPts val="0"/>
              </a:spcAft>
              <a:buSzPts val="1000"/>
              <a:buChar char="●"/>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48" name="Google Shape;248;p42"/>
          <p:cNvSpPr txBox="1"/>
          <p:nvPr>
            <p:ph idx="27" type="body"/>
          </p:nvPr>
        </p:nvSpPr>
        <p:spPr>
          <a:xfrm>
            <a:off x="6296200" y="2903750"/>
            <a:ext cx="2644800" cy="268200"/>
          </a:xfrm>
          <a:prstGeom prst="rect">
            <a:avLst/>
          </a:prstGeom>
        </p:spPr>
        <p:txBody>
          <a:bodyPr anchorCtr="0" anchor="t" bIns="91425" lIns="91425" spcFirstLastPara="1" rIns="91425" wrap="square" tIns="91425">
            <a:normAutofit/>
          </a:bodyPr>
          <a:lstStyle>
            <a:lvl1pPr indent="-279400" lvl="0" marL="457200">
              <a:lnSpc>
                <a:spcPct val="100000"/>
              </a:lnSpc>
              <a:spcBef>
                <a:spcPts val="0"/>
              </a:spcBef>
              <a:spcAft>
                <a:spcPts val="0"/>
              </a:spcAft>
              <a:buSzPts val="800"/>
              <a:buChar char="●"/>
              <a:defRPr sz="800"/>
            </a:lvl1pPr>
            <a:lvl2pPr indent="-279400" lvl="1" marL="914400">
              <a:lnSpc>
                <a:spcPct val="100000"/>
              </a:lnSpc>
              <a:spcBef>
                <a:spcPts val="0"/>
              </a:spcBef>
              <a:spcAft>
                <a:spcPts val="0"/>
              </a:spcAft>
              <a:buSzPts val="800"/>
              <a:buFont typeface="DM Sans Medium"/>
              <a:buChar char="○"/>
              <a:defRPr>
                <a:latin typeface="DM Sans Medium"/>
                <a:ea typeface="DM Sans Medium"/>
                <a:cs typeface="DM Sans Medium"/>
                <a:sym typeface="DM Sans Medium"/>
              </a:defRPr>
            </a:lvl2pPr>
            <a:lvl3pPr indent="-279400" lvl="2" marL="1371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3pPr>
            <a:lvl4pPr indent="-279400" lvl="3" marL="1828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4pPr>
            <a:lvl5pPr indent="-279400" lvl="4" marL="22860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5pPr>
            <a:lvl6pPr indent="-279400" lvl="5" marL="27432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6pPr>
            <a:lvl7pPr indent="-279400" lvl="6" marL="32004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7pPr>
            <a:lvl8pPr indent="-279400" lvl="7" marL="3657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8pPr>
            <a:lvl9pPr indent="-279400" lvl="8" marL="4114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9pPr>
          </a:lstStyle>
          <a:p/>
        </p:txBody>
      </p:sp>
      <p:sp>
        <p:nvSpPr>
          <p:cNvPr id="249" name="Google Shape;249;p42"/>
          <p:cNvSpPr txBox="1"/>
          <p:nvPr>
            <p:ph idx="28" type="body"/>
          </p:nvPr>
        </p:nvSpPr>
        <p:spPr>
          <a:xfrm>
            <a:off x="6296200" y="3433400"/>
            <a:ext cx="2644800" cy="429000"/>
          </a:xfrm>
          <a:prstGeom prst="rect">
            <a:avLst/>
          </a:prstGeom>
        </p:spPr>
        <p:txBody>
          <a:bodyPr anchorCtr="0" anchor="ctr" bIns="91425" lIns="91425" spcFirstLastPara="1" rIns="91425" wrap="square" tIns="91425">
            <a:noAutofit/>
          </a:bodyPr>
          <a:lstStyle>
            <a:lvl1pPr indent="-342900" lvl="0" marL="457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50" name="Google Shape;250;p42"/>
          <p:cNvSpPr txBox="1"/>
          <p:nvPr>
            <p:ph idx="29" type="body"/>
          </p:nvPr>
        </p:nvSpPr>
        <p:spPr>
          <a:xfrm>
            <a:off x="6296200" y="3862400"/>
            <a:ext cx="2644800" cy="268200"/>
          </a:xfrm>
          <a:prstGeom prst="rect">
            <a:avLst/>
          </a:prstGeom>
        </p:spPr>
        <p:txBody>
          <a:bodyPr anchorCtr="0" anchor="t" bIns="91425" lIns="91425" spcFirstLastPara="1" rIns="91425" wrap="square" tIns="91425">
            <a:noAutofit/>
          </a:bodyPr>
          <a:lstStyle>
            <a:lvl1pPr indent="-292100" lvl="0" marL="457200">
              <a:lnSpc>
                <a:spcPct val="100000"/>
              </a:lnSpc>
              <a:spcBef>
                <a:spcPts val="0"/>
              </a:spcBef>
              <a:spcAft>
                <a:spcPts val="0"/>
              </a:spcAft>
              <a:buSzPts val="1000"/>
              <a:buChar char="●"/>
              <a:defRPr/>
            </a:lvl1pPr>
            <a:lvl2pPr indent="-342900" lvl="1" marL="914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2pPr>
            <a:lvl3pPr indent="-342900" lvl="2" marL="1371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3pPr>
            <a:lvl4pPr indent="-342900" lvl="3" marL="1828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4pPr>
            <a:lvl5pPr indent="-342900" lvl="4" marL="22860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5pPr>
            <a:lvl6pPr indent="-342900" lvl="5" marL="27432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6pPr>
            <a:lvl7pPr indent="-342900" lvl="6" marL="32004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7pPr>
            <a:lvl8pPr indent="-342900" lvl="7" marL="36576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8pPr>
            <a:lvl9pPr indent="-342900" lvl="8" marL="4114800">
              <a:lnSpc>
                <a:spcPct val="100000"/>
              </a:lnSpc>
              <a:spcBef>
                <a:spcPts val="0"/>
              </a:spcBef>
              <a:spcAft>
                <a:spcPts val="0"/>
              </a:spcAft>
              <a:buSzPts val="1800"/>
              <a:buFont typeface="DM Sans Medium"/>
              <a:buChar char="■"/>
              <a:defRPr sz="1800">
                <a:latin typeface="DM Sans Medium"/>
                <a:ea typeface="DM Sans Medium"/>
                <a:cs typeface="DM Sans Medium"/>
                <a:sym typeface="DM Sans Medium"/>
              </a:defRPr>
            </a:lvl9pPr>
          </a:lstStyle>
          <a:p/>
        </p:txBody>
      </p:sp>
      <p:sp>
        <p:nvSpPr>
          <p:cNvPr id="251" name="Google Shape;251;p42"/>
          <p:cNvSpPr txBox="1"/>
          <p:nvPr>
            <p:ph idx="30" type="body"/>
          </p:nvPr>
        </p:nvSpPr>
        <p:spPr>
          <a:xfrm>
            <a:off x="6296200" y="4130600"/>
            <a:ext cx="2644800" cy="268200"/>
          </a:xfrm>
          <a:prstGeom prst="rect">
            <a:avLst/>
          </a:prstGeom>
        </p:spPr>
        <p:txBody>
          <a:bodyPr anchorCtr="0" anchor="t" bIns="91425" lIns="91425" spcFirstLastPara="1" rIns="91425" wrap="square" tIns="91425">
            <a:noAutofit/>
          </a:bodyPr>
          <a:lstStyle>
            <a:lvl1pPr indent="-279400" lvl="0" marL="457200">
              <a:lnSpc>
                <a:spcPct val="100000"/>
              </a:lnSpc>
              <a:spcBef>
                <a:spcPts val="0"/>
              </a:spcBef>
              <a:spcAft>
                <a:spcPts val="0"/>
              </a:spcAft>
              <a:buSzPts val="800"/>
              <a:buChar char="●"/>
              <a:defRPr sz="800"/>
            </a:lvl1pPr>
            <a:lvl2pPr indent="-279400" lvl="1" marL="914400">
              <a:lnSpc>
                <a:spcPct val="100000"/>
              </a:lnSpc>
              <a:spcBef>
                <a:spcPts val="0"/>
              </a:spcBef>
              <a:spcAft>
                <a:spcPts val="0"/>
              </a:spcAft>
              <a:buSzPts val="800"/>
              <a:buFont typeface="DM Sans Medium"/>
              <a:buChar char="○"/>
              <a:defRPr>
                <a:latin typeface="DM Sans Medium"/>
                <a:ea typeface="DM Sans Medium"/>
                <a:cs typeface="DM Sans Medium"/>
                <a:sym typeface="DM Sans Medium"/>
              </a:defRPr>
            </a:lvl2pPr>
            <a:lvl3pPr indent="-279400" lvl="2" marL="1371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3pPr>
            <a:lvl4pPr indent="-279400" lvl="3" marL="1828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4pPr>
            <a:lvl5pPr indent="-279400" lvl="4" marL="22860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5pPr>
            <a:lvl6pPr indent="-279400" lvl="5" marL="27432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6pPr>
            <a:lvl7pPr indent="-279400" lvl="6" marL="32004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7pPr>
            <a:lvl8pPr indent="-279400" lvl="7" marL="36576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8pPr>
            <a:lvl9pPr indent="-279400" lvl="8" marL="4114800">
              <a:lnSpc>
                <a:spcPct val="100000"/>
              </a:lnSpc>
              <a:spcBef>
                <a:spcPts val="0"/>
              </a:spcBef>
              <a:spcAft>
                <a:spcPts val="0"/>
              </a:spcAft>
              <a:buSzPts val="800"/>
              <a:buFont typeface="DM Sans Medium"/>
              <a:buChar char="■"/>
              <a:defRPr sz="800">
                <a:latin typeface="DM Sans Medium"/>
                <a:ea typeface="DM Sans Medium"/>
                <a:cs typeface="DM Sans Medium"/>
                <a:sym typeface="DM Sans Medium"/>
              </a:defRPr>
            </a:lvl9pPr>
          </a:lstStyle>
          <a:p/>
        </p:txBody>
      </p:sp>
      <p:sp>
        <p:nvSpPr>
          <p:cNvPr id="252" name="Google Shape;252;p42"/>
          <p:cNvSpPr txBox="1"/>
          <p:nvPr>
            <p:ph idx="31" type="body"/>
          </p:nvPr>
        </p:nvSpPr>
        <p:spPr>
          <a:xfrm>
            <a:off x="196951" y="196725"/>
            <a:ext cx="18606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SzPts val="800"/>
              <a:buChar char="●"/>
              <a:defRPr sz="800"/>
            </a:lvl1pPr>
            <a:lvl2pPr indent="-279400" lvl="1" marL="914400">
              <a:spcBef>
                <a:spcPts val="0"/>
              </a:spcBef>
              <a:spcAft>
                <a:spcPts val="0"/>
              </a:spcAft>
              <a:buSzPts val="800"/>
              <a:buChar char="○"/>
              <a:defRPr/>
            </a:lvl2pPr>
            <a:lvl3pPr indent="-279400" lvl="2" marL="1371600">
              <a:spcBef>
                <a:spcPts val="0"/>
              </a:spcBef>
              <a:spcAft>
                <a:spcPts val="0"/>
              </a:spcAft>
              <a:buSzPts val="800"/>
              <a:buChar char="■"/>
              <a:defRPr sz="800"/>
            </a:lvl3pPr>
            <a:lvl4pPr indent="-279400" lvl="3" marL="1828800">
              <a:spcBef>
                <a:spcPts val="0"/>
              </a:spcBef>
              <a:spcAft>
                <a:spcPts val="0"/>
              </a:spcAft>
              <a:buSzPts val="800"/>
              <a:buChar char="●"/>
              <a:defRPr sz="800"/>
            </a:lvl4pPr>
            <a:lvl5pPr indent="-279400" lvl="4" marL="2286000">
              <a:spcBef>
                <a:spcPts val="0"/>
              </a:spcBef>
              <a:spcAft>
                <a:spcPts val="0"/>
              </a:spcAft>
              <a:buSzPts val="800"/>
              <a:buChar char="○"/>
              <a:defRPr sz="800"/>
            </a:lvl5pPr>
            <a:lvl6pPr indent="-279400" lvl="5" marL="2743200">
              <a:spcBef>
                <a:spcPts val="0"/>
              </a:spcBef>
              <a:spcAft>
                <a:spcPts val="0"/>
              </a:spcAft>
              <a:buSzPts val="800"/>
              <a:buChar char="■"/>
              <a:defRPr sz="800"/>
            </a:lvl6pPr>
            <a:lvl7pPr indent="-279400" lvl="6" marL="3200400">
              <a:spcBef>
                <a:spcPts val="0"/>
              </a:spcBef>
              <a:spcAft>
                <a:spcPts val="0"/>
              </a:spcAft>
              <a:buSzPts val="800"/>
              <a:buChar char="●"/>
              <a:defRPr sz="800"/>
            </a:lvl7pPr>
            <a:lvl8pPr indent="-279400" lvl="7" marL="3657600">
              <a:spcBef>
                <a:spcPts val="0"/>
              </a:spcBef>
              <a:spcAft>
                <a:spcPts val="0"/>
              </a:spcAft>
              <a:buSzPts val="800"/>
              <a:buChar char="○"/>
              <a:defRPr sz="800"/>
            </a:lvl8pPr>
            <a:lvl9pPr indent="-279400" lvl="8" marL="4114800">
              <a:spcBef>
                <a:spcPts val="0"/>
              </a:spcBef>
              <a:spcAft>
                <a:spcPts val="0"/>
              </a:spcAft>
              <a:buSzPts val="800"/>
              <a:buChar char="■"/>
              <a:defRPr sz="800"/>
            </a:lvl9pPr>
          </a:lstStyle>
          <a:p/>
        </p:txBody>
      </p:sp>
      <p:sp>
        <p:nvSpPr>
          <p:cNvPr id="253" name="Google Shape;253;p42"/>
          <p:cNvSpPr txBox="1"/>
          <p:nvPr>
            <p:ph idx="32"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SzPts val="800"/>
              <a:buChar char="●"/>
              <a:defRPr sz="800"/>
            </a:lvl1pPr>
            <a:lvl2pPr indent="-279400" lvl="1" marL="914400" algn="r">
              <a:spcBef>
                <a:spcPts val="0"/>
              </a:spcBef>
              <a:spcAft>
                <a:spcPts val="0"/>
              </a:spcAft>
              <a:buSzPts val="800"/>
              <a:buChar char="○"/>
              <a:defRPr/>
            </a:lvl2pPr>
            <a:lvl3pPr indent="-279400" lvl="2" marL="1371600" algn="r">
              <a:spcBef>
                <a:spcPts val="0"/>
              </a:spcBef>
              <a:spcAft>
                <a:spcPts val="0"/>
              </a:spcAft>
              <a:buSzPts val="800"/>
              <a:buChar char="■"/>
              <a:defRPr sz="800"/>
            </a:lvl3pPr>
            <a:lvl4pPr indent="-279400" lvl="3" marL="1828800" algn="r">
              <a:spcBef>
                <a:spcPts val="0"/>
              </a:spcBef>
              <a:spcAft>
                <a:spcPts val="0"/>
              </a:spcAft>
              <a:buSzPts val="800"/>
              <a:buChar char="●"/>
              <a:defRPr sz="800"/>
            </a:lvl4pPr>
            <a:lvl5pPr indent="-279400" lvl="4" marL="2286000" algn="r">
              <a:spcBef>
                <a:spcPts val="0"/>
              </a:spcBef>
              <a:spcAft>
                <a:spcPts val="0"/>
              </a:spcAft>
              <a:buSzPts val="800"/>
              <a:buChar char="○"/>
              <a:defRPr sz="800"/>
            </a:lvl5pPr>
            <a:lvl6pPr indent="-279400" lvl="5" marL="2743200" algn="r">
              <a:spcBef>
                <a:spcPts val="0"/>
              </a:spcBef>
              <a:spcAft>
                <a:spcPts val="0"/>
              </a:spcAft>
              <a:buSzPts val="800"/>
              <a:buChar char="■"/>
              <a:defRPr sz="800"/>
            </a:lvl6pPr>
            <a:lvl7pPr indent="-279400" lvl="6" marL="3200400" algn="r">
              <a:spcBef>
                <a:spcPts val="0"/>
              </a:spcBef>
              <a:spcAft>
                <a:spcPts val="0"/>
              </a:spcAft>
              <a:buSzPts val="800"/>
              <a:buChar char="●"/>
              <a:defRPr sz="800"/>
            </a:lvl7pPr>
            <a:lvl8pPr indent="-279400" lvl="7" marL="3657600" algn="r">
              <a:spcBef>
                <a:spcPts val="0"/>
              </a:spcBef>
              <a:spcAft>
                <a:spcPts val="0"/>
              </a:spcAft>
              <a:buSzPts val="800"/>
              <a:buChar char="○"/>
              <a:defRPr sz="800"/>
            </a:lvl8pPr>
            <a:lvl9pPr indent="-279400" lvl="8" marL="4114800" algn="r">
              <a:spcBef>
                <a:spcPts val="0"/>
              </a:spcBef>
              <a:spcAft>
                <a:spcPts val="0"/>
              </a:spcAft>
              <a:buSzPts val="800"/>
              <a:buChar char="■"/>
              <a:defRPr sz="8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blank">
  <p:cSld name="CUSTOM">
    <p:spTree>
      <p:nvGrpSpPr>
        <p:cNvPr id="254" name="Shape 254"/>
        <p:cNvGrpSpPr/>
        <p:nvPr/>
      </p:nvGrpSpPr>
      <p:grpSpPr>
        <a:xfrm>
          <a:off x="0" y="0"/>
          <a:ext cx="0" cy="0"/>
          <a:chOff x="0" y="0"/>
          <a:chExt cx="0" cy="0"/>
        </a:xfrm>
      </p:grpSpPr>
      <p:sp>
        <p:nvSpPr>
          <p:cNvPr id="255" name="Google Shape;255;p4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56" name="Google Shape;256;p43"/>
          <p:cNvSpPr txBox="1"/>
          <p:nvPr>
            <p:ph idx="1" type="body"/>
          </p:nvPr>
        </p:nvSpPr>
        <p:spPr>
          <a:xfrm>
            <a:off x="196951" y="196725"/>
            <a:ext cx="18603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Clr>
                <a:schemeClr val="dk1"/>
              </a:buClr>
              <a:buSzPts val="800"/>
              <a:buChar char="●"/>
              <a:defRPr sz="800">
                <a:solidFill>
                  <a:schemeClr val="dk1"/>
                </a:solidFill>
              </a:defRPr>
            </a:lvl1pPr>
            <a:lvl2pPr indent="-279400" lvl="1" marL="914400">
              <a:spcBef>
                <a:spcPts val="0"/>
              </a:spcBef>
              <a:spcAft>
                <a:spcPts val="0"/>
              </a:spcAft>
              <a:buClr>
                <a:schemeClr val="dk1"/>
              </a:buClr>
              <a:buSzPts val="800"/>
              <a:buChar char="○"/>
              <a:defRPr>
                <a:solidFill>
                  <a:schemeClr val="dk1"/>
                </a:solidFill>
              </a:defRPr>
            </a:lvl2pPr>
            <a:lvl3pPr indent="-279400" lvl="2" marL="1371600">
              <a:spcBef>
                <a:spcPts val="0"/>
              </a:spcBef>
              <a:spcAft>
                <a:spcPts val="0"/>
              </a:spcAft>
              <a:buClr>
                <a:schemeClr val="dk1"/>
              </a:buClr>
              <a:buSzPts val="800"/>
              <a:buChar char="■"/>
              <a:defRPr sz="800">
                <a:solidFill>
                  <a:schemeClr val="dk1"/>
                </a:solidFill>
              </a:defRPr>
            </a:lvl3pPr>
            <a:lvl4pPr indent="-279400" lvl="3" marL="1828800">
              <a:spcBef>
                <a:spcPts val="0"/>
              </a:spcBef>
              <a:spcAft>
                <a:spcPts val="0"/>
              </a:spcAft>
              <a:buClr>
                <a:schemeClr val="dk1"/>
              </a:buClr>
              <a:buSzPts val="800"/>
              <a:buChar char="●"/>
              <a:defRPr sz="800">
                <a:solidFill>
                  <a:schemeClr val="dk1"/>
                </a:solidFill>
              </a:defRPr>
            </a:lvl4pPr>
            <a:lvl5pPr indent="-279400" lvl="4" marL="2286000">
              <a:spcBef>
                <a:spcPts val="0"/>
              </a:spcBef>
              <a:spcAft>
                <a:spcPts val="0"/>
              </a:spcAft>
              <a:buClr>
                <a:schemeClr val="dk1"/>
              </a:buClr>
              <a:buSzPts val="800"/>
              <a:buChar char="○"/>
              <a:defRPr sz="800">
                <a:solidFill>
                  <a:schemeClr val="dk1"/>
                </a:solidFill>
              </a:defRPr>
            </a:lvl5pPr>
            <a:lvl6pPr indent="-279400" lvl="5" marL="2743200">
              <a:spcBef>
                <a:spcPts val="0"/>
              </a:spcBef>
              <a:spcAft>
                <a:spcPts val="0"/>
              </a:spcAft>
              <a:buClr>
                <a:schemeClr val="dk1"/>
              </a:buClr>
              <a:buSzPts val="800"/>
              <a:buChar char="■"/>
              <a:defRPr sz="800">
                <a:solidFill>
                  <a:schemeClr val="dk1"/>
                </a:solidFill>
              </a:defRPr>
            </a:lvl6pPr>
            <a:lvl7pPr indent="-279400" lvl="6" marL="3200400">
              <a:spcBef>
                <a:spcPts val="0"/>
              </a:spcBef>
              <a:spcAft>
                <a:spcPts val="0"/>
              </a:spcAft>
              <a:buClr>
                <a:schemeClr val="dk1"/>
              </a:buClr>
              <a:buSzPts val="800"/>
              <a:buChar char="●"/>
              <a:defRPr sz="800">
                <a:solidFill>
                  <a:schemeClr val="dk1"/>
                </a:solidFill>
              </a:defRPr>
            </a:lvl7pPr>
            <a:lvl8pPr indent="-279400" lvl="7" marL="3657600">
              <a:spcBef>
                <a:spcPts val="0"/>
              </a:spcBef>
              <a:spcAft>
                <a:spcPts val="0"/>
              </a:spcAft>
              <a:buClr>
                <a:schemeClr val="dk1"/>
              </a:buClr>
              <a:buSzPts val="800"/>
              <a:buChar char="○"/>
              <a:defRPr sz="800">
                <a:solidFill>
                  <a:schemeClr val="dk1"/>
                </a:solidFill>
              </a:defRPr>
            </a:lvl8pPr>
            <a:lvl9pPr indent="-279400" lvl="8" marL="4114800">
              <a:spcBef>
                <a:spcPts val="0"/>
              </a:spcBef>
              <a:spcAft>
                <a:spcPts val="0"/>
              </a:spcAft>
              <a:buClr>
                <a:schemeClr val="dk1"/>
              </a:buClr>
              <a:buSzPts val="800"/>
              <a:buChar char="■"/>
              <a:defRPr sz="800">
                <a:solidFill>
                  <a:schemeClr val="dk1"/>
                </a:solidFill>
              </a:defRPr>
            </a:lvl9pPr>
          </a:lstStyle>
          <a:p/>
        </p:txBody>
      </p:sp>
      <p:sp>
        <p:nvSpPr>
          <p:cNvPr id="257" name="Google Shape;257;p43"/>
          <p:cNvSpPr txBox="1"/>
          <p:nvPr>
            <p:ph idx="2"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Clr>
                <a:schemeClr val="dk1"/>
              </a:buClr>
              <a:buSzPts val="800"/>
              <a:buChar char="●"/>
              <a:defRPr sz="800">
                <a:solidFill>
                  <a:schemeClr val="dk1"/>
                </a:solidFill>
              </a:defRPr>
            </a:lvl1pPr>
            <a:lvl2pPr indent="-279400" lvl="1" marL="914400" algn="r">
              <a:spcBef>
                <a:spcPts val="0"/>
              </a:spcBef>
              <a:spcAft>
                <a:spcPts val="0"/>
              </a:spcAft>
              <a:buClr>
                <a:schemeClr val="dk1"/>
              </a:buClr>
              <a:buSzPts val="800"/>
              <a:buChar char="○"/>
              <a:defRPr>
                <a:solidFill>
                  <a:schemeClr val="dk1"/>
                </a:solidFill>
              </a:defRPr>
            </a:lvl2pPr>
            <a:lvl3pPr indent="-279400" lvl="2" marL="1371600" algn="r">
              <a:spcBef>
                <a:spcPts val="0"/>
              </a:spcBef>
              <a:spcAft>
                <a:spcPts val="0"/>
              </a:spcAft>
              <a:buClr>
                <a:schemeClr val="dk1"/>
              </a:buClr>
              <a:buSzPts val="800"/>
              <a:buChar char="■"/>
              <a:defRPr sz="800">
                <a:solidFill>
                  <a:schemeClr val="dk1"/>
                </a:solidFill>
              </a:defRPr>
            </a:lvl3pPr>
            <a:lvl4pPr indent="-279400" lvl="3" marL="1828800" algn="r">
              <a:spcBef>
                <a:spcPts val="0"/>
              </a:spcBef>
              <a:spcAft>
                <a:spcPts val="0"/>
              </a:spcAft>
              <a:buClr>
                <a:schemeClr val="dk1"/>
              </a:buClr>
              <a:buSzPts val="800"/>
              <a:buChar char="●"/>
              <a:defRPr sz="800">
                <a:solidFill>
                  <a:schemeClr val="dk1"/>
                </a:solidFill>
              </a:defRPr>
            </a:lvl4pPr>
            <a:lvl5pPr indent="-279400" lvl="4" marL="2286000" algn="r">
              <a:spcBef>
                <a:spcPts val="0"/>
              </a:spcBef>
              <a:spcAft>
                <a:spcPts val="0"/>
              </a:spcAft>
              <a:buClr>
                <a:schemeClr val="dk1"/>
              </a:buClr>
              <a:buSzPts val="800"/>
              <a:buChar char="○"/>
              <a:defRPr sz="800">
                <a:solidFill>
                  <a:schemeClr val="dk1"/>
                </a:solidFill>
              </a:defRPr>
            </a:lvl5pPr>
            <a:lvl6pPr indent="-279400" lvl="5" marL="2743200" algn="r">
              <a:spcBef>
                <a:spcPts val="0"/>
              </a:spcBef>
              <a:spcAft>
                <a:spcPts val="0"/>
              </a:spcAft>
              <a:buClr>
                <a:schemeClr val="dk1"/>
              </a:buClr>
              <a:buSzPts val="800"/>
              <a:buChar char="■"/>
              <a:defRPr sz="800">
                <a:solidFill>
                  <a:schemeClr val="dk1"/>
                </a:solidFill>
              </a:defRPr>
            </a:lvl6pPr>
            <a:lvl7pPr indent="-279400" lvl="6" marL="3200400" algn="r">
              <a:spcBef>
                <a:spcPts val="0"/>
              </a:spcBef>
              <a:spcAft>
                <a:spcPts val="0"/>
              </a:spcAft>
              <a:buClr>
                <a:schemeClr val="dk1"/>
              </a:buClr>
              <a:buSzPts val="800"/>
              <a:buChar char="●"/>
              <a:defRPr sz="800">
                <a:solidFill>
                  <a:schemeClr val="dk1"/>
                </a:solidFill>
              </a:defRPr>
            </a:lvl7pPr>
            <a:lvl8pPr indent="-279400" lvl="7" marL="3657600" algn="r">
              <a:spcBef>
                <a:spcPts val="0"/>
              </a:spcBef>
              <a:spcAft>
                <a:spcPts val="0"/>
              </a:spcAft>
              <a:buClr>
                <a:schemeClr val="dk1"/>
              </a:buClr>
              <a:buSzPts val="800"/>
              <a:buChar char="○"/>
              <a:defRPr sz="800">
                <a:solidFill>
                  <a:schemeClr val="dk1"/>
                </a:solidFill>
              </a:defRPr>
            </a:lvl8pPr>
            <a:lvl9pPr indent="-279400" lvl="8" marL="4114800" algn="r">
              <a:spcBef>
                <a:spcPts val="0"/>
              </a:spcBef>
              <a:spcAft>
                <a:spcPts val="0"/>
              </a:spcAft>
              <a:buClr>
                <a:schemeClr val="dk1"/>
              </a:buClr>
              <a:buSzPts val="800"/>
              <a:buChar char="■"/>
              <a:defRPr sz="800">
                <a:solidFill>
                  <a:schemeClr val="dk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5" Type="http://schemas.openxmlformats.org/officeDocument/2006/relationships/slideLayout" Target="../slideLayouts/slideLayout16.xml"/><Relationship Id="rId6" Type="http://schemas.openxmlformats.org/officeDocument/2006/relationships/slideLayout" Target="../slideLayouts/slideLayout17.xml"/><Relationship Id="rId29" Type="http://schemas.openxmlformats.org/officeDocument/2006/relationships/slideLayout" Target="../slideLayouts/slideLayout40.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theme" Target="../theme/theme2.xml"/><Relationship Id="rId30" Type="http://schemas.openxmlformats.org/officeDocument/2006/relationships/slideLayout" Target="../slideLayouts/slideLayout4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nSpc>
                <a:spcPct val="90000"/>
              </a:lnSpc>
              <a:spcBef>
                <a:spcPts val="0"/>
              </a:spcBef>
              <a:spcAft>
                <a:spcPts val="0"/>
              </a:spcAft>
              <a:buClr>
                <a:schemeClr val="dk1"/>
              </a:buClr>
              <a:buSzPts val="3450"/>
              <a:buFont typeface="Merriweather"/>
              <a:buNone/>
              <a:defRPr b="1" sz="3450">
                <a:solidFill>
                  <a:schemeClr val="dk1"/>
                </a:solidFill>
                <a:latin typeface="Merriweather"/>
                <a:ea typeface="Merriweather"/>
                <a:cs typeface="Merriweather"/>
                <a:sym typeface="Merriweather"/>
              </a:defRPr>
            </a:lvl1pPr>
            <a:lvl2pPr lvl="1">
              <a:lnSpc>
                <a:spcPct val="90000"/>
              </a:lnSpc>
              <a:spcBef>
                <a:spcPts val="0"/>
              </a:spcBef>
              <a:spcAft>
                <a:spcPts val="0"/>
              </a:spcAft>
              <a:buClr>
                <a:schemeClr val="dk1"/>
              </a:buClr>
              <a:buSzPts val="3450"/>
              <a:buFont typeface="Merriweather"/>
              <a:buNone/>
              <a:defRPr b="1" sz="3450">
                <a:solidFill>
                  <a:schemeClr val="dk1"/>
                </a:solidFill>
                <a:latin typeface="Merriweather"/>
                <a:ea typeface="Merriweather"/>
                <a:cs typeface="Merriweather"/>
                <a:sym typeface="Merriweather"/>
              </a:defRPr>
            </a:lvl2pPr>
            <a:lvl3pPr lvl="2">
              <a:lnSpc>
                <a:spcPct val="90000"/>
              </a:lnSpc>
              <a:spcBef>
                <a:spcPts val="0"/>
              </a:spcBef>
              <a:spcAft>
                <a:spcPts val="0"/>
              </a:spcAft>
              <a:buClr>
                <a:schemeClr val="dk1"/>
              </a:buClr>
              <a:buSzPts val="3450"/>
              <a:buFont typeface="Merriweather"/>
              <a:buNone/>
              <a:defRPr b="1" sz="3450">
                <a:solidFill>
                  <a:schemeClr val="dk1"/>
                </a:solidFill>
                <a:latin typeface="Merriweather"/>
                <a:ea typeface="Merriweather"/>
                <a:cs typeface="Merriweather"/>
                <a:sym typeface="Merriweather"/>
              </a:defRPr>
            </a:lvl3pPr>
            <a:lvl4pPr lvl="3">
              <a:lnSpc>
                <a:spcPct val="90000"/>
              </a:lnSpc>
              <a:spcBef>
                <a:spcPts val="0"/>
              </a:spcBef>
              <a:spcAft>
                <a:spcPts val="0"/>
              </a:spcAft>
              <a:buClr>
                <a:schemeClr val="dk1"/>
              </a:buClr>
              <a:buSzPts val="3450"/>
              <a:buFont typeface="Merriweather"/>
              <a:buNone/>
              <a:defRPr b="1" sz="3450">
                <a:solidFill>
                  <a:schemeClr val="dk1"/>
                </a:solidFill>
                <a:latin typeface="Merriweather"/>
                <a:ea typeface="Merriweather"/>
                <a:cs typeface="Merriweather"/>
                <a:sym typeface="Merriweather"/>
              </a:defRPr>
            </a:lvl4pPr>
            <a:lvl5pPr lvl="4">
              <a:lnSpc>
                <a:spcPct val="90000"/>
              </a:lnSpc>
              <a:spcBef>
                <a:spcPts val="0"/>
              </a:spcBef>
              <a:spcAft>
                <a:spcPts val="0"/>
              </a:spcAft>
              <a:buClr>
                <a:schemeClr val="dk1"/>
              </a:buClr>
              <a:buSzPts val="3450"/>
              <a:buFont typeface="Merriweather"/>
              <a:buNone/>
              <a:defRPr b="1" sz="3450">
                <a:solidFill>
                  <a:schemeClr val="dk1"/>
                </a:solidFill>
                <a:latin typeface="Merriweather"/>
                <a:ea typeface="Merriweather"/>
                <a:cs typeface="Merriweather"/>
                <a:sym typeface="Merriweather"/>
              </a:defRPr>
            </a:lvl5pPr>
            <a:lvl6pPr lvl="5">
              <a:lnSpc>
                <a:spcPct val="90000"/>
              </a:lnSpc>
              <a:spcBef>
                <a:spcPts val="0"/>
              </a:spcBef>
              <a:spcAft>
                <a:spcPts val="0"/>
              </a:spcAft>
              <a:buClr>
                <a:schemeClr val="dk1"/>
              </a:buClr>
              <a:buSzPts val="3450"/>
              <a:buFont typeface="Merriweather"/>
              <a:buNone/>
              <a:defRPr b="1" sz="3450">
                <a:solidFill>
                  <a:schemeClr val="dk1"/>
                </a:solidFill>
                <a:latin typeface="Merriweather"/>
                <a:ea typeface="Merriweather"/>
                <a:cs typeface="Merriweather"/>
                <a:sym typeface="Merriweather"/>
              </a:defRPr>
            </a:lvl6pPr>
            <a:lvl7pPr lvl="6">
              <a:lnSpc>
                <a:spcPct val="90000"/>
              </a:lnSpc>
              <a:spcBef>
                <a:spcPts val="0"/>
              </a:spcBef>
              <a:spcAft>
                <a:spcPts val="0"/>
              </a:spcAft>
              <a:buClr>
                <a:schemeClr val="dk1"/>
              </a:buClr>
              <a:buSzPts val="3450"/>
              <a:buFont typeface="Merriweather"/>
              <a:buNone/>
              <a:defRPr b="1" sz="3450">
                <a:solidFill>
                  <a:schemeClr val="dk1"/>
                </a:solidFill>
                <a:latin typeface="Merriweather"/>
                <a:ea typeface="Merriweather"/>
                <a:cs typeface="Merriweather"/>
                <a:sym typeface="Merriweather"/>
              </a:defRPr>
            </a:lvl7pPr>
            <a:lvl8pPr lvl="7">
              <a:lnSpc>
                <a:spcPct val="90000"/>
              </a:lnSpc>
              <a:spcBef>
                <a:spcPts val="0"/>
              </a:spcBef>
              <a:spcAft>
                <a:spcPts val="0"/>
              </a:spcAft>
              <a:buClr>
                <a:schemeClr val="dk1"/>
              </a:buClr>
              <a:buSzPts val="3450"/>
              <a:buFont typeface="Merriweather"/>
              <a:buNone/>
              <a:defRPr b="1" sz="3450">
                <a:solidFill>
                  <a:schemeClr val="dk1"/>
                </a:solidFill>
                <a:latin typeface="Merriweather"/>
                <a:ea typeface="Merriweather"/>
                <a:cs typeface="Merriweather"/>
                <a:sym typeface="Merriweather"/>
              </a:defRPr>
            </a:lvl8pPr>
            <a:lvl9pPr lvl="8">
              <a:lnSpc>
                <a:spcPct val="90000"/>
              </a:lnSpc>
              <a:spcBef>
                <a:spcPts val="0"/>
              </a:spcBef>
              <a:spcAft>
                <a:spcPts val="0"/>
              </a:spcAft>
              <a:buClr>
                <a:schemeClr val="dk1"/>
              </a:buClr>
              <a:buSzPts val="3450"/>
              <a:buFont typeface="Merriweather"/>
              <a:buNone/>
              <a:defRPr b="1" sz="3450">
                <a:solidFill>
                  <a:schemeClr val="dk1"/>
                </a:solidFill>
                <a:latin typeface="Merriweather"/>
                <a:ea typeface="Merriweather"/>
                <a:cs typeface="Merriweather"/>
                <a:sym typeface="Merriweather"/>
              </a:defRPr>
            </a:lvl9pPr>
          </a:lstStyle>
          <a:p/>
        </p:txBody>
      </p:sp>
      <p:sp>
        <p:nvSpPr>
          <p:cNvPr id="52" name="Google Shape;52;p13"/>
          <p:cNvSpPr txBox="1"/>
          <p:nvPr>
            <p:ph idx="1" type="body"/>
          </p:nvPr>
        </p:nvSpPr>
        <p:spPr>
          <a:xfrm>
            <a:off x="311700" y="1152475"/>
            <a:ext cx="8520600" cy="1760100"/>
          </a:xfrm>
          <a:prstGeom prst="rect">
            <a:avLst/>
          </a:prstGeom>
          <a:noFill/>
          <a:ln>
            <a:noFill/>
          </a:ln>
        </p:spPr>
        <p:txBody>
          <a:bodyPr anchorCtr="0" anchor="t" bIns="91425" lIns="91425" spcFirstLastPara="1" rIns="91425" wrap="square" tIns="91425">
            <a:normAutofit/>
          </a:bodyPr>
          <a:lstStyle>
            <a:lvl1pPr indent="-292100" lvl="0" marL="457200">
              <a:lnSpc>
                <a:spcPct val="115000"/>
              </a:lnSpc>
              <a:spcBef>
                <a:spcPts val="0"/>
              </a:spcBef>
              <a:spcAft>
                <a:spcPts val="0"/>
              </a:spcAft>
              <a:buClr>
                <a:schemeClr val="dk2"/>
              </a:buClr>
              <a:buSzPts val="1000"/>
              <a:buFont typeface="DM Sans"/>
              <a:buChar char="●"/>
              <a:defRPr sz="1000">
                <a:solidFill>
                  <a:schemeClr val="dk2"/>
                </a:solidFill>
                <a:latin typeface="DM Sans"/>
                <a:ea typeface="DM Sans"/>
                <a:cs typeface="DM Sans"/>
                <a:sym typeface="DM Sans"/>
              </a:defRPr>
            </a:lvl1pPr>
            <a:lvl2pPr indent="-279400" lvl="1" marL="914400">
              <a:lnSpc>
                <a:spcPct val="115000"/>
              </a:lnSpc>
              <a:spcBef>
                <a:spcPts val="0"/>
              </a:spcBef>
              <a:spcAft>
                <a:spcPts val="0"/>
              </a:spcAft>
              <a:buClr>
                <a:schemeClr val="dk2"/>
              </a:buClr>
              <a:buSzPts val="800"/>
              <a:buFont typeface="DM Sans"/>
              <a:buChar char="○"/>
              <a:defRPr sz="800">
                <a:solidFill>
                  <a:schemeClr val="dk2"/>
                </a:solidFill>
                <a:latin typeface="DM Sans"/>
                <a:ea typeface="DM Sans"/>
                <a:cs typeface="DM Sans"/>
                <a:sym typeface="DM Sans"/>
              </a:defRPr>
            </a:lvl2pPr>
            <a:lvl3pPr indent="-292100" lvl="2" marL="1371600">
              <a:lnSpc>
                <a:spcPct val="115000"/>
              </a:lnSpc>
              <a:spcBef>
                <a:spcPts val="0"/>
              </a:spcBef>
              <a:spcAft>
                <a:spcPts val="0"/>
              </a:spcAft>
              <a:buClr>
                <a:schemeClr val="dk2"/>
              </a:buClr>
              <a:buSzPts val="1000"/>
              <a:buFont typeface="DM Sans"/>
              <a:buChar char="■"/>
              <a:defRPr sz="1000">
                <a:solidFill>
                  <a:schemeClr val="dk2"/>
                </a:solidFill>
                <a:latin typeface="DM Sans"/>
                <a:ea typeface="DM Sans"/>
                <a:cs typeface="DM Sans"/>
                <a:sym typeface="DM Sans"/>
              </a:defRPr>
            </a:lvl3pPr>
            <a:lvl4pPr indent="-292100" lvl="3" marL="1828800">
              <a:lnSpc>
                <a:spcPct val="115000"/>
              </a:lnSpc>
              <a:spcBef>
                <a:spcPts val="0"/>
              </a:spcBef>
              <a:spcAft>
                <a:spcPts val="0"/>
              </a:spcAft>
              <a:buClr>
                <a:schemeClr val="dk2"/>
              </a:buClr>
              <a:buSzPts val="1000"/>
              <a:buFont typeface="DM Sans"/>
              <a:buChar char="●"/>
              <a:defRPr sz="1000">
                <a:solidFill>
                  <a:schemeClr val="dk2"/>
                </a:solidFill>
                <a:latin typeface="DM Sans"/>
                <a:ea typeface="DM Sans"/>
                <a:cs typeface="DM Sans"/>
                <a:sym typeface="DM Sans"/>
              </a:defRPr>
            </a:lvl4pPr>
            <a:lvl5pPr indent="-292100" lvl="4" marL="2286000">
              <a:lnSpc>
                <a:spcPct val="115000"/>
              </a:lnSpc>
              <a:spcBef>
                <a:spcPts val="0"/>
              </a:spcBef>
              <a:spcAft>
                <a:spcPts val="0"/>
              </a:spcAft>
              <a:buClr>
                <a:schemeClr val="dk2"/>
              </a:buClr>
              <a:buSzPts val="1000"/>
              <a:buFont typeface="DM Sans"/>
              <a:buChar char="○"/>
              <a:defRPr sz="1000">
                <a:solidFill>
                  <a:schemeClr val="dk2"/>
                </a:solidFill>
                <a:latin typeface="DM Sans"/>
                <a:ea typeface="DM Sans"/>
                <a:cs typeface="DM Sans"/>
                <a:sym typeface="DM Sans"/>
              </a:defRPr>
            </a:lvl5pPr>
            <a:lvl6pPr indent="-292100" lvl="5" marL="2743200">
              <a:lnSpc>
                <a:spcPct val="115000"/>
              </a:lnSpc>
              <a:spcBef>
                <a:spcPts val="0"/>
              </a:spcBef>
              <a:spcAft>
                <a:spcPts val="0"/>
              </a:spcAft>
              <a:buClr>
                <a:schemeClr val="dk2"/>
              </a:buClr>
              <a:buSzPts val="1000"/>
              <a:buFont typeface="DM Sans"/>
              <a:buChar char="■"/>
              <a:defRPr sz="1000">
                <a:solidFill>
                  <a:schemeClr val="dk2"/>
                </a:solidFill>
                <a:latin typeface="DM Sans"/>
                <a:ea typeface="DM Sans"/>
                <a:cs typeface="DM Sans"/>
                <a:sym typeface="DM Sans"/>
              </a:defRPr>
            </a:lvl6pPr>
            <a:lvl7pPr indent="-292100" lvl="6" marL="3200400">
              <a:lnSpc>
                <a:spcPct val="115000"/>
              </a:lnSpc>
              <a:spcBef>
                <a:spcPts val="0"/>
              </a:spcBef>
              <a:spcAft>
                <a:spcPts val="0"/>
              </a:spcAft>
              <a:buClr>
                <a:schemeClr val="dk2"/>
              </a:buClr>
              <a:buSzPts val="1000"/>
              <a:buFont typeface="DM Sans"/>
              <a:buChar char="●"/>
              <a:defRPr sz="1000">
                <a:solidFill>
                  <a:schemeClr val="dk2"/>
                </a:solidFill>
                <a:latin typeface="DM Sans"/>
                <a:ea typeface="DM Sans"/>
                <a:cs typeface="DM Sans"/>
                <a:sym typeface="DM Sans"/>
              </a:defRPr>
            </a:lvl7pPr>
            <a:lvl8pPr indent="-292100" lvl="7" marL="3657600">
              <a:lnSpc>
                <a:spcPct val="115000"/>
              </a:lnSpc>
              <a:spcBef>
                <a:spcPts val="0"/>
              </a:spcBef>
              <a:spcAft>
                <a:spcPts val="0"/>
              </a:spcAft>
              <a:buClr>
                <a:schemeClr val="dk2"/>
              </a:buClr>
              <a:buSzPts val="1000"/>
              <a:buFont typeface="DM Sans"/>
              <a:buChar char="○"/>
              <a:defRPr sz="1000">
                <a:solidFill>
                  <a:schemeClr val="dk2"/>
                </a:solidFill>
                <a:latin typeface="DM Sans"/>
                <a:ea typeface="DM Sans"/>
                <a:cs typeface="DM Sans"/>
                <a:sym typeface="DM Sans"/>
              </a:defRPr>
            </a:lvl8pPr>
            <a:lvl9pPr indent="-292100" lvl="8" marL="4114800">
              <a:lnSpc>
                <a:spcPct val="115000"/>
              </a:lnSpc>
              <a:spcBef>
                <a:spcPts val="0"/>
              </a:spcBef>
              <a:spcAft>
                <a:spcPts val="0"/>
              </a:spcAft>
              <a:buClr>
                <a:schemeClr val="dk2"/>
              </a:buClr>
              <a:buSzPts val="1000"/>
              <a:buFont typeface="DM Sans"/>
              <a:buChar char="■"/>
              <a:defRPr sz="1000">
                <a:solidFill>
                  <a:schemeClr val="dk2"/>
                </a:solidFill>
                <a:latin typeface="DM Sans"/>
                <a:ea typeface="DM Sans"/>
                <a:cs typeface="DM Sans"/>
                <a:sym typeface="DM Sans"/>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800">
                <a:solidFill>
                  <a:schemeClr val="dk1"/>
                </a:solidFill>
                <a:latin typeface="DM Sans"/>
                <a:ea typeface="DM Sans"/>
                <a:cs typeface="DM Sans"/>
                <a:sym typeface="DM Sans"/>
              </a:defRPr>
            </a:lvl1pPr>
            <a:lvl2pPr lvl="1" algn="r">
              <a:buNone/>
              <a:defRPr sz="800">
                <a:solidFill>
                  <a:schemeClr val="dk1"/>
                </a:solidFill>
                <a:latin typeface="DM Sans"/>
                <a:ea typeface="DM Sans"/>
                <a:cs typeface="DM Sans"/>
                <a:sym typeface="DM Sans"/>
              </a:defRPr>
            </a:lvl2pPr>
            <a:lvl3pPr lvl="2" algn="r">
              <a:buNone/>
              <a:defRPr sz="800">
                <a:solidFill>
                  <a:schemeClr val="dk1"/>
                </a:solidFill>
                <a:latin typeface="DM Sans"/>
                <a:ea typeface="DM Sans"/>
                <a:cs typeface="DM Sans"/>
                <a:sym typeface="DM Sans"/>
              </a:defRPr>
            </a:lvl3pPr>
            <a:lvl4pPr lvl="3" algn="r">
              <a:buNone/>
              <a:defRPr sz="800">
                <a:solidFill>
                  <a:schemeClr val="dk1"/>
                </a:solidFill>
                <a:latin typeface="DM Sans"/>
                <a:ea typeface="DM Sans"/>
                <a:cs typeface="DM Sans"/>
                <a:sym typeface="DM Sans"/>
              </a:defRPr>
            </a:lvl4pPr>
            <a:lvl5pPr lvl="4" algn="r">
              <a:buNone/>
              <a:defRPr sz="800">
                <a:solidFill>
                  <a:schemeClr val="dk1"/>
                </a:solidFill>
                <a:latin typeface="DM Sans"/>
                <a:ea typeface="DM Sans"/>
                <a:cs typeface="DM Sans"/>
                <a:sym typeface="DM Sans"/>
              </a:defRPr>
            </a:lvl5pPr>
            <a:lvl6pPr lvl="5" algn="r">
              <a:buNone/>
              <a:defRPr sz="800">
                <a:solidFill>
                  <a:schemeClr val="dk1"/>
                </a:solidFill>
                <a:latin typeface="DM Sans"/>
                <a:ea typeface="DM Sans"/>
                <a:cs typeface="DM Sans"/>
                <a:sym typeface="DM Sans"/>
              </a:defRPr>
            </a:lvl6pPr>
            <a:lvl7pPr lvl="6" algn="r">
              <a:buNone/>
              <a:defRPr sz="800">
                <a:solidFill>
                  <a:schemeClr val="dk1"/>
                </a:solidFill>
                <a:latin typeface="DM Sans"/>
                <a:ea typeface="DM Sans"/>
                <a:cs typeface="DM Sans"/>
                <a:sym typeface="DM Sans"/>
              </a:defRPr>
            </a:lvl7pPr>
            <a:lvl8pPr lvl="7" algn="r">
              <a:buNone/>
              <a:defRPr sz="800">
                <a:solidFill>
                  <a:schemeClr val="dk1"/>
                </a:solidFill>
                <a:latin typeface="DM Sans"/>
                <a:ea typeface="DM Sans"/>
                <a:cs typeface="DM Sans"/>
                <a:sym typeface="DM Sans"/>
              </a:defRPr>
            </a:lvl8pPr>
            <a:lvl9pPr lvl="8" algn="r">
              <a:buNone/>
              <a:defRPr sz="800">
                <a:solidFill>
                  <a:schemeClr val="dk1"/>
                </a:solidFill>
                <a:latin typeface="DM Sans"/>
                <a:ea typeface="DM Sans"/>
                <a:cs typeface="DM Sans"/>
                <a:sym typeface="DM San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124">
          <p15:clr>
            <a:srgbClr val="E46962"/>
          </p15:clr>
        </p15:guide>
        <p15:guide id="2" orient="horz" pos="124">
          <p15:clr>
            <a:srgbClr val="E46962"/>
          </p15:clr>
        </p15:guide>
        <p15:guide id="3" pos="5636">
          <p15:clr>
            <a:srgbClr val="E46962"/>
          </p15:clr>
        </p15:guide>
        <p15:guide id="4" orient="horz" pos="3116">
          <p15:clr>
            <a:srgbClr val="E46962"/>
          </p15:clr>
        </p15:guide>
        <p15:guide id="5" pos="1296">
          <p15:clr>
            <a:srgbClr val="E46962"/>
          </p15:clr>
        </p15:guide>
        <p15:guide id="6" pos="4465">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2.png"/><Relationship Id="rId6"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10.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44"/>
          <p:cNvSpPr txBox="1"/>
          <p:nvPr>
            <p:ph idx="4" type="body"/>
          </p:nvPr>
        </p:nvSpPr>
        <p:spPr>
          <a:xfrm>
            <a:off x="8208751" y="196725"/>
            <a:ext cx="812400" cy="209100"/>
          </a:xfrm>
          <a:prstGeom prst="rect">
            <a:avLst/>
          </a:prstGeom>
        </p:spPr>
        <p:txBody>
          <a:bodyPr anchorCtr="0" anchor="ctr" bIns="91425" lIns="91425" spcFirstLastPara="1" rIns="91425" wrap="square" tIns="91425">
            <a:noAutofit/>
          </a:bodyPr>
          <a:lstStyle/>
          <a:p>
            <a:pPr indent="0" lvl="0" marL="0" rtl="0" algn="r">
              <a:spcBef>
                <a:spcPts val="0"/>
              </a:spcBef>
              <a:spcAft>
                <a:spcPts val="1200"/>
              </a:spcAft>
              <a:buNone/>
            </a:pPr>
            <a:r>
              <a:rPr lang="en"/>
              <a:t>05.01.2025</a:t>
            </a:r>
            <a:endParaRPr/>
          </a:p>
        </p:txBody>
      </p:sp>
      <p:sp>
        <p:nvSpPr>
          <p:cNvPr id="263" name="Google Shape;263;p44"/>
          <p:cNvSpPr txBox="1"/>
          <p:nvPr>
            <p:ph type="ctrTitle"/>
          </p:nvPr>
        </p:nvSpPr>
        <p:spPr>
          <a:xfrm>
            <a:off x="196950" y="223825"/>
            <a:ext cx="8011800" cy="187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ShipME Abridged Final Presentation</a:t>
            </a:r>
            <a:endParaRPr/>
          </a:p>
        </p:txBody>
      </p:sp>
      <p:sp>
        <p:nvSpPr>
          <p:cNvPr id="264" name="Google Shape;264;p44"/>
          <p:cNvSpPr txBox="1"/>
          <p:nvPr>
            <p:ph idx="2" type="subTitle"/>
          </p:nvPr>
        </p:nvSpPr>
        <p:spPr>
          <a:xfrm>
            <a:off x="196950" y="2171250"/>
            <a:ext cx="3986700" cy="555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Owen Sullivan</a:t>
            </a:r>
            <a:endParaRPr/>
          </a:p>
        </p:txBody>
      </p:sp>
      <p:sp>
        <p:nvSpPr>
          <p:cNvPr id="265" name="Google Shape;265;p44"/>
          <p:cNvSpPr txBox="1"/>
          <p:nvPr>
            <p:ph idx="1" type="body"/>
          </p:nvPr>
        </p:nvSpPr>
        <p:spPr>
          <a:xfrm>
            <a:off x="196951" y="4737750"/>
            <a:ext cx="1860300" cy="209100"/>
          </a:xfrm>
          <a:prstGeom prst="rect">
            <a:avLst/>
          </a:prstGeom>
        </p:spPr>
        <p:txBody>
          <a:bodyPr anchorCtr="0" anchor="ctr" bIns="91425" lIns="91425" spcFirstLastPara="1" rIns="91425" wrap="square" tIns="91425">
            <a:noAutofit/>
          </a:bodyPr>
          <a:lstStyle/>
          <a:p>
            <a:pPr indent="0" lvl="0" marL="0" rtl="0" algn="l">
              <a:spcBef>
                <a:spcPts val="0"/>
              </a:spcBef>
              <a:spcAft>
                <a:spcPts val="1200"/>
              </a:spcAft>
              <a:buNone/>
            </a:pPr>
            <a:r>
              <a:rPr lang="en"/>
              <a:t>CPSC 3750</a:t>
            </a:r>
            <a:endParaRPr/>
          </a:p>
        </p:txBody>
      </p:sp>
      <p:pic>
        <p:nvPicPr>
          <p:cNvPr id="266" name="Google Shape;266;p44" title="Screenshot 2025-04-21 at 19-10-15 ShipME Dashboard.png"/>
          <p:cNvPicPr preferRelativeResize="0"/>
          <p:nvPr/>
        </p:nvPicPr>
        <p:blipFill>
          <a:blip r:embed="rId3">
            <a:alphaModFix/>
          </a:blip>
          <a:stretch>
            <a:fillRect/>
          </a:stretch>
        </p:blipFill>
        <p:spPr>
          <a:xfrm>
            <a:off x="4183651" y="2486008"/>
            <a:ext cx="4763525" cy="246084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5"/>
          <p:cNvSpPr txBox="1"/>
          <p:nvPr>
            <p:ph idx="1" type="body"/>
          </p:nvPr>
        </p:nvSpPr>
        <p:spPr>
          <a:xfrm>
            <a:off x="197075" y="2449075"/>
            <a:ext cx="3151800" cy="1822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2"/>
                </a:solidFill>
              </a:rPr>
              <a:t>ShipME is a custom </a:t>
            </a:r>
            <a:r>
              <a:rPr lang="en">
                <a:solidFill>
                  <a:schemeClr val="dk2"/>
                </a:solidFill>
              </a:rPr>
              <a:t>web</a:t>
            </a:r>
            <a:r>
              <a:rPr lang="en">
                <a:solidFill>
                  <a:schemeClr val="dk2"/>
                </a:solidFill>
              </a:rPr>
              <a:t> application created for use by Clemson University’s Department of Mechanical engineering and written in React.</a:t>
            </a:r>
            <a:endParaRPr>
              <a:solidFill>
                <a:schemeClr val="dk2"/>
              </a:solidFill>
            </a:endParaRPr>
          </a:p>
          <a:p>
            <a:pPr indent="0" lvl="0" marL="0" rtl="0" algn="l">
              <a:spcBef>
                <a:spcPts val="1200"/>
              </a:spcBef>
              <a:spcAft>
                <a:spcPts val="1200"/>
              </a:spcAft>
              <a:buNone/>
            </a:pPr>
            <a:r>
              <a:rPr lang="en">
                <a:solidFill>
                  <a:schemeClr val="dk2"/>
                </a:solidFill>
              </a:rPr>
              <a:t>It aims to provide students and instructors in the ME 4020 capstone course with a one stop shop for creating and managing requests for parts used in prototyping.</a:t>
            </a:r>
            <a:endParaRPr>
              <a:solidFill>
                <a:schemeClr val="dk2"/>
              </a:solidFill>
            </a:endParaRPr>
          </a:p>
        </p:txBody>
      </p:sp>
      <p:sp>
        <p:nvSpPr>
          <p:cNvPr id="272" name="Google Shape;272;p45"/>
          <p:cNvSpPr txBox="1"/>
          <p:nvPr>
            <p:ph type="title"/>
          </p:nvPr>
        </p:nvSpPr>
        <p:spPr>
          <a:xfrm>
            <a:off x="197075" y="816175"/>
            <a:ext cx="3151800" cy="1632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What is ShipME?</a:t>
            </a:r>
            <a:endParaRPr/>
          </a:p>
        </p:txBody>
      </p:sp>
      <p:pic>
        <p:nvPicPr>
          <p:cNvPr id="273" name="Google Shape;273;p45" title="Screenshot 2025-04-21 at 19-16-57 ShipME Requests.png"/>
          <p:cNvPicPr preferRelativeResize="0"/>
          <p:nvPr>
            <p:ph idx="2" type="pic"/>
          </p:nvPr>
        </p:nvPicPr>
        <p:blipFill rotWithShape="1">
          <a:blip r:embed="rId3">
            <a:alphaModFix/>
          </a:blip>
          <a:srcRect b="0" l="0" r="36936" t="0"/>
          <a:stretch/>
        </p:blipFill>
        <p:spPr>
          <a:xfrm>
            <a:off x="3726025" y="433350"/>
            <a:ext cx="5220900" cy="4276800"/>
          </a:xfrm>
          <a:prstGeom prst="round2DiagRect">
            <a:avLst>
              <a:gd fmla="val 0" name="adj1"/>
              <a:gd fmla="val 0" name="adj2"/>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6"/>
          <p:cNvSpPr txBox="1"/>
          <p:nvPr>
            <p:ph idx="2" type="body"/>
          </p:nvPr>
        </p:nvSpPr>
        <p:spPr>
          <a:xfrm>
            <a:off x="6466950" y="1759100"/>
            <a:ext cx="1920600" cy="1138500"/>
          </a:xfrm>
          <a:prstGeom prst="rect">
            <a:avLst/>
          </a:prstGeom>
        </p:spPr>
        <p:txBody>
          <a:bodyPr anchorCtr="0" anchor="ctr" bIns="91425" lIns="91425" spcFirstLastPara="1" rIns="91425" wrap="square" tIns="91425">
            <a:normAutofit/>
          </a:bodyPr>
          <a:lstStyle/>
          <a:p>
            <a:pPr indent="0" lvl="0" marL="0" rtl="0" algn="l">
              <a:spcBef>
                <a:spcPts val="0"/>
              </a:spcBef>
              <a:spcAft>
                <a:spcPts val="1200"/>
              </a:spcAft>
              <a:buNone/>
            </a:pPr>
            <a:r>
              <a:rPr lang="en"/>
              <a:t>Express.js is used for a custom RESTful API</a:t>
            </a:r>
            <a:endParaRPr/>
          </a:p>
        </p:txBody>
      </p:sp>
      <p:sp>
        <p:nvSpPr>
          <p:cNvPr id="279" name="Google Shape;279;p46"/>
          <p:cNvSpPr txBox="1"/>
          <p:nvPr>
            <p:ph idx="1" type="body"/>
          </p:nvPr>
        </p:nvSpPr>
        <p:spPr>
          <a:xfrm>
            <a:off x="1954688" y="1759100"/>
            <a:ext cx="1920600" cy="1138500"/>
          </a:xfrm>
          <a:prstGeom prst="rect">
            <a:avLst/>
          </a:prstGeom>
        </p:spPr>
        <p:txBody>
          <a:bodyPr anchorCtr="0" anchor="ctr" bIns="91425" lIns="91425" spcFirstLastPara="1" rIns="91425" wrap="square" tIns="91425">
            <a:normAutofit/>
          </a:bodyPr>
          <a:lstStyle/>
          <a:p>
            <a:pPr indent="0" lvl="0" marL="0" rtl="0" algn="l">
              <a:spcBef>
                <a:spcPts val="0"/>
              </a:spcBef>
              <a:spcAft>
                <a:spcPts val="1200"/>
              </a:spcAft>
              <a:buNone/>
            </a:pPr>
            <a:r>
              <a:rPr lang="en"/>
              <a:t>The React Bootstrap component library is used for UI design</a:t>
            </a:r>
            <a:endParaRPr/>
          </a:p>
        </p:txBody>
      </p:sp>
      <p:sp>
        <p:nvSpPr>
          <p:cNvPr id="280" name="Google Shape;280;p46"/>
          <p:cNvSpPr txBox="1"/>
          <p:nvPr>
            <p:ph idx="3" type="body"/>
          </p:nvPr>
        </p:nvSpPr>
        <p:spPr>
          <a:xfrm>
            <a:off x="1749050" y="3648575"/>
            <a:ext cx="2225400" cy="1138500"/>
          </a:xfrm>
          <a:prstGeom prst="rect">
            <a:avLst/>
          </a:prstGeom>
        </p:spPr>
        <p:txBody>
          <a:bodyPr anchorCtr="0" anchor="ctr" bIns="91425" lIns="91425" spcFirstLastPara="1" rIns="91425" wrap="square" tIns="91425">
            <a:normAutofit/>
          </a:bodyPr>
          <a:lstStyle/>
          <a:p>
            <a:pPr indent="0" lvl="0" marL="0" rtl="0" algn="l">
              <a:spcBef>
                <a:spcPts val="0"/>
              </a:spcBef>
              <a:spcAft>
                <a:spcPts val="1200"/>
              </a:spcAft>
              <a:buNone/>
            </a:pPr>
            <a:r>
              <a:rPr lang="en"/>
              <a:t>PostgreSQL is used to store all application/user data</a:t>
            </a:r>
            <a:endParaRPr/>
          </a:p>
        </p:txBody>
      </p:sp>
      <p:sp>
        <p:nvSpPr>
          <p:cNvPr id="281" name="Google Shape;281;p46"/>
          <p:cNvSpPr txBox="1"/>
          <p:nvPr>
            <p:ph idx="4" type="body"/>
          </p:nvPr>
        </p:nvSpPr>
        <p:spPr>
          <a:xfrm>
            <a:off x="6625650" y="3648575"/>
            <a:ext cx="1603200" cy="1138500"/>
          </a:xfrm>
          <a:prstGeom prst="rect">
            <a:avLst/>
          </a:prstGeom>
        </p:spPr>
        <p:txBody>
          <a:bodyPr anchorCtr="0" anchor="ctr" bIns="91425" lIns="91425" spcFirstLastPara="1" rIns="91425" wrap="square" tIns="91425">
            <a:normAutofit/>
          </a:bodyPr>
          <a:lstStyle/>
          <a:p>
            <a:pPr indent="0" lvl="0" marL="0" rtl="0" algn="l">
              <a:spcBef>
                <a:spcPts val="0"/>
              </a:spcBef>
              <a:spcAft>
                <a:spcPts val="1200"/>
              </a:spcAft>
              <a:buNone/>
            </a:pPr>
            <a:r>
              <a:rPr lang="en"/>
              <a:t>Docker is used to connect each component</a:t>
            </a:r>
            <a:endParaRPr/>
          </a:p>
        </p:txBody>
      </p:sp>
      <p:sp>
        <p:nvSpPr>
          <p:cNvPr id="282" name="Google Shape;282;p46"/>
          <p:cNvSpPr txBox="1"/>
          <p:nvPr>
            <p:ph type="title"/>
          </p:nvPr>
        </p:nvSpPr>
        <p:spPr>
          <a:xfrm>
            <a:off x="366750" y="450025"/>
            <a:ext cx="8184600" cy="758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What Powers ShipME?</a:t>
            </a:r>
            <a:endParaRPr/>
          </a:p>
        </p:txBody>
      </p:sp>
      <p:sp>
        <p:nvSpPr>
          <p:cNvPr id="283" name="Google Shape;283;p46"/>
          <p:cNvSpPr txBox="1"/>
          <p:nvPr>
            <p:ph idx="5" type="subTitle"/>
          </p:nvPr>
        </p:nvSpPr>
        <p:spPr>
          <a:xfrm>
            <a:off x="366763" y="1277907"/>
            <a:ext cx="3838500" cy="481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Frontend</a:t>
            </a:r>
            <a:endParaRPr/>
          </a:p>
        </p:txBody>
      </p:sp>
      <p:sp>
        <p:nvSpPr>
          <p:cNvPr id="284" name="Google Shape;284;p46"/>
          <p:cNvSpPr txBox="1"/>
          <p:nvPr>
            <p:ph idx="6" type="subTitle"/>
          </p:nvPr>
        </p:nvSpPr>
        <p:spPr>
          <a:xfrm>
            <a:off x="4938738" y="1277907"/>
            <a:ext cx="3838500" cy="481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Backend API</a:t>
            </a:r>
            <a:endParaRPr/>
          </a:p>
        </p:txBody>
      </p:sp>
      <p:sp>
        <p:nvSpPr>
          <p:cNvPr id="285" name="Google Shape;285;p46"/>
          <p:cNvSpPr txBox="1"/>
          <p:nvPr>
            <p:ph idx="7" type="subTitle"/>
          </p:nvPr>
        </p:nvSpPr>
        <p:spPr>
          <a:xfrm>
            <a:off x="4938761" y="3167363"/>
            <a:ext cx="3838500" cy="481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Containerization</a:t>
            </a:r>
            <a:endParaRPr/>
          </a:p>
        </p:txBody>
      </p:sp>
      <p:sp>
        <p:nvSpPr>
          <p:cNvPr id="286" name="Google Shape;286;p46"/>
          <p:cNvSpPr txBox="1"/>
          <p:nvPr>
            <p:ph idx="8" type="subTitle"/>
          </p:nvPr>
        </p:nvSpPr>
        <p:spPr>
          <a:xfrm>
            <a:off x="366750" y="3167363"/>
            <a:ext cx="3838500" cy="481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Database</a:t>
            </a:r>
            <a:endParaRPr/>
          </a:p>
        </p:txBody>
      </p:sp>
      <p:pic>
        <p:nvPicPr>
          <p:cNvPr id="287" name="Google Shape;287;p46" title="logo.png"/>
          <p:cNvPicPr preferRelativeResize="0"/>
          <p:nvPr/>
        </p:nvPicPr>
        <p:blipFill>
          <a:blip r:embed="rId3">
            <a:alphaModFix/>
          </a:blip>
          <a:stretch>
            <a:fillRect/>
          </a:stretch>
        </p:blipFill>
        <p:spPr>
          <a:xfrm>
            <a:off x="696768" y="1759100"/>
            <a:ext cx="1198444" cy="1138498"/>
          </a:xfrm>
          <a:prstGeom prst="rect">
            <a:avLst/>
          </a:prstGeom>
          <a:noFill/>
          <a:ln>
            <a:noFill/>
          </a:ln>
        </p:spPr>
      </p:pic>
      <p:pic>
        <p:nvPicPr>
          <p:cNvPr id="288" name="Google Shape;288;p46"/>
          <p:cNvPicPr preferRelativeResize="0"/>
          <p:nvPr/>
        </p:nvPicPr>
        <p:blipFill>
          <a:blip r:embed="rId4">
            <a:alphaModFix/>
          </a:blip>
          <a:stretch>
            <a:fillRect/>
          </a:stretch>
        </p:blipFill>
        <p:spPr>
          <a:xfrm>
            <a:off x="5328450" y="1759100"/>
            <a:ext cx="1138500" cy="1138500"/>
          </a:xfrm>
          <a:prstGeom prst="rect">
            <a:avLst/>
          </a:prstGeom>
          <a:noFill/>
          <a:ln>
            <a:noFill/>
          </a:ln>
        </p:spPr>
      </p:pic>
      <p:pic>
        <p:nvPicPr>
          <p:cNvPr id="289" name="Google Shape;289;p46"/>
          <p:cNvPicPr preferRelativeResize="0"/>
          <p:nvPr/>
        </p:nvPicPr>
        <p:blipFill>
          <a:blip r:embed="rId5">
            <a:alphaModFix/>
          </a:blip>
          <a:stretch>
            <a:fillRect/>
          </a:stretch>
        </p:blipFill>
        <p:spPr>
          <a:xfrm>
            <a:off x="597600" y="3648575"/>
            <a:ext cx="1104447" cy="1138501"/>
          </a:xfrm>
          <a:prstGeom prst="rect">
            <a:avLst/>
          </a:prstGeom>
          <a:noFill/>
          <a:ln>
            <a:noFill/>
          </a:ln>
        </p:spPr>
      </p:pic>
      <p:pic>
        <p:nvPicPr>
          <p:cNvPr id="290" name="Google Shape;290;p46"/>
          <p:cNvPicPr preferRelativeResize="0"/>
          <p:nvPr/>
        </p:nvPicPr>
        <p:blipFill>
          <a:blip r:embed="rId6">
            <a:alphaModFix/>
          </a:blip>
          <a:stretch>
            <a:fillRect/>
          </a:stretch>
        </p:blipFill>
        <p:spPr>
          <a:xfrm>
            <a:off x="5487150" y="3648575"/>
            <a:ext cx="1138500" cy="1138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7"/>
          <p:cNvSpPr txBox="1"/>
          <p:nvPr>
            <p:ph idx="1" type="subTitle"/>
          </p:nvPr>
        </p:nvSpPr>
        <p:spPr>
          <a:xfrm>
            <a:off x="4416550" y="401325"/>
            <a:ext cx="4409700" cy="8154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AutoNum type="arabicPeriod"/>
            </a:pPr>
            <a:r>
              <a:rPr lang="en"/>
              <a:t>Import and manage student rosters</a:t>
            </a:r>
            <a:endParaRPr/>
          </a:p>
        </p:txBody>
      </p:sp>
      <p:sp>
        <p:nvSpPr>
          <p:cNvPr id="296" name="Google Shape;296;p47"/>
          <p:cNvSpPr txBox="1"/>
          <p:nvPr>
            <p:ph type="title"/>
          </p:nvPr>
        </p:nvSpPr>
        <p:spPr>
          <a:xfrm>
            <a:off x="677325" y="1832775"/>
            <a:ext cx="3217200" cy="14841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ShipME Features</a:t>
            </a:r>
            <a:endParaRPr/>
          </a:p>
        </p:txBody>
      </p:sp>
      <p:sp>
        <p:nvSpPr>
          <p:cNvPr id="297" name="Google Shape;297;p47"/>
          <p:cNvSpPr txBox="1"/>
          <p:nvPr>
            <p:ph idx="2" type="subTitle"/>
          </p:nvPr>
        </p:nvSpPr>
        <p:spPr>
          <a:xfrm>
            <a:off x="4416550" y="1216730"/>
            <a:ext cx="4409700" cy="5427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AutoNum type="arabicPeriod" startAt="2"/>
            </a:pPr>
            <a:r>
              <a:rPr lang="en"/>
              <a:t>Submit requests for parts</a:t>
            </a:r>
            <a:endParaRPr/>
          </a:p>
        </p:txBody>
      </p:sp>
      <p:sp>
        <p:nvSpPr>
          <p:cNvPr id="298" name="Google Shape;298;p47"/>
          <p:cNvSpPr txBox="1"/>
          <p:nvPr>
            <p:ph idx="3" type="subTitle"/>
          </p:nvPr>
        </p:nvSpPr>
        <p:spPr>
          <a:xfrm>
            <a:off x="4416550" y="3390220"/>
            <a:ext cx="4409700" cy="5427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AutoNum type="arabicPeriod" startAt="5"/>
            </a:pPr>
            <a:r>
              <a:rPr lang="en"/>
              <a:t>Export financial data to CSV</a:t>
            </a:r>
            <a:endParaRPr/>
          </a:p>
        </p:txBody>
      </p:sp>
      <p:sp>
        <p:nvSpPr>
          <p:cNvPr id="299" name="Google Shape;299;p47"/>
          <p:cNvSpPr txBox="1"/>
          <p:nvPr>
            <p:ph idx="4" type="subTitle"/>
          </p:nvPr>
        </p:nvSpPr>
        <p:spPr>
          <a:xfrm>
            <a:off x="4416550" y="1759425"/>
            <a:ext cx="4409700" cy="8154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AutoNum type="arabicPeriod" startAt="3"/>
            </a:pPr>
            <a:r>
              <a:rPr lang="en"/>
              <a:t>Collect requests for ordering by supplier</a:t>
            </a:r>
            <a:endParaRPr/>
          </a:p>
        </p:txBody>
      </p:sp>
      <p:sp>
        <p:nvSpPr>
          <p:cNvPr id="300" name="Google Shape;300;p47"/>
          <p:cNvSpPr txBox="1"/>
          <p:nvPr>
            <p:ph idx="5" type="subTitle"/>
          </p:nvPr>
        </p:nvSpPr>
        <p:spPr>
          <a:xfrm>
            <a:off x="4416550" y="3932925"/>
            <a:ext cx="4409700" cy="8154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AutoNum type="arabicPeriod" startAt="6"/>
            </a:pPr>
            <a:r>
              <a:rPr lang="en"/>
              <a:t>Require Microsoft account authentication</a:t>
            </a:r>
            <a:endParaRPr/>
          </a:p>
        </p:txBody>
      </p:sp>
      <p:sp>
        <p:nvSpPr>
          <p:cNvPr id="301" name="Google Shape;301;p47"/>
          <p:cNvSpPr txBox="1"/>
          <p:nvPr>
            <p:ph idx="6" type="subTitle"/>
          </p:nvPr>
        </p:nvSpPr>
        <p:spPr>
          <a:xfrm>
            <a:off x="4416550" y="2574826"/>
            <a:ext cx="4409700" cy="8154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AutoNum type="arabicPeriod" startAt="4"/>
            </a:pPr>
            <a:r>
              <a:rPr lang="en"/>
              <a:t>Send request status notifications (emails)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48"/>
          <p:cNvSpPr txBox="1"/>
          <p:nvPr>
            <p:ph idx="4294967295" type="title"/>
          </p:nvPr>
        </p:nvSpPr>
        <p:spPr>
          <a:xfrm>
            <a:off x="283050" y="3645200"/>
            <a:ext cx="8577900" cy="758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ShipME Design Principles</a:t>
            </a:r>
            <a:endParaRPr/>
          </a:p>
        </p:txBody>
      </p:sp>
      <p:pic>
        <p:nvPicPr>
          <p:cNvPr id="307" name="Google Shape;307;p48" title="Screenshot 2025-04-21 at 19-37-09 ShipME Orders.png"/>
          <p:cNvPicPr preferRelativeResize="0"/>
          <p:nvPr/>
        </p:nvPicPr>
        <p:blipFill>
          <a:blip r:embed="rId3">
            <a:alphaModFix/>
          </a:blip>
          <a:stretch>
            <a:fillRect/>
          </a:stretch>
        </p:blipFill>
        <p:spPr>
          <a:xfrm>
            <a:off x="1371750" y="511588"/>
            <a:ext cx="5486403" cy="2830983"/>
          </a:xfrm>
          <a:prstGeom prst="rect">
            <a:avLst/>
          </a:prstGeom>
          <a:noFill/>
          <a:ln>
            <a:noFill/>
          </a:ln>
        </p:spPr>
      </p:pic>
      <p:pic>
        <p:nvPicPr>
          <p:cNvPr id="308" name="Google Shape;308;p48" title="Screenshot 2025-04-21 at 19-37-33 ShipME Orders.png"/>
          <p:cNvPicPr preferRelativeResize="0"/>
          <p:nvPr/>
        </p:nvPicPr>
        <p:blipFill rotWithShape="1">
          <a:blip r:embed="rId4">
            <a:alphaModFix/>
          </a:blip>
          <a:srcRect b="6690" l="0" r="0" t="0"/>
          <a:stretch/>
        </p:blipFill>
        <p:spPr>
          <a:xfrm>
            <a:off x="7076575" y="511600"/>
            <a:ext cx="1813026" cy="3663098"/>
          </a:xfrm>
          <a:prstGeom prst="rect">
            <a:avLst/>
          </a:prstGeom>
          <a:noFill/>
          <a:ln>
            <a:noFill/>
          </a:ln>
        </p:spPr>
      </p:pic>
      <p:sp>
        <p:nvSpPr>
          <p:cNvPr id="309" name="Google Shape;309;p48"/>
          <p:cNvSpPr txBox="1"/>
          <p:nvPr>
            <p:ph idx="1" type="body"/>
          </p:nvPr>
        </p:nvSpPr>
        <p:spPr>
          <a:xfrm>
            <a:off x="283050" y="4188950"/>
            <a:ext cx="6575100" cy="758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ShipME is designed with DMMT principles in mind, taking special care to establish a clear visual hierarchy and reduce unnecessary information. It makes use of React Bootstrap utility classes wherever possible, and it’s</a:t>
            </a:r>
            <a:r>
              <a:rPr lang="en"/>
              <a:t> fully responsive and </a:t>
            </a:r>
            <a:r>
              <a:rPr lang="en"/>
              <a:t>usable</a:t>
            </a:r>
            <a:r>
              <a:rPr lang="en"/>
              <a:t> on mobile devices.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49"/>
          <p:cNvSpPr txBox="1"/>
          <p:nvPr>
            <p:ph idx="4294967295" type="title"/>
          </p:nvPr>
        </p:nvSpPr>
        <p:spPr>
          <a:xfrm>
            <a:off x="283050" y="3645200"/>
            <a:ext cx="8577900" cy="758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DataTable: An Exercise in CSS Hacking</a:t>
            </a:r>
            <a:endParaRPr/>
          </a:p>
        </p:txBody>
      </p:sp>
      <p:sp>
        <p:nvSpPr>
          <p:cNvPr id="315" name="Google Shape;315;p49"/>
          <p:cNvSpPr txBox="1"/>
          <p:nvPr>
            <p:ph idx="1" type="body"/>
          </p:nvPr>
        </p:nvSpPr>
        <p:spPr>
          <a:xfrm>
            <a:off x="283050" y="4188950"/>
            <a:ext cx="6575100" cy="7581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Since ShipME needs to emulate and expand on the functionality of an Excel spreadsheet, it displays data in a table format similar to Excel. The DataTable component includes the ability to sort, filter, and search table rows, additionally allowing rows to expand to display associated data.</a:t>
            </a:r>
            <a:endParaRPr/>
          </a:p>
        </p:txBody>
      </p:sp>
      <p:pic>
        <p:nvPicPr>
          <p:cNvPr id="316" name="Google Shape;316;p49" title="ss.png"/>
          <p:cNvPicPr preferRelativeResize="0"/>
          <p:nvPr/>
        </p:nvPicPr>
        <p:blipFill>
          <a:blip r:embed="rId3">
            <a:alphaModFix/>
          </a:blip>
          <a:stretch>
            <a:fillRect/>
          </a:stretch>
        </p:blipFill>
        <p:spPr>
          <a:xfrm>
            <a:off x="283050" y="342800"/>
            <a:ext cx="5029202" cy="3047694"/>
          </a:xfrm>
          <a:prstGeom prst="rect">
            <a:avLst/>
          </a:prstGeom>
          <a:noFill/>
          <a:ln>
            <a:noFill/>
          </a:ln>
        </p:spPr>
      </p:pic>
      <p:pic>
        <p:nvPicPr>
          <p:cNvPr id="317" name="Google Shape;317;p49" title="carbon.png"/>
          <p:cNvPicPr preferRelativeResize="0"/>
          <p:nvPr/>
        </p:nvPicPr>
        <p:blipFill>
          <a:blip r:embed="rId4">
            <a:alphaModFix/>
          </a:blip>
          <a:stretch>
            <a:fillRect/>
          </a:stretch>
        </p:blipFill>
        <p:spPr>
          <a:xfrm>
            <a:off x="5660550" y="1178563"/>
            <a:ext cx="3200399" cy="137617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5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To facilitate quicker development and comprehensive testing, the ShipME project includes a test data generation script that populates the database with semi-random data. This mirrors what data in the final production environment will look like.</a:t>
            </a:r>
            <a:endParaRPr/>
          </a:p>
        </p:txBody>
      </p:sp>
      <p:sp>
        <p:nvSpPr>
          <p:cNvPr id="323" name="Google Shape;323;p50"/>
          <p:cNvSpPr txBox="1"/>
          <p:nvPr>
            <p:ph type="title"/>
          </p:nvPr>
        </p:nvSpPr>
        <p:spPr>
          <a:xfrm>
            <a:off x="311700" y="555600"/>
            <a:ext cx="2808000" cy="755700"/>
          </a:xfrm>
          <a:prstGeom prst="rect">
            <a:avLst/>
          </a:prstGeom>
        </p:spPr>
        <p:txBody>
          <a:bodyPr anchorCtr="0" anchor="b" bIns="91425" lIns="91425" spcFirstLastPara="1" rIns="91425" wrap="square" tIns="91425">
            <a:normAutofit fontScale="90000"/>
          </a:bodyPr>
          <a:lstStyle/>
          <a:p>
            <a:pPr indent="0" lvl="0" marL="0" rtl="0" algn="l">
              <a:spcBef>
                <a:spcPts val="0"/>
              </a:spcBef>
              <a:spcAft>
                <a:spcPts val="0"/>
              </a:spcAft>
              <a:buNone/>
            </a:pPr>
            <a:r>
              <a:rPr lang="en"/>
              <a:t>Preloaded Test Data</a:t>
            </a:r>
            <a:endParaRPr/>
          </a:p>
        </p:txBody>
      </p:sp>
      <p:pic>
        <p:nvPicPr>
          <p:cNvPr id="324" name="Google Shape;324;p50"/>
          <p:cNvPicPr preferRelativeResize="0"/>
          <p:nvPr/>
        </p:nvPicPr>
        <p:blipFill>
          <a:blip r:embed="rId3">
            <a:alphaModFix/>
          </a:blip>
          <a:stretch>
            <a:fillRect/>
          </a:stretch>
        </p:blipFill>
        <p:spPr>
          <a:xfrm>
            <a:off x="3229375" y="196448"/>
            <a:ext cx="5715000" cy="2954216"/>
          </a:xfrm>
          <a:prstGeom prst="rect">
            <a:avLst/>
          </a:prstGeom>
          <a:noFill/>
          <a:ln>
            <a:noFill/>
          </a:ln>
        </p:spPr>
      </p:pic>
      <p:pic>
        <p:nvPicPr>
          <p:cNvPr id="325" name="Google Shape;325;p50" title="Screenshot 2025-04-21 at 8.13.47 PM.png"/>
          <p:cNvPicPr preferRelativeResize="0"/>
          <p:nvPr/>
        </p:nvPicPr>
        <p:blipFill>
          <a:blip r:embed="rId4">
            <a:alphaModFix/>
          </a:blip>
          <a:stretch>
            <a:fillRect/>
          </a:stretch>
        </p:blipFill>
        <p:spPr>
          <a:xfrm>
            <a:off x="3229375" y="2126428"/>
            <a:ext cx="5715000" cy="282062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51"/>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Thank you!</a:t>
            </a:r>
            <a:endParaRPr/>
          </a:p>
        </p:txBody>
      </p:sp>
      <p:sp>
        <p:nvSpPr>
          <p:cNvPr id="331" name="Google Shape;331;p51"/>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fontScale="85000"/>
          </a:bodyPr>
          <a:lstStyle/>
          <a:p>
            <a:pPr indent="0" lvl="0" marL="0" rtl="0" algn="ctr">
              <a:spcBef>
                <a:spcPts val="0"/>
              </a:spcBef>
              <a:spcAft>
                <a:spcPts val="0"/>
              </a:spcAft>
              <a:buNone/>
            </a:pPr>
            <a:r>
              <a:rPr lang="en"/>
              <a:t>Capstone presentation: May 2, 2025 @ 3:00PM in Watt</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cience Presentation">
  <a:themeElements>
    <a:clrScheme name="Simple Light">
      <a:dk1>
        <a:srgbClr val="005088"/>
      </a:dk1>
      <a:lt1>
        <a:srgbClr val="F3F0DF"/>
      </a:lt1>
      <a:dk2>
        <a:srgbClr val="121212"/>
      </a:dk2>
      <a:lt2>
        <a:srgbClr val="D0E0E3"/>
      </a:lt2>
      <a:accent1>
        <a:srgbClr val="11CAA0"/>
      </a:accent1>
      <a:accent2>
        <a:srgbClr val="6D6D6B"/>
      </a:accent2>
      <a:accent3>
        <a:srgbClr val="FFFFFF"/>
      </a:accent3>
      <a:accent4>
        <a:srgbClr val="656839"/>
      </a:accent4>
      <a:accent5>
        <a:srgbClr val="774936"/>
      </a:accent5>
      <a:accent6>
        <a:srgbClr val="C492B1"/>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