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5.xml"/>
  <Override ContentType="application/vnd.openxmlformats-officedocument.presentationml.comments+xml" PartName="/ppt/comments/comment6.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5"/>
  </p:sldMasterIdLst>
  <p:notesMasterIdLst>
    <p:notesMasterId r:id="rId6"/>
  </p:notesMasterIdLst>
  <p:sldIdLst>
    <p:sldId id="256" r:id="rId7"/>
    <p:sldId id="257" r:id="rId8"/>
    <p:sldId id="258" r:id="rId9"/>
    <p:sldId id="259" r:id="rId10"/>
    <p:sldId id="260" r:id="rId11"/>
    <p:sldId id="261" r:id="rId12"/>
    <p:sldId id="262" r:id="rId13"/>
  </p:sldIdLst>
  <p:sldSz cy="5143500" cx="9144000"/>
  <p:notesSz cx="6858000" cy="9144000"/>
  <p:embeddedFontLst>
    <p:embeddedFont>
      <p:font typeface="Raleway"/>
      <p:regular r:id="rId14"/>
      <p:bold r:id="rId15"/>
      <p:italic r:id="rId16"/>
      <p:boldItalic r:id="rId17"/>
    </p:embeddedFont>
    <p:embeddedFont>
      <p:font typeface="Roboto"/>
      <p:regular r:id="rId18"/>
      <p:bold r:id="rId19"/>
      <p:italic r:id="rId20"/>
      <p:boldItalic r:id="rId21"/>
    </p:embeddedFont>
    <p:embeddedFont>
      <p:font typeface="Raleway ExtraBold"/>
      <p:bold r:id="rId22"/>
      <p:boldItalic r:id="rId23"/>
    </p:embeddedFont>
    <p:embeddedFont>
      <p:font typeface="Raleway Medium"/>
      <p:regular r:id="rId24"/>
      <p:bold r:id="rId25"/>
      <p:italic r:id="rId26"/>
      <p:boldItalic r:id="rId27"/>
    </p:embeddedFont>
    <p:embeddedFont>
      <p:font typeface="Open Sans"/>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6" name="Owen Sulliva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italic.fntdata"/><Relationship Id="rId22" Type="http://schemas.openxmlformats.org/officeDocument/2006/relationships/font" Target="fonts/RalewayExtraBold-bold.fntdata"/><Relationship Id="rId21" Type="http://schemas.openxmlformats.org/officeDocument/2006/relationships/font" Target="fonts/Roboto-boldItalic.fntdata"/><Relationship Id="rId24" Type="http://schemas.openxmlformats.org/officeDocument/2006/relationships/font" Target="fonts/RalewayMedium-regular.fntdata"/><Relationship Id="rId23" Type="http://schemas.openxmlformats.org/officeDocument/2006/relationships/font" Target="fonts/RalewayExtraBold-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26" Type="http://schemas.openxmlformats.org/officeDocument/2006/relationships/font" Target="fonts/RalewayMedium-italic.fntdata"/><Relationship Id="rId25" Type="http://schemas.openxmlformats.org/officeDocument/2006/relationships/font" Target="fonts/RalewayMedium-bold.fntdata"/><Relationship Id="rId28" Type="http://schemas.openxmlformats.org/officeDocument/2006/relationships/font" Target="fonts/OpenSans-regular.fntdata"/><Relationship Id="rId27" Type="http://schemas.openxmlformats.org/officeDocument/2006/relationships/font" Target="fonts/RalewayMedium-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OpenSans-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OpenSans-boldItalic.fntdata"/><Relationship Id="rId30" Type="http://schemas.openxmlformats.org/officeDocument/2006/relationships/font" Target="fonts/OpenSans-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font" Target="fonts/Raleway-bold.fntdata"/><Relationship Id="rId14" Type="http://schemas.openxmlformats.org/officeDocument/2006/relationships/font" Target="fonts/Raleway-regular.fntdata"/><Relationship Id="rId17" Type="http://schemas.openxmlformats.org/officeDocument/2006/relationships/font" Target="fonts/Raleway-boldItalic.fntdata"/><Relationship Id="rId16" Type="http://schemas.openxmlformats.org/officeDocument/2006/relationships/font" Target="fonts/Raleway-italic.fntdata"/><Relationship Id="rId19" Type="http://schemas.openxmlformats.org/officeDocument/2006/relationships/font" Target="fonts/Roboto-bold.fntdata"/><Relationship Id="rId18" Type="http://schemas.openxmlformats.org/officeDocument/2006/relationships/font" Target="fonts/Roboto-regular.fntdata"/></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4-24T16:41:16.839">
    <p:pos x="6000" y="0"/>
    <p:text>Coby</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5-04-24T16:41:21.859">
    <p:pos x="6000" y="0"/>
    <p:text>Coby</p:tex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5-04-24T16:04:11.495">
    <p:pos x="6000" y="0"/>
    <p:text>Tim</p:tex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5-04-30T21:03:28.171">
    <p:pos x="6000" y="0"/>
    <p:text>Isaiah</p:text>
  </p:cm>
</p:cmLst>
</file>

<file path=ppt/comments/comment5.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5" dt="2025-04-25T16:35:24.055">
    <p:pos x="6000" y="0"/>
    <p:text>Owen</p:text>
  </p:cm>
</p:cmLst>
</file>

<file path=ppt/comments/comment6.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6" dt="2025-04-24T17:01:47.107">
    <p:pos x="6000" y="0"/>
    <p:text>Tim</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33a31e5c325_0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33a31e5c325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3a8ae0856d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3a8ae0856d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Our team has partnered with Clemson University’s Department of Mechanical Engineering to help modernize the ME 4020 capstone courses’ procurement process, in which students submit parts requests via an Excel </a:t>
            </a:r>
            <a:r>
              <a:rPr lang="en">
                <a:solidFill>
                  <a:schemeClr val="dk1"/>
                </a:solidFill>
              </a:rPr>
              <a:t>spreadsheets</a:t>
            </a:r>
            <a:r>
              <a:rPr lang="en">
                <a:solidFill>
                  <a:schemeClr val="dk1"/>
                </a:solidFill>
              </a:rPr>
              <a:t> to the course instructor, our client Dr. Guggisberg. This solution presents a high administrative load due to the volume of requests and emails from students asking for status updates on their orders.</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468a292be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468a292be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To streamline the process, we have created an asset management and tracking web application we are calling ShipME. ShipME aims to decrease the </a:t>
            </a:r>
            <a:r>
              <a:rPr lang="en">
                <a:solidFill>
                  <a:schemeClr val="dk1"/>
                </a:solidFill>
              </a:rPr>
              <a:t>administrative</a:t>
            </a:r>
            <a:r>
              <a:rPr lang="en">
                <a:solidFill>
                  <a:schemeClr val="dk1"/>
                </a:solidFill>
              </a:rPr>
              <a:t> load placed on Dr. </a:t>
            </a:r>
            <a:r>
              <a:rPr lang="en">
                <a:solidFill>
                  <a:schemeClr val="dk1"/>
                </a:solidFill>
              </a:rPr>
              <a:t>Guggisberg by turning what was once 50 Excel spreadsheets into one easy-to-use system.</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33a31e5c325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33a31e5c325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ShipME is powered by a few core technologies. The user interface is built in React, leveraging the React Bootstrap component library for design consistency. A RESTful API written in Express.js serves as the middleman between the UI and database layer, which is powered by PostgreSQL. These three components are connected together using Docker containerization, which allows for easy deployment to Amazon Web Services for hosting. We had originally planned to integrate with the Canvas LMS system, but we eventually shifted to Microsoft as our provider for user </a:t>
            </a:r>
            <a:r>
              <a:rPr lang="en">
                <a:solidFill>
                  <a:schemeClr val="dk1"/>
                </a:solidFill>
              </a:rPr>
              <a:t>authentication</a:t>
            </a:r>
            <a:r>
              <a:rPr lang="en">
                <a:solidFill>
                  <a:schemeClr val="dk1"/>
                </a:solidFill>
              </a:rPr>
              <a:t> using the OAuth 2.0 protocol.</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4fe8723ca0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4fe8723ca0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 is a quick video demo.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50381e803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50381e803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ShipME is deployed on the Amazon Web Services platform using the Elastic Container Service, in a configuration where all three of its component containers run on the same server in a private subnet. Web traffic is routed through a load balancer to avoid direct exposure of the container network, and a domain is connected through Route 53 to CloudFront distributions. This setup is far from ideal, as we didn’t have enough time with AWS to prioritize cloud optimization, but it does work for the small amount of traffic the application will receive.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4fe8723ca0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4fe8723ca0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of now, ShipME version 1.0 has been delivered and deployed to a production server. It meets and exceeds Dr. Guggisberg’s initial requirements, and we believe it’s ready to be used by ME 4020 students for years to come. We want to say a huge “thank you” to Dr. Guggisberg for his consideration throughout this project’s development, as well as Prof. Russell for her support.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bit.ly/3A1uf1Q"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90525" y="1819275"/>
            <a:ext cx="8222100" cy="933600"/>
          </a:xfrm>
          <a:prstGeom prst="rect">
            <a:avLst/>
          </a:prstGeom>
        </p:spPr>
        <p:txBody>
          <a:bodyPr anchorCtr="0" anchor="b"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3" name="Google Shape;13;p2"/>
          <p:cNvSpPr txBox="1"/>
          <p:nvPr>
            <p:ph idx="1" type="subTitle"/>
          </p:nvPr>
        </p:nvSpPr>
        <p:spPr>
          <a:xfrm>
            <a:off x="390525" y="2789130"/>
            <a:ext cx="8222100" cy="4329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2"/>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4"/>
        </a:solidFill>
      </p:bgPr>
    </p:bg>
    <p:spTree>
      <p:nvGrpSpPr>
        <p:cNvPr id="57" name="Shape 57"/>
        <p:cNvGrpSpPr/>
        <p:nvPr/>
      </p:nvGrpSpPr>
      <p:grpSpPr>
        <a:xfrm>
          <a:off x="0" y="0"/>
          <a:ext cx="0" cy="0"/>
          <a:chOff x="0" y="0"/>
          <a:chExt cx="0" cy="0"/>
        </a:xfrm>
      </p:grpSpPr>
      <p:sp>
        <p:nvSpPr>
          <p:cNvPr id="58" name="Google Shape;58;p11"/>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dk2"/>
              </a:buClr>
              <a:buSzPts val="12000"/>
              <a:buNone/>
              <a:defRPr sz="12000">
                <a:solidFill>
                  <a:schemeClr val="dk2"/>
                </a:solidFill>
              </a:defRPr>
            </a:lvl1pPr>
            <a:lvl2pPr lvl="1" algn="ctr">
              <a:spcBef>
                <a:spcPts val="0"/>
              </a:spcBef>
              <a:spcAft>
                <a:spcPts val="0"/>
              </a:spcAft>
              <a:buClr>
                <a:schemeClr val="dk2"/>
              </a:buClr>
              <a:buSzPts val="12000"/>
              <a:buNone/>
              <a:defRPr sz="12000">
                <a:solidFill>
                  <a:schemeClr val="dk2"/>
                </a:solidFill>
              </a:defRPr>
            </a:lvl2pPr>
            <a:lvl3pPr lvl="2" algn="ctr">
              <a:spcBef>
                <a:spcPts val="0"/>
              </a:spcBef>
              <a:spcAft>
                <a:spcPts val="0"/>
              </a:spcAft>
              <a:buClr>
                <a:schemeClr val="dk2"/>
              </a:buClr>
              <a:buSzPts val="12000"/>
              <a:buNone/>
              <a:defRPr sz="12000">
                <a:solidFill>
                  <a:schemeClr val="dk2"/>
                </a:solidFill>
              </a:defRPr>
            </a:lvl3pPr>
            <a:lvl4pPr lvl="3" algn="ctr">
              <a:spcBef>
                <a:spcPts val="0"/>
              </a:spcBef>
              <a:spcAft>
                <a:spcPts val="0"/>
              </a:spcAft>
              <a:buClr>
                <a:schemeClr val="dk2"/>
              </a:buClr>
              <a:buSzPts val="12000"/>
              <a:buNone/>
              <a:defRPr sz="12000">
                <a:solidFill>
                  <a:schemeClr val="dk2"/>
                </a:solidFill>
              </a:defRPr>
            </a:lvl4pPr>
            <a:lvl5pPr lvl="4" algn="ctr">
              <a:spcBef>
                <a:spcPts val="0"/>
              </a:spcBef>
              <a:spcAft>
                <a:spcPts val="0"/>
              </a:spcAft>
              <a:buClr>
                <a:schemeClr val="dk2"/>
              </a:buClr>
              <a:buSzPts val="12000"/>
              <a:buNone/>
              <a:defRPr sz="12000">
                <a:solidFill>
                  <a:schemeClr val="dk2"/>
                </a:solidFill>
              </a:defRPr>
            </a:lvl5pPr>
            <a:lvl6pPr lvl="5" algn="ctr">
              <a:spcBef>
                <a:spcPts val="0"/>
              </a:spcBef>
              <a:spcAft>
                <a:spcPts val="0"/>
              </a:spcAft>
              <a:buClr>
                <a:schemeClr val="dk2"/>
              </a:buClr>
              <a:buSzPts val="12000"/>
              <a:buNone/>
              <a:defRPr sz="12000">
                <a:solidFill>
                  <a:schemeClr val="dk2"/>
                </a:solidFill>
              </a:defRPr>
            </a:lvl6pPr>
            <a:lvl7pPr lvl="6" algn="ctr">
              <a:spcBef>
                <a:spcPts val="0"/>
              </a:spcBef>
              <a:spcAft>
                <a:spcPts val="0"/>
              </a:spcAft>
              <a:buClr>
                <a:schemeClr val="dk2"/>
              </a:buClr>
              <a:buSzPts val="12000"/>
              <a:buNone/>
              <a:defRPr sz="12000">
                <a:solidFill>
                  <a:schemeClr val="dk2"/>
                </a:solidFill>
              </a:defRPr>
            </a:lvl7pPr>
            <a:lvl8pPr lvl="7" algn="ctr">
              <a:spcBef>
                <a:spcPts val="0"/>
              </a:spcBef>
              <a:spcAft>
                <a:spcPts val="0"/>
              </a:spcAft>
              <a:buClr>
                <a:schemeClr val="dk2"/>
              </a:buClr>
              <a:buSzPts val="12000"/>
              <a:buNone/>
              <a:defRPr sz="12000">
                <a:solidFill>
                  <a:schemeClr val="dk2"/>
                </a:solidFill>
              </a:defRPr>
            </a:lvl8pPr>
            <a:lvl9pPr lvl="8"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p:nvPr>
            <p:ph idx="1" type="body"/>
          </p:nvPr>
        </p:nvSpPr>
        <p:spPr>
          <a:xfrm>
            <a:off x="475500" y="3304625"/>
            <a:ext cx="82221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60" name="Google Shape;60;p11"/>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accent4"/>
        </a:solidFill>
      </p:bgPr>
    </p:bg>
    <p:spTree>
      <p:nvGrpSpPr>
        <p:cNvPr id="61" name="Shape 61"/>
        <p:cNvGrpSpPr/>
        <p:nvPr/>
      </p:nvGrpSpPr>
      <p:grpSpPr>
        <a:xfrm>
          <a:off x="0" y="0"/>
          <a:ext cx="0" cy="0"/>
          <a:chOff x="0" y="0"/>
          <a:chExt cx="0" cy="0"/>
        </a:xfrm>
      </p:grpSpPr>
      <p:sp>
        <p:nvSpPr>
          <p:cNvPr id="62" name="Google Shape;62;p12"/>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_1_1_1_1_1">
    <p:spTree>
      <p:nvGrpSpPr>
        <p:cNvPr id="63" name="Shape 63"/>
        <p:cNvGrpSpPr/>
        <p:nvPr/>
      </p:nvGrpSpPr>
      <p:grpSpPr>
        <a:xfrm>
          <a:off x="0" y="0"/>
          <a:ext cx="0" cy="0"/>
          <a:chOff x="0" y="0"/>
          <a:chExt cx="0" cy="0"/>
        </a:xfrm>
      </p:grpSpPr>
      <p:sp>
        <p:nvSpPr>
          <p:cNvPr id="64" name="Google Shape;64;p13"/>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65" name="Google Shape;65;p13"/>
          <p:cNvSpPr txBox="1"/>
          <p:nvPr>
            <p:ph idx="2" type="title"/>
          </p:nvPr>
        </p:nvSpPr>
        <p:spPr>
          <a:xfrm>
            <a:off x="720000" y="1615673"/>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6" name="Google Shape;66;p13"/>
          <p:cNvSpPr txBox="1"/>
          <p:nvPr>
            <p:ph idx="3" type="title"/>
          </p:nvPr>
        </p:nvSpPr>
        <p:spPr>
          <a:xfrm>
            <a:off x="4572000" y="1615673"/>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7" name="Google Shape;67;p13"/>
          <p:cNvSpPr txBox="1"/>
          <p:nvPr>
            <p:ph idx="4" type="title"/>
          </p:nvPr>
        </p:nvSpPr>
        <p:spPr>
          <a:xfrm>
            <a:off x="720000" y="2706036"/>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8" name="Google Shape;68;p13"/>
          <p:cNvSpPr txBox="1"/>
          <p:nvPr>
            <p:ph idx="5" type="title"/>
          </p:nvPr>
        </p:nvSpPr>
        <p:spPr>
          <a:xfrm>
            <a:off x="4572000" y="2706036"/>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9" name="Google Shape;69;p13"/>
          <p:cNvSpPr txBox="1"/>
          <p:nvPr>
            <p:ph idx="6" type="title"/>
          </p:nvPr>
        </p:nvSpPr>
        <p:spPr>
          <a:xfrm>
            <a:off x="720000" y="3796398"/>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70" name="Google Shape;70;p13"/>
          <p:cNvSpPr txBox="1"/>
          <p:nvPr>
            <p:ph idx="7" type="title"/>
          </p:nvPr>
        </p:nvSpPr>
        <p:spPr>
          <a:xfrm>
            <a:off x="4572000" y="3796398"/>
            <a:ext cx="734700" cy="7314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000"/>
              <a:buNone/>
              <a:defRPr sz="3000">
                <a:solidFill>
                  <a:schemeClr val="lt1"/>
                </a:solidFill>
              </a:defRPr>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71" name="Google Shape;71;p13"/>
          <p:cNvSpPr txBox="1"/>
          <p:nvPr>
            <p:ph idx="1" type="subTitle"/>
          </p:nvPr>
        </p:nvSpPr>
        <p:spPr>
          <a:xfrm>
            <a:off x="1607100" y="1762373"/>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2" name="Google Shape;72;p13"/>
          <p:cNvSpPr txBox="1"/>
          <p:nvPr>
            <p:ph idx="8" type="subTitle"/>
          </p:nvPr>
        </p:nvSpPr>
        <p:spPr>
          <a:xfrm>
            <a:off x="1607100" y="2852736"/>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3" name="Google Shape;73;p13"/>
          <p:cNvSpPr txBox="1"/>
          <p:nvPr>
            <p:ph idx="9" type="subTitle"/>
          </p:nvPr>
        </p:nvSpPr>
        <p:spPr>
          <a:xfrm>
            <a:off x="1607100" y="3943098"/>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4" name="Google Shape;74;p13"/>
          <p:cNvSpPr txBox="1"/>
          <p:nvPr>
            <p:ph idx="13" type="subTitle"/>
          </p:nvPr>
        </p:nvSpPr>
        <p:spPr>
          <a:xfrm>
            <a:off x="5459100" y="1762373"/>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5" name="Google Shape;75;p13"/>
          <p:cNvSpPr txBox="1"/>
          <p:nvPr>
            <p:ph idx="14" type="subTitle"/>
          </p:nvPr>
        </p:nvSpPr>
        <p:spPr>
          <a:xfrm>
            <a:off x="5459100" y="2852736"/>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76" name="Google Shape;76;p13"/>
          <p:cNvSpPr txBox="1"/>
          <p:nvPr>
            <p:ph idx="15" type="subTitle"/>
          </p:nvPr>
        </p:nvSpPr>
        <p:spPr>
          <a:xfrm>
            <a:off x="5459100" y="3943098"/>
            <a:ext cx="2532000" cy="438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l">
              <a:lnSpc>
                <a:spcPct val="100000"/>
              </a:lnSpc>
              <a:spcBef>
                <a:spcPts val="0"/>
              </a:spcBef>
              <a:spcAft>
                <a:spcPts val="0"/>
              </a:spcAft>
              <a:buSzPts val="2400"/>
              <a:buFont typeface="Raleway"/>
              <a:buNone/>
              <a:defRPr b="1" sz="2400">
                <a:latin typeface="Raleway"/>
                <a:ea typeface="Raleway"/>
                <a:cs typeface="Raleway"/>
                <a:sym typeface="Raleway"/>
              </a:defRPr>
            </a:lvl2pPr>
            <a:lvl3pPr lvl="2" algn="l">
              <a:lnSpc>
                <a:spcPct val="100000"/>
              </a:lnSpc>
              <a:spcBef>
                <a:spcPts val="0"/>
              </a:spcBef>
              <a:spcAft>
                <a:spcPts val="0"/>
              </a:spcAft>
              <a:buSzPts val="2400"/>
              <a:buFont typeface="Raleway"/>
              <a:buNone/>
              <a:defRPr b="1" sz="2400">
                <a:latin typeface="Raleway"/>
                <a:ea typeface="Raleway"/>
                <a:cs typeface="Raleway"/>
                <a:sym typeface="Raleway"/>
              </a:defRPr>
            </a:lvl3pPr>
            <a:lvl4pPr lvl="3" algn="l">
              <a:lnSpc>
                <a:spcPct val="100000"/>
              </a:lnSpc>
              <a:spcBef>
                <a:spcPts val="0"/>
              </a:spcBef>
              <a:spcAft>
                <a:spcPts val="0"/>
              </a:spcAft>
              <a:buSzPts val="2400"/>
              <a:buFont typeface="Raleway"/>
              <a:buNone/>
              <a:defRPr b="1" sz="2400">
                <a:latin typeface="Raleway"/>
                <a:ea typeface="Raleway"/>
                <a:cs typeface="Raleway"/>
                <a:sym typeface="Raleway"/>
              </a:defRPr>
            </a:lvl4pPr>
            <a:lvl5pPr lvl="4" algn="l">
              <a:lnSpc>
                <a:spcPct val="100000"/>
              </a:lnSpc>
              <a:spcBef>
                <a:spcPts val="0"/>
              </a:spcBef>
              <a:spcAft>
                <a:spcPts val="0"/>
              </a:spcAft>
              <a:buSzPts val="2400"/>
              <a:buFont typeface="Raleway"/>
              <a:buNone/>
              <a:defRPr b="1" sz="2400">
                <a:latin typeface="Raleway"/>
                <a:ea typeface="Raleway"/>
                <a:cs typeface="Raleway"/>
                <a:sym typeface="Raleway"/>
              </a:defRPr>
            </a:lvl5pPr>
            <a:lvl6pPr lvl="5" algn="l">
              <a:lnSpc>
                <a:spcPct val="100000"/>
              </a:lnSpc>
              <a:spcBef>
                <a:spcPts val="0"/>
              </a:spcBef>
              <a:spcAft>
                <a:spcPts val="0"/>
              </a:spcAft>
              <a:buSzPts val="2400"/>
              <a:buFont typeface="Raleway"/>
              <a:buNone/>
              <a:defRPr b="1" sz="2400">
                <a:latin typeface="Raleway"/>
                <a:ea typeface="Raleway"/>
                <a:cs typeface="Raleway"/>
                <a:sym typeface="Raleway"/>
              </a:defRPr>
            </a:lvl6pPr>
            <a:lvl7pPr lvl="6" algn="l">
              <a:lnSpc>
                <a:spcPct val="100000"/>
              </a:lnSpc>
              <a:spcBef>
                <a:spcPts val="0"/>
              </a:spcBef>
              <a:spcAft>
                <a:spcPts val="0"/>
              </a:spcAft>
              <a:buSzPts val="2400"/>
              <a:buFont typeface="Raleway"/>
              <a:buNone/>
              <a:defRPr b="1" sz="2400">
                <a:latin typeface="Raleway"/>
                <a:ea typeface="Raleway"/>
                <a:cs typeface="Raleway"/>
                <a:sym typeface="Raleway"/>
              </a:defRPr>
            </a:lvl7pPr>
            <a:lvl8pPr lvl="7" algn="l">
              <a:lnSpc>
                <a:spcPct val="100000"/>
              </a:lnSpc>
              <a:spcBef>
                <a:spcPts val="0"/>
              </a:spcBef>
              <a:spcAft>
                <a:spcPts val="0"/>
              </a:spcAft>
              <a:buSzPts val="2400"/>
              <a:buFont typeface="Raleway"/>
              <a:buNone/>
              <a:defRPr b="1" sz="2400">
                <a:latin typeface="Raleway"/>
                <a:ea typeface="Raleway"/>
                <a:cs typeface="Raleway"/>
                <a:sym typeface="Raleway"/>
              </a:defRPr>
            </a:lvl8pPr>
            <a:lvl9pPr lvl="8" algn="l">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grpSp>
        <p:nvGrpSpPr>
          <p:cNvPr id="77" name="Google Shape;77;p13"/>
          <p:cNvGrpSpPr/>
          <p:nvPr/>
        </p:nvGrpSpPr>
        <p:grpSpPr>
          <a:xfrm>
            <a:off x="8424000" y="-4125"/>
            <a:ext cx="720300" cy="5143600"/>
            <a:chOff x="8424000" y="-4125"/>
            <a:chExt cx="720300" cy="5143600"/>
          </a:xfrm>
        </p:grpSpPr>
        <p:grpSp>
          <p:nvGrpSpPr>
            <p:cNvPr id="78" name="Google Shape;78;p13"/>
            <p:cNvGrpSpPr/>
            <p:nvPr/>
          </p:nvGrpSpPr>
          <p:grpSpPr>
            <a:xfrm>
              <a:off x="8584500" y="-4125"/>
              <a:ext cx="559800" cy="5143600"/>
              <a:chOff x="8584500" y="-4125"/>
              <a:chExt cx="559800" cy="5143600"/>
            </a:xfrm>
          </p:grpSpPr>
          <p:sp>
            <p:nvSpPr>
              <p:cNvPr id="79" name="Google Shape;79;p13"/>
              <p:cNvSpPr/>
              <p:nvPr/>
            </p:nvSpPr>
            <p:spPr>
              <a:xfrm>
                <a:off x="8584500" y="-4125"/>
                <a:ext cx="559800" cy="1714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80" name="Google Shape;80;p13"/>
              <p:cNvSpPr/>
              <p:nvPr/>
            </p:nvSpPr>
            <p:spPr>
              <a:xfrm>
                <a:off x="8584500" y="1710575"/>
                <a:ext cx="559800" cy="1714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81" name="Google Shape;81;p13"/>
              <p:cNvSpPr/>
              <p:nvPr/>
            </p:nvSpPr>
            <p:spPr>
              <a:xfrm>
                <a:off x="8584500" y="3424975"/>
                <a:ext cx="559800" cy="17145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82" name="Google Shape;82;p13"/>
            <p:cNvSpPr/>
            <p:nvPr/>
          </p:nvSpPr>
          <p:spPr>
            <a:xfrm rot="5400000">
              <a:off x="5934900" y="2489132"/>
              <a:ext cx="51387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83" name="Google Shape;83;p13"/>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84" name="Shape 84"/>
        <p:cNvGrpSpPr/>
        <p:nvPr/>
      </p:nvGrpSpPr>
      <p:grpSpPr>
        <a:xfrm>
          <a:off x="0" y="0"/>
          <a:ext cx="0" cy="0"/>
          <a:chOff x="0" y="0"/>
          <a:chExt cx="0" cy="0"/>
        </a:xfrm>
      </p:grpSpPr>
      <p:sp>
        <p:nvSpPr>
          <p:cNvPr id="85" name="Google Shape;85;p14"/>
          <p:cNvSpPr txBox="1"/>
          <p:nvPr>
            <p:ph type="title"/>
          </p:nvPr>
        </p:nvSpPr>
        <p:spPr>
          <a:xfrm>
            <a:off x="4858063" y="2350044"/>
            <a:ext cx="3572700" cy="1358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600"/>
              <a:buNone/>
              <a:defRPr sz="40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86" name="Google Shape;86;p14"/>
          <p:cNvSpPr txBox="1"/>
          <p:nvPr>
            <p:ph idx="2" type="title"/>
          </p:nvPr>
        </p:nvSpPr>
        <p:spPr>
          <a:xfrm>
            <a:off x="4963434" y="924863"/>
            <a:ext cx="954000" cy="954000"/>
          </a:xfrm>
          <a:prstGeom prst="rect">
            <a:avLst/>
          </a:prstGeom>
          <a:solidFill>
            <a:schemeClr val="dk1"/>
          </a:solid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6000"/>
              <a:buNone/>
              <a:defRPr sz="50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p:txBody>
      </p:sp>
      <p:sp>
        <p:nvSpPr>
          <p:cNvPr id="87" name="Google Shape;87;p14"/>
          <p:cNvSpPr/>
          <p:nvPr>
            <p:ph idx="3" type="pic"/>
          </p:nvPr>
        </p:nvSpPr>
        <p:spPr>
          <a:xfrm>
            <a:off x="1322338" y="539500"/>
            <a:ext cx="2760600" cy="4064400"/>
          </a:xfrm>
          <a:prstGeom prst="rect">
            <a:avLst/>
          </a:prstGeom>
          <a:noFill/>
          <a:ln>
            <a:noFill/>
          </a:ln>
        </p:spPr>
      </p:sp>
      <p:grpSp>
        <p:nvGrpSpPr>
          <p:cNvPr id="88" name="Google Shape;88;p14"/>
          <p:cNvGrpSpPr/>
          <p:nvPr/>
        </p:nvGrpSpPr>
        <p:grpSpPr>
          <a:xfrm>
            <a:off x="336" y="2150"/>
            <a:ext cx="713300" cy="5139225"/>
            <a:chOff x="7468800" y="0"/>
            <a:chExt cx="1675200" cy="5139225"/>
          </a:xfrm>
        </p:grpSpPr>
        <p:sp>
          <p:nvSpPr>
            <p:cNvPr id="89" name="Google Shape;89;p14"/>
            <p:cNvSpPr/>
            <p:nvPr/>
          </p:nvSpPr>
          <p:spPr>
            <a:xfrm>
              <a:off x="7468800" y="3464996"/>
              <a:ext cx="1675200" cy="8169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0" name="Google Shape;90;p14"/>
            <p:cNvSpPr/>
            <p:nvPr/>
          </p:nvSpPr>
          <p:spPr>
            <a:xfrm>
              <a:off x="7468800" y="4282125"/>
              <a:ext cx="16752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1" name="Google Shape;91;p14"/>
            <p:cNvSpPr/>
            <p:nvPr/>
          </p:nvSpPr>
          <p:spPr>
            <a:xfrm>
              <a:off x="7468800" y="2487375"/>
              <a:ext cx="16752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2" name="Google Shape;92;p14"/>
            <p:cNvSpPr/>
            <p:nvPr/>
          </p:nvSpPr>
          <p:spPr>
            <a:xfrm>
              <a:off x="7468800" y="2647875"/>
              <a:ext cx="1675200" cy="8169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3" name="Google Shape;93;p14"/>
            <p:cNvSpPr/>
            <p:nvPr/>
          </p:nvSpPr>
          <p:spPr>
            <a:xfrm flipH="1" rot="10800000">
              <a:off x="7468800" y="857329"/>
              <a:ext cx="1675200" cy="8169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4" name="Google Shape;94;p14"/>
            <p:cNvSpPr/>
            <p:nvPr/>
          </p:nvSpPr>
          <p:spPr>
            <a:xfrm flipH="1" rot="10800000">
              <a:off x="7468800" y="0"/>
              <a:ext cx="16752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95" name="Google Shape;95;p14"/>
            <p:cNvSpPr/>
            <p:nvPr/>
          </p:nvSpPr>
          <p:spPr>
            <a:xfrm flipH="1" rot="10800000">
              <a:off x="7468800" y="1674450"/>
              <a:ext cx="1675200" cy="8169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96" name="Shape 96"/>
        <p:cNvGrpSpPr/>
        <p:nvPr/>
      </p:nvGrpSpPr>
      <p:grpSpPr>
        <a:xfrm>
          <a:off x="0" y="0"/>
          <a:ext cx="0" cy="0"/>
          <a:chOff x="0" y="0"/>
          <a:chExt cx="0" cy="0"/>
        </a:xfrm>
      </p:grpSpPr>
      <p:sp>
        <p:nvSpPr>
          <p:cNvPr id="97" name="Google Shape;97;p15"/>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98" name="Google Shape;98;p15"/>
          <p:cNvSpPr txBox="1"/>
          <p:nvPr>
            <p:ph idx="1" type="subTitle"/>
          </p:nvPr>
        </p:nvSpPr>
        <p:spPr>
          <a:xfrm>
            <a:off x="1628225" y="3279925"/>
            <a:ext cx="6267600" cy="70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99" name="Google Shape;99;p15"/>
          <p:cNvSpPr txBox="1"/>
          <p:nvPr>
            <p:ph idx="2" type="subTitle"/>
          </p:nvPr>
        </p:nvSpPr>
        <p:spPr>
          <a:xfrm>
            <a:off x="1628225" y="1845299"/>
            <a:ext cx="6267600" cy="7029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00" name="Google Shape;100;p15"/>
          <p:cNvSpPr txBox="1"/>
          <p:nvPr>
            <p:ph idx="3" type="subTitle"/>
          </p:nvPr>
        </p:nvSpPr>
        <p:spPr>
          <a:xfrm>
            <a:off x="1628225" y="1588175"/>
            <a:ext cx="6267600" cy="3552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01" name="Google Shape;101;p15"/>
          <p:cNvSpPr txBox="1"/>
          <p:nvPr>
            <p:ph idx="4" type="subTitle"/>
          </p:nvPr>
        </p:nvSpPr>
        <p:spPr>
          <a:xfrm>
            <a:off x="1628225" y="3022850"/>
            <a:ext cx="6267600" cy="3552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grpSp>
        <p:nvGrpSpPr>
          <p:cNvPr id="102" name="Google Shape;102;p15"/>
          <p:cNvGrpSpPr/>
          <p:nvPr/>
        </p:nvGrpSpPr>
        <p:grpSpPr>
          <a:xfrm>
            <a:off x="0" y="4661988"/>
            <a:ext cx="9144000" cy="481512"/>
            <a:chOff x="0" y="4661988"/>
            <a:chExt cx="9144000" cy="481512"/>
          </a:xfrm>
        </p:grpSpPr>
        <p:sp>
          <p:nvSpPr>
            <p:cNvPr id="103" name="Google Shape;103;p15"/>
            <p:cNvSpPr/>
            <p:nvPr/>
          </p:nvSpPr>
          <p:spPr>
            <a:xfrm>
              <a:off x="0" y="4983000"/>
              <a:ext cx="9144000" cy="1605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04" name="Google Shape;104;p15"/>
            <p:cNvSpPr/>
            <p:nvPr/>
          </p:nvSpPr>
          <p:spPr>
            <a:xfrm>
              <a:off x="0" y="4822500"/>
              <a:ext cx="9144000" cy="160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05" name="Google Shape;105;p15"/>
            <p:cNvSpPr/>
            <p:nvPr/>
          </p:nvSpPr>
          <p:spPr>
            <a:xfrm>
              <a:off x="0" y="4661988"/>
              <a:ext cx="9144000" cy="160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106" name="Google Shape;106;p15"/>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TITLE_ONLY_5">
    <p:spTree>
      <p:nvGrpSpPr>
        <p:cNvPr id="107" name="Shape 107"/>
        <p:cNvGrpSpPr/>
        <p:nvPr/>
      </p:nvGrpSpPr>
      <p:grpSpPr>
        <a:xfrm>
          <a:off x="0" y="0"/>
          <a:ext cx="0" cy="0"/>
          <a:chOff x="0" y="0"/>
          <a:chExt cx="0" cy="0"/>
        </a:xfrm>
      </p:grpSpPr>
      <p:sp>
        <p:nvSpPr>
          <p:cNvPr id="108" name="Google Shape;108;p16"/>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grpSp>
        <p:nvGrpSpPr>
          <p:cNvPr id="109" name="Google Shape;109;p16"/>
          <p:cNvGrpSpPr/>
          <p:nvPr/>
        </p:nvGrpSpPr>
        <p:grpSpPr>
          <a:xfrm>
            <a:off x="0" y="0"/>
            <a:ext cx="9143875" cy="5143500"/>
            <a:chOff x="0" y="0"/>
            <a:chExt cx="9143875" cy="5143500"/>
          </a:xfrm>
        </p:grpSpPr>
        <p:sp>
          <p:nvSpPr>
            <p:cNvPr id="110" name="Google Shape;110;p16"/>
            <p:cNvSpPr/>
            <p:nvPr/>
          </p:nvSpPr>
          <p:spPr>
            <a:xfrm flipH="1" rot="10800000">
              <a:off x="0" y="4286400"/>
              <a:ext cx="713100" cy="8571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1" name="Google Shape;111;p16"/>
            <p:cNvSpPr/>
            <p:nvPr/>
          </p:nvSpPr>
          <p:spPr>
            <a:xfrm flipH="1" rot="10800000">
              <a:off x="0" y="3429300"/>
              <a:ext cx="7131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2" name="Google Shape;112;p16"/>
            <p:cNvSpPr/>
            <p:nvPr/>
          </p:nvSpPr>
          <p:spPr>
            <a:xfrm flipH="1" rot="10800000">
              <a:off x="8430775" y="0"/>
              <a:ext cx="713100" cy="8571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3" name="Google Shape;113;p16"/>
            <p:cNvSpPr/>
            <p:nvPr/>
          </p:nvSpPr>
          <p:spPr>
            <a:xfrm flipH="1" rot="10800000">
              <a:off x="8430775" y="857100"/>
              <a:ext cx="713100" cy="8571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14" name="Google Shape;114;p16"/>
            <p:cNvSpPr/>
            <p:nvPr/>
          </p:nvSpPr>
          <p:spPr>
            <a:xfrm>
              <a:off x="8430775" y="1714200"/>
              <a:ext cx="7131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115" name="Google Shape;115;p16"/>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7">
    <p:spTree>
      <p:nvGrpSpPr>
        <p:cNvPr id="116" name="Shape 116"/>
        <p:cNvGrpSpPr/>
        <p:nvPr/>
      </p:nvGrpSpPr>
      <p:grpSpPr>
        <a:xfrm>
          <a:off x="0" y="0"/>
          <a:ext cx="0" cy="0"/>
          <a:chOff x="0" y="0"/>
          <a:chExt cx="0" cy="0"/>
        </a:xfrm>
      </p:grpSpPr>
      <p:sp>
        <p:nvSpPr>
          <p:cNvPr id="117" name="Google Shape;117;p17"/>
          <p:cNvSpPr txBox="1"/>
          <p:nvPr>
            <p:ph type="title"/>
          </p:nvPr>
        </p:nvSpPr>
        <p:spPr>
          <a:xfrm>
            <a:off x="720000" y="539500"/>
            <a:ext cx="77040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18" name="Google Shape;118;p17"/>
          <p:cNvSpPr txBox="1"/>
          <p:nvPr>
            <p:ph idx="1" type="subTitle"/>
          </p:nvPr>
        </p:nvSpPr>
        <p:spPr>
          <a:xfrm>
            <a:off x="713100" y="155776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19" name="Google Shape;119;p17"/>
          <p:cNvSpPr txBox="1"/>
          <p:nvPr>
            <p:ph idx="2" type="subTitle"/>
          </p:nvPr>
        </p:nvSpPr>
        <p:spPr>
          <a:xfrm>
            <a:off x="3455250" y="155776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0" name="Google Shape;120;p17"/>
          <p:cNvSpPr txBox="1"/>
          <p:nvPr>
            <p:ph idx="3" type="subTitle"/>
          </p:nvPr>
        </p:nvSpPr>
        <p:spPr>
          <a:xfrm>
            <a:off x="713100" y="328805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1" name="Google Shape;121;p17"/>
          <p:cNvSpPr txBox="1"/>
          <p:nvPr>
            <p:ph idx="4" type="subTitle"/>
          </p:nvPr>
        </p:nvSpPr>
        <p:spPr>
          <a:xfrm>
            <a:off x="3455250" y="328805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2" name="Google Shape;122;p17"/>
          <p:cNvSpPr txBox="1"/>
          <p:nvPr>
            <p:ph idx="5" type="subTitle"/>
          </p:nvPr>
        </p:nvSpPr>
        <p:spPr>
          <a:xfrm>
            <a:off x="6197400" y="155776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3" name="Google Shape;123;p17"/>
          <p:cNvSpPr txBox="1"/>
          <p:nvPr>
            <p:ph idx="6" type="subTitle"/>
          </p:nvPr>
        </p:nvSpPr>
        <p:spPr>
          <a:xfrm>
            <a:off x="6197400" y="3288050"/>
            <a:ext cx="2233500" cy="1163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24" name="Google Shape;124;p17"/>
          <p:cNvSpPr txBox="1"/>
          <p:nvPr>
            <p:ph idx="7" type="subTitle"/>
          </p:nvPr>
        </p:nvSpPr>
        <p:spPr>
          <a:xfrm>
            <a:off x="713100" y="1307112"/>
            <a:ext cx="22335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5" name="Google Shape;125;p17"/>
          <p:cNvSpPr txBox="1"/>
          <p:nvPr>
            <p:ph idx="8" type="subTitle"/>
          </p:nvPr>
        </p:nvSpPr>
        <p:spPr>
          <a:xfrm>
            <a:off x="3457650" y="1307112"/>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6" name="Google Shape;126;p17"/>
          <p:cNvSpPr txBox="1"/>
          <p:nvPr>
            <p:ph idx="9" type="subTitle"/>
          </p:nvPr>
        </p:nvSpPr>
        <p:spPr>
          <a:xfrm>
            <a:off x="6199800" y="1307112"/>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7" name="Google Shape;127;p17"/>
          <p:cNvSpPr txBox="1"/>
          <p:nvPr>
            <p:ph idx="13" type="subTitle"/>
          </p:nvPr>
        </p:nvSpPr>
        <p:spPr>
          <a:xfrm>
            <a:off x="713100" y="3034188"/>
            <a:ext cx="22335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8" name="Google Shape;128;p17"/>
          <p:cNvSpPr txBox="1"/>
          <p:nvPr>
            <p:ph idx="14" type="subTitle"/>
          </p:nvPr>
        </p:nvSpPr>
        <p:spPr>
          <a:xfrm>
            <a:off x="3457650" y="3034193"/>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sp>
        <p:nvSpPr>
          <p:cNvPr id="129" name="Google Shape;129;p17"/>
          <p:cNvSpPr txBox="1"/>
          <p:nvPr>
            <p:ph idx="15" type="subTitle"/>
          </p:nvPr>
        </p:nvSpPr>
        <p:spPr>
          <a:xfrm>
            <a:off x="6199800" y="3034193"/>
            <a:ext cx="2231100" cy="377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Raleway"/>
              <a:buNone/>
              <a:defRPr sz="1800">
                <a:solidFill>
                  <a:schemeClr val="dk1"/>
                </a:solidFill>
                <a:latin typeface="Raleway ExtraBold"/>
                <a:ea typeface="Raleway ExtraBold"/>
                <a:cs typeface="Raleway ExtraBold"/>
                <a:sym typeface="Raleway ExtraBold"/>
              </a:defRPr>
            </a:lvl1pPr>
            <a:lvl2pPr lvl="1" algn="ctr">
              <a:lnSpc>
                <a:spcPct val="100000"/>
              </a:lnSpc>
              <a:spcBef>
                <a:spcPts val="0"/>
              </a:spcBef>
              <a:spcAft>
                <a:spcPts val="0"/>
              </a:spcAft>
              <a:buSzPts val="2400"/>
              <a:buFont typeface="Raleway"/>
              <a:buNone/>
              <a:defRPr b="1" sz="2400">
                <a:latin typeface="Raleway"/>
                <a:ea typeface="Raleway"/>
                <a:cs typeface="Raleway"/>
                <a:sym typeface="Raleway"/>
              </a:defRPr>
            </a:lvl2pPr>
            <a:lvl3pPr lvl="2" algn="ctr">
              <a:lnSpc>
                <a:spcPct val="100000"/>
              </a:lnSpc>
              <a:spcBef>
                <a:spcPts val="0"/>
              </a:spcBef>
              <a:spcAft>
                <a:spcPts val="0"/>
              </a:spcAft>
              <a:buSzPts val="2400"/>
              <a:buFont typeface="Raleway"/>
              <a:buNone/>
              <a:defRPr b="1" sz="2400">
                <a:latin typeface="Raleway"/>
                <a:ea typeface="Raleway"/>
                <a:cs typeface="Raleway"/>
                <a:sym typeface="Raleway"/>
              </a:defRPr>
            </a:lvl3pPr>
            <a:lvl4pPr lvl="3" algn="ctr">
              <a:lnSpc>
                <a:spcPct val="100000"/>
              </a:lnSpc>
              <a:spcBef>
                <a:spcPts val="0"/>
              </a:spcBef>
              <a:spcAft>
                <a:spcPts val="0"/>
              </a:spcAft>
              <a:buSzPts val="2400"/>
              <a:buFont typeface="Raleway"/>
              <a:buNone/>
              <a:defRPr b="1" sz="2400">
                <a:latin typeface="Raleway"/>
                <a:ea typeface="Raleway"/>
                <a:cs typeface="Raleway"/>
                <a:sym typeface="Raleway"/>
              </a:defRPr>
            </a:lvl4pPr>
            <a:lvl5pPr lvl="4" algn="ctr">
              <a:lnSpc>
                <a:spcPct val="100000"/>
              </a:lnSpc>
              <a:spcBef>
                <a:spcPts val="0"/>
              </a:spcBef>
              <a:spcAft>
                <a:spcPts val="0"/>
              </a:spcAft>
              <a:buSzPts val="2400"/>
              <a:buFont typeface="Raleway"/>
              <a:buNone/>
              <a:defRPr b="1" sz="2400">
                <a:latin typeface="Raleway"/>
                <a:ea typeface="Raleway"/>
                <a:cs typeface="Raleway"/>
                <a:sym typeface="Raleway"/>
              </a:defRPr>
            </a:lvl5pPr>
            <a:lvl6pPr lvl="5" algn="ctr">
              <a:lnSpc>
                <a:spcPct val="100000"/>
              </a:lnSpc>
              <a:spcBef>
                <a:spcPts val="0"/>
              </a:spcBef>
              <a:spcAft>
                <a:spcPts val="0"/>
              </a:spcAft>
              <a:buSzPts val="2400"/>
              <a:buFont typeface="Raleway"/>
              <a:buNone/>
              <a:defRPr b="1" sz="2400">
                <a:latin typeface="Raleway"/>
                <a:ea typeface="Raleway"/>
                <a:cs typeface="Raleway"/>
                <a:sym typeface="Raleway"/>
              </a:defRPr>
            </a:lvl6pPr>
            <a:lvl7pPr lvl="6" algn="ctr">
              <a:lnSpc>
                <a:spcPct val="100000"/>
              </a:lnSpc>
              <a:spcBef>
                <a:spcPts val="0"/>
              </a:spcBef>
              <a:spcAft>
                <a:spcPts val="0"/>
              </a:spcAft>
              <a:buSzPts val="2400"/>
              <a:buFont typeface="Raleway"/>
              <a:buNone/>
              <a:defRPr b="1" sz="2400">
                <a:latin typeface="Raleway"/>
                <a:ea typeface="Raleway"/>
                <a:cs typeface="Raleway"/>
                <a:sym typeface="Raleway"/>
              </a:defRPr>
            </a:lvl7pPr>
            <a:lvl8pPr lvl="7" algn="ctr">
              <a:lnSpc>
                <a:spcPct val="100000"/>
              </a:lnSpc>
              <a:spcBef>
                <a:spcPts val="0"/>
              </a:spcBef>
              <a:spcAft>
                <a:spcPts val="0"/>
              </a:spcAft>
              <a:buSzPts val="2400"/>
              <a:buFont typeface="Raleway"/>
              <a:buNone/>
              <a:defRPr b="1" sz="2400">
                <a:latin typeface="Raleway"/>
                <a:ea typeface="Raleway"/>
                <a:cs typeface="Raleway"/>
                <a:sym typeface="Raleway"/>
              </a:defRPr>
            </a:lvl8pPr>
            <a:lvl9pPr lvl="8" algn="ctr">
              <a:lnSpc>
                <a:spcPct val="100000"/>
              </a:lnSpc>
              <a:spcBef>
                <a:spcPts val="0"/>
              </a:spcBef>
              <a:spcAft>
                <a:spcPts val="0"/>
              </a:spcAft>
              <a:buSzPts val="2400"/>
              <a:buFont typeface="Raleway"/>
              <a:buNone/>
              <a:defRPr b="1" sz="2400">
                <a:latin typeface="Raleway"/>
                <a:ea typeface="Raleway"/>
                <a:cs typeface="Raleway"/>
                <a:sym typeface="Raleway"/>
              </a:defRPr>
            </a:lvl9pPr>
          </a:lstStyle>
          <a:p/>
        </p:txBody>
      </p:sp>
      <p:grpSp>
        <p:nvGrpSpPr>
          <p:cNvPr id="130" name="Google Shape;130;p17"/>
          <p:cNvGrpSpPr/>
          <p:nvPr/>
        </p:nvGrpSpPr>
        <p:grpSpPr>
          <a:xfrm>
            <a:off x="0" y="4661988"/>
            <a:ext cx="9144000" cy="481512"/>
            <a:chOff x="0" y="4661988"/>
            <a:chExt cx="9144000" cy="481512"/>
          </a:xfrm>
        </p:grpSpPr>
        <p:sp>
          <p:nvSpPr>
            <p:cNvPr id="131" name="Google Shape;131;p17"/>
            <p:cNvSpPr/>
            <p:nvPr/>
          </p:nvSpPr>
          <p:spPr>
            <a:xfrm>
              <a:off x="0" y="4983000"/>
              <a:ext cx="9144000" cy="160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32" name="Google Shape;132;p17"/>
            <p:cNvSpPr/>
            <p:nvPr/>
          </p:nvSpPr>
          <p:spPr>
            <a:xfrm>
              <a:off x="0" y="4822500"/>
              <a:ext cx="9144000" cy="160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
          <p:nvSpPr>
            <p:cNvPr id="133" name="Google Shape;133;p17"/>
            <p:cNvSpPr/>
            <p:nvPr/>
          </p:nvSpPr>
          <p:spPr>
            <a:xfrm>
              <a:off x="0" y="4661988"/>
              <a:ext cx="9144000" cy="160500"/>
            </a:xfrm>
            <a:prstGeom prst="rect">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grpSp>
      <p:sp>
        <p:nvSpPr>
          <p:cNvPr id="134" name="Google Shape;134;p17"/>
          <p:cNvSpPr/>
          <p:nvPr/>
        </p:nvSpPr>
        <p:spPr>
          <a:xfrm>
            <a:off x="713225" y="274663"/>
            <a:ext cx="1449900" cy="1605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Open Sans"/>
              <a:ea typeface="Open Sans"/>
              <a:cs typeface="Open Sans"/>
              <a:sym typeface="Open San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_3_1">
    <p:spTree>
      <p:nvGrpSpPr>
        <p:cNvPr id="135" name="Shape 135"/>
        <p:cNvGrpSpPr/>
        <p:nvPr/>
      </p:nvGrpSpPr>
      <p:grpSpPr>
        <a:xfrm>
          <a:off x="0" y="0"/>
          <a:ext cx="0" cy="0"/>
          <a:chOff x="0" y="0"/>
          <a:chExt cx="0" cy="0"/>
        </a:xfrm>
      </p:grpSpPr>
      <p:sp>
        <p:nvSpPr>
          <p:cNvPr id="136" name="Google Shape;136;p18"/>
          <p:cNvSpPr txBox="1"/>
          <p:nvPr>
            <p:ph type="title"/>
          </p:nvPr>
        </p:nvSpPr>
        <p:spPr>
          <a:xfrm>
            <a:off x="4253750" y="769400"/>
            <a:ext cx="3684000" cy="1058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sz="7200"/>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37" name="Google Shape;137;p18"/>
          <p:cNvSpPr txBox="1"/>
          <p:nvPr>
            <p:ph idx="1" type="subTitle"/>
          </p:nvPr>
        </p:nvSpPr>
        <p:spPr>
          <a:xfrm>
            <a:off x="4253750" y="1859617"/>
            <a:ext cx="3684000" cy="1276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sz="1600"/>
            </a:lvl1pPr>
            <a:lvl2pPr lvl="1" algn="ctr">
              <a:lnSpc>
                <a:spcPct val="100000"/>
              </a:lnSpc>
              <a:spcBef>
                <a:spcPts val="0"/>
              </a:spcBef>
              <a:spcAft>
                <a:spcPts val="0"/>
              </a:spcAft>
              <a:buSzPts val="1200"/>
              <a:buNone/>
              <a:defRPr/>
            </a:lvl2pPr>
            <a:lvl3pPr lvl="2" algn="ctr">
              <a:lnSpc>
                <a:spcPct val="100000"/>
              </a:lnSpc>
              <a:spcBef>
                <a:spcPts val="0"/>
              </a:spcBef>
              <a:spcAft>
                <a:spcPts val="0"/>
              </a:spcAft>
              <a:buSzPts val="1200"/>
              <a:buNone/>
              <a:defRPr/>
            </a:lvl3pPr>
            <a:lvl4pPr lvl="3" algn="ctr">
              <a:lnSpc>
                <a:spcPct val="100000"/>
              </a:lnSpc>
              <a:spcBef>
                <a:spcPts val="0"/>
              </a:spcBef>
              <a:spcAft>
                <a:spcPts val="0"/>
              </a:spcAft>
              <a:buSzPts val="1200"/>
              <a:buNone/>
              <a:defRPr/>
            </a:lvl4pPr>
            <a:lvl5pPr lvl="4" algn="ctr">
              <a:lnSpc>
                <a:spcPct val="100000"/>
              </a:lnSpc>
              <a:spcBef>
                <a:spcPts val="0"/>
              </a:spcBef>
              <a:spcAft>
                <a:spcPts val="0"/>
              </a:spcAft>
              <a:buSzPts val="1200"/>
              <a:buNone/>
              <a:defRPr/>
            </a:lvl5pPr>
            <a:lvl6pPr lvl="5" algn="ctr">
              <a:lnSpc>
                <a:spcPct val="100000"/>
              </a:lnSpc>
              <a:spcBef>
                <a:spcPts val="0"/>
              </a:spcBef>
              <a:spcAft>
                <a:spcPts val="0"/>
              </a:spcAft>
              <a:buSzPts val="1200"/>
              <a:buNone/>
              <a:defRPr/>
            </a:lvl6pPr>
            <a:lvl7pPr lvl="6" algn="ctr">
              <a:lnSpc>
                <a:spcPct val="100000"/>
              </a:lnSpc>
              <a:spcBef>
                <a:spcPts val="0"/>
              </a:spcBef>
              <a:spcAft>
                <a:spcPts val="0"/>
              </a:spcAft>
              <a:buSzPts val="1200"/>
              <a:buNone/>
              <a:defRPr/>
            </a:lvl7pPr>
            <a:lvl8pPr lvl="7" algn="ctr">
              <a:lnSpc>
                <a:spcPct val="100000"/>
              </a:lnSpc>
              <a:spcBef>
                <a:spcPts val="0"/>
              </a:spcBef>
              <a:spcAft>
                <a:spcPts val="0"/>
              </a:spcAft>
              <a:buSzPts val="1200"/>
              <a:buNone/>
              <a:defRPr/>
            </a:lvl8pPr>
            <a:lvl9pPr lvl="8" algn="ctr">
              <a:lnSpc>
                <a:spcPct val="100000"/>
              </a:lnSpc>
              <a:spcBef>
                <a:spcPts val="0"/>
              </a:spcBef>
              <a:spcAft>
                <a:spcPts val="0"/>
              </a:spcAft>
              <a:buSzPts val="1200"/>
              <a:buNone/>
              <a:defRPr/>
            </a:lvl9pPr>
          </a:lstStyle>
          <a:p/>
        </p:txBody>
      </p:sp>
      <p:sp>
        <p:nvSpPr>
          <p:cNvPr id="138" name="Google Shape;138;p18"/>
          <p:cNvSpPr txBox="1"/>
          <p:nvPr/>
        </p:nvSpPr>
        <p:spPr>
          <a:xfrm>
            <a:off x="4253760" y="3320333"/>
            <a:ext cx="3684000" cy="76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300"/>
              </a:spcBef>
              <a:spcAft>
                <a:spcPts val="0"/>
              </a:spcAft>
              <a:buClr>
                <a:srgbClr val="000000"/>
              </a:buClr>
              <a:buSzPts val="1200"/>
              <a:buFont typeface="Arial"/>
              <a:buNone/>
            </a:pPr>
            <a:r>
              <a:rPr b="0" i="0" lang="en" sz="1200" u="none" cap="none" strike="noStrike">
                <a:solidFill>
                  <a:schemeClr val="dk1"/>
                </a:solidFill>
                <a:latin typeface="Raleway Medium"/>
                <a:ea typeface="Raleway Medium"/>
                <a:cs typeface="Raleway Medium"/>
                <a:sym typeface="Raleway Medium"/>
              </a:rPr>
              <a:t>CREDITS: This presentation template was created by </a:t>
            </a:r>
            <a:r>
              <a:rPr b="1" i="0" lang="en" sz="1200" u="sng" cap="none" strike="noStrike">
                <a:solidFill>
                  <a:schemeClr val="hlink"/>
                </a:solidFill>
                <a:latin typeface="Raleway"/>
                <a:ea typeface="Raleway"/>
                <a:cs typeface="Raleway"/>
                <a:sym typeface="Raleway"/>
                <a:hlinkClick r:id="rId2"/>
              </a:rPr>
              <a:t>Slidesgo</a:t>
            </a:r>
            <a:r>
              <a:rPr b="0" i="0" lang="en" sz="1200" u="none" cap="none" strike="noStrike">
                <a:solidFill>
                  <a:schemeClr val="dk1"/>
                </a:solidFill>
                <a:latin typeface="Raleway Medium"/>
                <a:ea typeface="Raleway Medium"/>
                <a:cs typeface="Raleway Medium"/>
                <a:sym typeface="Raleway Medium"/>
              </a:rPr>
              <a:t>, and includes icons by </a:t>
            </a:r>
            <a:r>
              <a:rPr b="1" i="0" lang="en" sz="1200" u="sng" cap="none" strike="noStrike">
                <a:solidFill>
                  <a:schemeClr val="hlink"/>
                </a:solidFill>
                <a:latin typeface="Raleway"/>
                <a:ea typeface="Raleway"/>
                <a:cs typeface="Raleway"/>
                <a:sym typeface="Raleway"/>
                <a:hlinkClick r:id="rId3"/>
              </a:rPr>
              <a:t>Flaticon</a:t>
            </a:r>
            <a:r>
              <a:rPr b="0" i="0" lang="en" sz="1200" u="none" cap="none" strike="noStrike">
                <a:solidFill>
                  <a:schemeClr val="dk1"/>
                </a:solidFill>
                <a:latin typeface="Raleway Medium"/>
                <a:ea typeface="Raleway Medium"/>
                <a:cs typeface="Raleway Medium"/>
                <a:sym typeface="Raleway Medium"/>
              </a:rPr>
              <a:t>, and infographics &amp; images by </a:t>
            </a:r>
            <a:r>
              <a:rPr b="1" i="0" lang="en" sz="1200" u="sng" cap="none" strike="noStrike">
                <a:solidFill>
                  <a:schemeClr val="hlink"/>
                </a:solidFill>
                <a:latin typeface="Raleway"/>
                <a:ea typeface="Raleway"/>
                <a:cs typeface="Raleway"/>
                <a:sym typeface="Raleway"/>
                <a:hlinkClick r:id="rId4"/>
              </a:rPr>
              <a:t>Freepik</a:t>
            </a:r>
            <a:r>
              <a:rPr b="0" i="0" lang="en" sz="1200" u="sng" cap="none" strike="noStrike">
                <a:solidFill>
                  <a:schemeClr val="dk1"/>
                </a:solidFill>
                <a:latin typeface="Raleway Medium"/>
                <a:ea typeface="Raleway Medium"/>
                <a:cs typeface="Raleway Medium"/>
                <a:sym typeface="Raleway Medium"/>
              </a:rPr>
              <a:t> </a:t>
            </a:r>
            <a:endParaRPr b="0" i="0" sz="1200" u="sng" cap="none" strike="noStrike">
              <a:solidFill>
                <a:schemeClr val="dk1"/>
              </a:solidFill>
              <a:latin typeface="Raleway Medium"/>
              <a:ea typeface="Raleway Medium"/>
              <a:cs typeface="Raleway Medium"/>
              <a:sym typeface="Raleway Medium"/>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460950" y="2065350"/>
            <a:ext cx="8222100" cy="1012800"/>
          </a:xfrm>
          <a:prstGeom prst="rect">
            <a:avLst/>
          </a:prstGeom>
        </p:spPr>
        <p:txBody>
          <a:bodyPr anchorCtr="0" anchor="ctr" bIns="91425" lIns="91425" spcFirstLastPara="1" rIns="91425" wrap="square" tIns="91425">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p:txBody>
      </p:sp>
      <p:sp>
        <p:nvSpPr>
          <p:cNvPr id="17" name="Google Shape;17;p3"/>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2" name="Google Shape;22;p4"/>
          <p:cNvSpPr txBox="1"/>
          <p:nvPr>
            <p:ph idx="1" type="body"/>
          </p:nvPr>
        </p:nvSpPr>
        <p:spPr>
          <a:xfrm>
            <a:off x="471900" y="1919075"/>
            <a:ext cx="8222100" cy="27102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type="title"/>
          </p:nvPr>
        </p:nvSpPr>
        <p:spPr>
          <a:xfrm>
            <a:off x="471900" y="738725"/>
            <a:ext cx="8222100" cy="767700"/>
          </a:xfrm>
          <a:prstGeom prst="rect">
            <a:avLst/>
          </a:prstGeom>
        </p:spPr>
        <p:txBody>
          <a:bodyPr anchorCtr="0" anchor="b" bIns="91425" lIns="91425" spcFirstLastPara="1" rIns="91425" wrap="square" tIns="91425">
            <a:normAutofit/>
          </a:bodyPr>
          <a:lstStyle>
            <a:lvl1pPr lvl="0">
              <a:spcBef>
                <a:spcPts val="0"/>
              </a:spcBef>
              <a:spcAft>
                <a:spcPts val="0"/>
              </a:spcAft>
              <a:buSzPts val="3200"/>
              <a:buNone/>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28" name="Google Shape;28;p5"/>
          <p:cNvSpPr txBox="1"/>
          <p:nvPr>
            <p:ph idx="1" type="body"/>
          </p:nvPr>
        </p:nvSpPr>
        <p:spPr>
          <a:xfrm>
            <a:off x="471900" y="1919075"/>
            <a:ext cx="3999900" cy="271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9" name="Google Shape;29;p5"/>
          <p:cNvSpPr txBox="1"/>
          <p:nvPr>
            <p:ph idx="2" type="body"/>
          </p:nvPr>
        </p:nvSpPr>
        <p:spPr>
          <a:xfrm>
            <a:off x="4694250" y="1919075"/>
            <a:ext cx="3999900" cy="2710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 name="Google Shape;30;p5"/>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6"/>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lvl1pPr lvl="0">
              <a:spcBef>
                <a:spcPts val="0"/>
              </a:spcBef>
              <a:spcAft>
                <a:spcPts val="0"/>
              </a:spcAft>
              <a:buSzPts val="1800"/>
              <a:buNone/>
              <a:defRPr sz="1800"/>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35" name="Google Shape;35;p6"/>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 name="Shape 36"/>
        <p:cNvGrpSpPr/>
        <p:nvPr/>
      </p:nvGrpSpPr>
      <p:grpSpPr>
        <a:xfrm>
          <a:off x="0" y="0"/>
          <a:ext cx="0" cy="0"/>
          <a:chOff x="0" y="0"/>
          <a:chExt cx="0" cy="0"/>
        </a:xfrm>
      </p:grpSpPr>
      <p:sp>
        <p:nvSpPr>
          <p:cNvPr id="37" name="Google Shape;37;p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26078" y="357800"/>
            <a:ext cx="2808000" cy="9534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226075" y="1465800"/>
            <a:ext cx="2808000" cy="3163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Clr>
                <a:schemeClr val="lt1"/>
              </a:buClr>
              <a:buSzPts val="1200"/>
              <a:buChar char="●"/>
              <a:defRPr sz="1200">
                <a:solidFill>
                  <a:schemeClr val="lt1"/>
                </a:solidFill>
              </a:defRPr>
            </a:lvl1pPr>
            <a:lvl2pPr indent="-304800" lvl="1" marL="914400">
              <a:spcBef>
                <a:spcPts val="0"/>
              </a:spcBef>
              <a:spcAft>
                <a:spcPts val="0"/>
              </a:spcAft>
              <a:buClr>
                <a:schemeClr val="lt1"/>
              </a:buClr>
              <a:buSzPts val="1200"/>
              <a:buChar char="○"/>
              <a:defRPr sz="1200">
                <a:solidFill>
                  <a:schemeClr val="lt1"/>
                </a:solidFill>
              </a:defRPr>
            </a:lvl2pPr>
            <a:lvl3pPr indent="-304800" lvl="2" marL="1371600">
              <a:spcBef>
                <a:spcPts val="0"/>
              </a:spcBef>
              <a:spcAft>
                <a:spcPts val="0"/>
              </a:spcAft>
              <a:buClr>
                <a:schemeClr val="lt1"/>
              </a:buClr>
              <a:buSzPts val="1200"/>
              <a:buChar char="■"/>
              <a:defRPr sz="1200">
                <a:solidFill>
                  <a:schemeClr val="lt1"/>
                </a:solidFill>
              </a:defRPr>
            </a:lvl3pPr>
            <a:lvl4pPr indent="-304800" lvl="3" marL="1828800">
              <a:spcBef>
                <a:spcPts val="0"/>
              </a:spcBef>
              <a:spcAft>
                <a:spcPts val="0"/>
              </a:spcAft>
              <a:buClr>
                <a:schemeClr val="lt1"/>
              </a:buClr>
              <a:buSzPts val="1200"/>
              <a:buChar char="●"/>
              <a:defRPr sz="1200">
                <a:solidFill>
                  <a:schemeClr val="lt1"/>
                </a:solidFill>
              </a:defRPr>
            </a:lvl4pPr>
            <a:lvl5pPr indent="-304800" lvl="4" marL="2286000">
              <a:spcBef>
                <a:spcPts val="0"/>
              </a:spcBef>
              <a:spcAft>
                <a:spcPts val="0"/>
              </a:spcAft>
              <a:buClr>
                <a:schemeClr val="lt1"/>
              </a:buClr>
              <a:buSzPts val="1200"/>
              <a:buChar char="○"/>
              <a:defRPr sz="1200">
                <a:solidFill>
                  <a:schemeClr val="lt1"/>
                </a:solidFill>
              </a:defRPr>
            </a:lvl5pPr>
            <a:lvl6pPr indent="-304800" lvl="5" marL="2743200">
              <a:spcBef>
                <a:spcPts val="0"/>
              </a:spcBef>
              <a:spcAft>
                <a:spcPts val="0"/>
              </a:spcAft>
              <a:buClr>
                <a:schemeClr val="lt1"/>
              </a:buClr>
              <a:buSzPts val="1200"/>
              <a:buChar char="■"/>
              <a:defRPr sz="1200">
                <a:solidFill>
                  <a:schemeClr val="lt1"/>
                </a:solidFill>
              </a:defRPr>
            </a:lvl6pPr>
            <a:lvl7pPr indent="-304800" lvl="6" marL="3200400">
              <a:spcBef>
                <a:spcPts val="0"/>
              </a:spcBef>
              <a:spcAft>
                <a:spcPts val="0"/>
              </a:spcAft>
              <a:buClr>
                <a:schemeClr val="lt1"/>
              </a:buClr>
              <a:buSzPts val="1200"/>
              <a:buChar char="●"/>
              <a:defRPr sz="1200">
                <a:solidFill>
                  <a:schemeClr val="lt1"/>
                </a:solidFill>
              </a:defRPr>
            </a:lvl7pPr>
            <a:lvl8pPr indent="-304800" lvl="7" marL="3657600">
              <a:spcBef>
                <a:spcPts val="0"/>
              </a:spcBef>
              <a:spcAft>
                <a:spcPts val="0"/>
              </a:spcAft>
              <a:buClr>
                <a:schemeClr val="lt1"/>
              </a:buClr>
              <a:buSzPts val="1200"/>
              <a:buChar char="○"/>
              <a:defRPr sz="1200">
                <a:solidFill>
                  <a:schemeClr val="lt1"/>
                </a:solidFill>
              </a:defRPr>
            </a:lvl8pPr>
            <a:lvl9pPr indent="-304800" lvl="8" marL="4114800">
              <a:spcBef>
                <a:spcPts val="0"/>
              </a:spcBef>
              <a:spcAft>
                <a:spcPts val="0"/>
              </a:spcAft>
              <a:buClr>
                <a:schemeClr val="lt1"/>
              </a:buClr>
              <a:buSzPts val="1200"/>
              <a:buChar char="■"/>
              <a:defRPr sz="1200">
                <a:solidFill>
                  <a:schemeClr val="lt1"/>
                </a:solidFill>
              </a:defRPr>
            </a:lvl9pPr>
          </a:lstStyle>
          <a:p/>
        </p:txBody>
      </p:sp>
      <p:sp>
        <p:nvSpPr>
          <p:cNvPr id="41" name="Google Shape;41;p7"/>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488250"/>
            <a:ext cx="62271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6000"/>
              <a:buNone/>
              <a:defRPr sz="6000"/>
            </a:lvl1pPr>
            <a:lvl2pPr lvl="1">
              <a:spcBef>
                <a:spcPts val="0"/>
              </a:spcBef>
              <a:spcAft>
                <a:spcPts val="0"/>
              </a:spcAft>
              <a:buSzPts val="6000"/>
              <a:buNone/>
              <a:defRPr sz="6000"/>
            </a:lvl2pPr>
            <a:lvl3pPr lvl="2">
              <a:spcBef>
                <a:spcPts val="0"/>
              </a:spcBef>
              <a:spcAft>
                <a:spcPts val="0"/>
              </a:spcAft>
              <a:buSzPts val="6000"/>
              <a:buNone/>
              <a:defRPr sz="6000"/>
            </a:lvl3pPr>
            <a:lvl4pPr lvl="3">
              <a:spcBef>
                <a:spcPts val="0"/>
              </a:spcBef>
              <a:spcAft>
                <a:spcPts val="0"/>
              </a:spcAft>
              <a:buSzPts val="6000"/>
              <a:buNone/>
              <a:defRPr sz="6000"/>
            </a:lvl4pPr>
            <a:lvl5pPr lvl="4">
              <a:spcBef>
                <a:spcPts val="0"/>
              </a:spcBef>
              <a:spcAft>
                <a:spcPts val="0"/>
              </a:spcAft>
              <a:buSzPts val="6000"/>
              <a:buNone/>
              <a:defRPr sz="6000"/>
            </a:lvl5pPr>
            <a:lvl6pPr lvl="5">
              <a:spcBef>
                <a:spcPts val="0"/>
              </a:spcBef>
              <a:spcAft>
                <a:spcPts val="0"/>
              </a:spcAft>
              <a:buSzPts val="6000"/>
              <a:buNone/>
              <a:defRPr sz="6000"/>
            </a:lvl6pPr>
            <a:lvl7pPr lvl="6">
              <a:spcBef>
                <a:spcPts val="0"/>
              </a:spcBef>
              <a:spcAft>
                <a:spcPts val="0"/>
              </a:spcAft>
              <a:buSzPts val="6000"/>
              <a:buNone/>
              <a:defRPr sz="6000"/>
            </a:lvl7pPr>
            <a:lvl8pPr lvl="7">
              <a:spcBef>
                <a:spcPts val="0"/>
              </a:spcBef>
              <a:spcAft>
                <a:spcPts val="0"/>
              </a:spcAft>
              <a:buSzPts val="6000"/>
              <a:buNone/>
              <a:defRPr sz="6000"/>
            </a:lvl8pPr>
            <a:lvl9pPr lvl="8">
              <a:spcBef>
                <a:spcPts val="0"/>
              </a:spcBef>
              <a:spcAft>
                <a:spcPts val="0"/>
              </a:spcAft>
              <a:buSzPts val="6000"/>
              <a:buNone/>
              <a:defRPr sz="6000"/>
            </a:lvl9pPr>
          </a:lstStyle>
          <a:p/>
        </p:txBody>
      </p:sp>
      <p:sp>
        <p:nvSpPr>
          <p:cNvPr id="44" name="Google Shape;44;p8"/>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dk2"/>
              </a:buClr>
              <a:buSzPts val="4200"/>
              <a:buNone/>
              <a:defRPr sz="4200">
                <a:solidFill>
                  <a:schemeClr val="dk2"/>
                </a:solidFill>
              </a:defRPr>
            </a:lvl1pPr>
            <a:lvl2pPr lvl="1" algn="ctr">
              <a:spcBef>
                <a:spcPts val="0"/>
              </a:spcBef>
              <a:spcAft>
                <a:spcPts val="0"/>
              </a:spcAft>
              <a:buClr>
                <a:schemeClr val="dk2"/>
              </a:buClr>
              <a:buSzPts val="4200"/>
              <a:buNone/>
              <a:defRPr sz="4200">
                <a:solidFill>
                  <a:schemeClr val="dk2"/>
                </a:solidFill>
              </a:defRPr>
            </a:lvl2pPr>
            <a:lvl3pPr lvl="2" algn="ctr">
              <a:spcBef>
                <a:spcPts val="0"/>
              </a:spcBef>
              <a:spcAft>
                <a:spcPts val="0"/>
              </a:spcAft>
              <a:buClr>
                <a:schemeClr val="dk2"/>
              </a:buClr>
              <a:buSzPts val="4200"/>
              <a:buNone/>
              <a:defRPr sz="4200">
                <a:solidFill>
                  <a:schemeClr val="dk2"/>
                </a:solidFill>
              </a:defRPr>
            </a:lvl3pPr>
            <a:lvl4pPr lvl="3" algn="ctr">
              <a:spcBef>
                <a:spcPts val="0"/>
              </a:spcBef>
              <a:spcAft>
                <a:spcPts val="0"/>
              </a:spcAft>
              <a:buClr>
                <a:schemeClr val="dk2"/>
              </a:buClr>
              <a:buSzPts val="4200"/>
              <a:buNone/>
              <a:defRPr sz="4200">
                <a:solidFill>
                  <a:schemeClr val="dk2"/>
                </a:solidFill>
              </a:defRPr>
            </a:lvl4pPr>
            <a:lvl5pPr lvl="4" algn="ctr">
              <a:spcBef>
                <a:spcPts val="0"/>
              </a:spcBef>
              <a:spcAft>
                <a:spcPts val="0"/>
              </a:spcAft>
              <a:buClr>
                <a:schemeClr val="dk2"/>
              </a:buClr>
              <a:buSzPts val="4200"/>
              <a:buNone/>
              <a:defRPr sz="4200">
                <a:solidFill>
                  <a:schemeClr val="dk2"/>
                </a:solidFill>
              </a:defRPr>
            </a:lvl5pPr>
            <a:lvl6pPr lvl="5" algn="ctr">
              <a:spcBef>
                <a:spcPts val="0"/>
              </a:spcBef>
              <a:spcAft>
                <a:spcPts val="0"/>
              </a:spcAft>
              <a:buClr>
                <a:schemeClr val="dk2"/>
              </a:buClr>
              <a:buSzPts val="4200"/>
              <a:buNone/>
              <a:defRPr sz="4200">
                <a:solidFill>
                  <a:schemeClr val="dk2"/>
                </a:solidFill>
              </a:defRPr>
            </a:lvl6pPr>
            <a:lvl7pPr lvl="6" algn="ctr">
              <a:spcBef>
                <a:spcPts val="0"/>
              </a:spcBef>
              <a:spcAft>
                <a:spcPts val="0"/>
              </a:spcAft>
              <a:buClr>
                <a:schemeClr val="dk2"/>
              </a:buClr>
              <a:buSzPts val="4200"/>
              <a:buNone/>
              <a:defRPr sz="4200">
                <a:solidFill>
                  <a:schemeClr val="dk2"/>
                </a:solidFill>
              </a:defRPr>
            </a:lvl7pPr>
            <a:lvl8pPr lvl="7" algn="ctr">
              <a:spcBef>
                <a:spcPts val="0"/>
              </a:spcBef>
              <a:spcAft>
                <a:spcPts val="0"/>
              </a:spcAft>
              <a:buClr>
                <a:schemeClr val="dk2"/>
              </a:buClr>
              <a:buSzPts val="4200"/>
              <a:buNone/>
              <a:defRPr sz="4200">
                <a:solidFill>
                  <a:schemeClr val="dk2"/>
                </a:solidFill>
              </a:defRPr>
            </a:lvl8pPr>
            <a:lvl9pPr lvl="8" algn="ctr">
              <a:spcBef>
                <a:spcPts val="0"/>
              </a:spcBef>
              <a:spcAft>
                <a:spcPts val="0"/>
              </a:spcAft>
              <a:buClr>
                <a:schemeClr val="dk2"/>
              </a:buClr>
              <a:buSzPts val="4200"/>
              <a:buNone/>
              <a:defRPr sz="4200">
                <a:solidFill>
                  <a:schemeClr val="dk2"/>
                </a:solidFill>
              </a:defRPr>
            </a:lvl9pPr>
          </a:lstStyle>
          <a:p/>
        </p:txBody>
      </p:sp>
      <p:sp>
        <p:nvSpPr>
          <p:cNvPr id="49" name="Google Shape;49;p9"/>
          <p:cNvSpPr txBox="1"/>
          <p:nvPr>
            <p:ph idx="1" type="subTitle"/>
          </p:nvPr>
        </p:nvSpPr>
        <p:spPr>
          <a:xfrm>
            <a:off x="265500" y="2779467"/>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idx="1" type="body"/>
          </p:nvPr>
        </p:nvSpPr>
        <p:spPr>
          <a:xfrm>
            <a:off x="57150" y="4696825"/>
            <a:ext cx="8382000" cy="4467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lt1"/>
              </a:buClr>
              <a:buSzPts val="1200"/>
              <a:buNone/>
              <a:defRPr sz="1200">
                <a:solidFill>
                  <a:schemeClr val="lt1"/>
                </a:solidFill>
              </a:defRPr>
            </a:lvl1pPr>
          </a:lstStyle>
          <a:p/>
        </p:txBody>
      </p:sp>
      <p:sp>
        <p:nvSpPr>
          <p:cNvPr id="56" name="Google Shape;56;p10"/>
          <p:cNvSpPr txBox="1"/>
          <p:nvPr>
            <p:ph idx="12" type="sldNum"/>
          </p:nvPr>
        </p:nvSpPr>
        <p:spPr>
          <a:xfrm>
            <a:off x="8523541" y="4695623"/>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aterial">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rmAutofit/>
          </a:bodyPr>
          <a:lstStyle>
            <a:lvl1pPr lv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7" name="Google Shape;7;p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a:lnSpc>
                <a:spcPct val="115000"/>
              </a:lnSpc>
              <a:spcBef>
                <a:spcPts val="0"/>
              </a:spcBef>
              <a:spcAft>
                <a:spcPts val="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8" name="Google Shape;8;p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2"/>
                </a:solidFill>
                <a:latin typeface="Roboto"/>
                <a:ea typeface="Roboto"/>
                <a:cs typeface="Roboto"/>
                <a:sym typeface="Roboto"/>
              </a:defRPr>
            </a:lvl1pPr>
            <a:lvl2pPr lvl="1" algn="r">
              <a:buNone/>
              <a:defRPr sz="1000">
                <a:solidFill>
                  <a:schemeClr val="lt2"/>
                </a:solidFill>
                <a:latin typeface="Roboto"/>
                <a:ea typeface="Roboto"/>
                <a:cs typeface="Roboto"/>
                <a:sym typeface="Roboto"/>
              </a:defRPr>
            </a:lvl2pPr>
            <a:lvl3pPr lvl="2" algn="r">
              <a:buNone/>
              <a:defRPr sz="1000">
                <a:solidFill>
                  <a:schemeClr val="lt2"/>
                </a:solidFill>
                <a:latin typeface="Roboto"/>
                <a:ea typeface="Roboto"/>
                <a:cs typeface="Roboto"/>
                <a:sym typeface="Roboto"/>
              </a:defRPr>
            </a:lvl3pPr>
            <a:lvl4pPr lvl="3" algn="r">
              <a:buNone/>
              <a:defRPr sz="1000">
                <a:solidFill>
                  <a:schemeClr val="lt2"/>
                </a:solidFill>
                <a:latin typeface="Roboto"/>
                <a:ea typeface="Roboto"/>
                <a:cs typeface="Roboto"/>
                <a:sym typeface="Roboto"/>
              </a:defRPr>
            </a:lvl4pPr>
            <a:lvl5pPr lvl="4" algn="r">
              <a:buNone/>
              <a:defRPr sz="1000">
                <a:solidFill>
                  <a:schemeClr val="lt2"/>
                </a:solidFill>
                <a:latin typeface="Roboto"/>
                <a:ea typeface="Roboto"/>
                <a:cs typeface="Roboto"/>
                <a:sym typeface="Roboto"/>
              </a:defRPr>
            </a:lvl5pPr>
            <a:lvl6pPr lvl="5" algn="r">
              <a:buNone/>
              <a:defRPr sz="1000">
                <a:solidFill>
                  <a:schemeClr val="lt2"/>
                </a:solidFill>
                <a:latin typeface="Roboto"/>
                <a:ea typeface="Roboto"/>
                <a:cs typeface="Roboto"/>
                <a:sym typeface="Roboto"/>
              </a:defRPr>
            </a:lvl6pPr>
            <a:lvl7pPr lvl="6" algn="r">
              <a:buNone/>
              <a:defRPr sz="1000">
                <a:solidFill>
                  <a:schemeClr val="lt2"/>
                </a:solidFill>
                <a:latin typeface="Roboto"/>
                <a:ea typeface="Roboto"/>
                <a:cs typeface="Roboto"/>
                <a:sym typeface="Roboto"/>
              </a:defRPr>
            </a:lvl7pPr>
            <a:lvl8pPr lvl="7" algn="r">
              <a:buNone/>
              <a:defRPr sz="1000">
                <a:solidFill>
                  <a:schemeClr val="lt2"/>
                </a:solidFill>
                <a:latin typeface="Roboto"/>
                <a:ea typeface="Roboto"/>
                <a:cs typeface="Roboto"/>
                <a:sym typeface="Roboto"/>
              </a:defRPr>
            </a:lvl8pPr>
            <a:lvl9pPr lvl="8"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9.png"/><Relationship Id="rId5" Type="http://schemas.openxmlformats.org/officeDocument/2006/relationships/image" Target="../media/image7.png"/><Relationship Id="rId6" Type="http://schemas.openxmlformats.org/officeDocument/2006/relationships/image" Target="../media/image16.png"/><Relationship Id="rId7"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comments" Target="../comments/comment1.xml"/><Relationship Id="rId4" Type="http://schemas.openxmlformats.org/officeDocument/2006/relationships/image" Target="../media/image1.png"/><Relationship Id="rId5"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comments" Target="../comments/comment2.xml"/><Relationship Id="rId4" Type="http://schemas.openxmlformats.org/officeDocument/2006/relationships/image" Target="../media/image17.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 Id="rId3" Type="http://schemas.openxmlformats.org/officeDocument/2006/relationships/comments" Target="../comments/comment3.xml"/><Relationship Id="rId4" Type="http://schemas.openxmlformats.org/officeDocument/2006/relationships/image" Target="../media/image20.png"/><Relationship Id="rId9" Type="http://schemas.openxmlformats.org/officeDocument/2006/relationships/image" Target="../media/image8.png"/><Relationship Id="rId5" Type="http://schemas.openxmlformats.org/officeDocument/2006/relationships/image" Target="../media/image12.png"/><Relationship Id="rId6" Type="http://schemas.openxmlformats.org/officeDocument/2006/relationships/image" Target="../media/image21.png"/><Relationship Id="rId7" Type="http://schemas.openxmlformats.org/officeDocument/2006/relationships/image" Target="../media/image4.png"/><Relationship Id="rId8"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comments" Target="../comments/comment4.xml"/><Relationship Id="rId4" Type="http://schemas.openxmlformats.org/officeDocument/2006/relationships/hyperlink" Target="http://drive.google.com/file/d/14QxtumBTopBGdYu9JyZiKaQfNZJqfu5L/view" TargetMode="External"/><Relationship Id="rId5" Type="http://schemas.openxmlformats.org/officeDocument/2006/relationships/image" Target="../media/image1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comments" Target="../comments/comment5.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 Id="rId3" Type="http://schemas.openxmlformats.org/officeDocument/2006/relationships/comments" Target="../comments/comment6.xml"/><Relationship Id="rId4" Type="http://schemas.openxmlformats.org/officeDocument/2006/relationships/image" Target="../media/image13.png"/><Relationship Id="rId5"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19"/>
          <p:cNvSpPr txBox="1"/>
          <p:nvPr>
            <p:ph type="title"/>
          </p:nvPr>
        </p:nvSpPr>
        <p:spPr>
          <a:xfrm>
            <a:off x="265500" y="2553025"/>
            <a:ext cx="4045200" cy="7899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Final Presentation</a:t>
            </a:r>
            <a:endParaRPr/>
          </a:p>
        </p:txBody>
      </p:sp>
      <p:pic>
        <p:nvPicPr>
          <p:cNvPr id="144" name="Google Shape;144;p19"/>
          <p:cNvPicPr preferRelativeResize="0"/>
          <p:nvPr/>
        </p:nvPicPr>
        <p:blipFill>
          <a:blip r:embed="rId3">
            <a:alphaModFix/>
          </a:blip>
          <a:stretch>
            <a:fillRect/>
          </a:stretch>
        </p:blipFill>
        <p:spPr>
          <a:xfrm>
            <a:off x="5029198" y="1375808"/>
            <a:ext cx="1152437" cy="1147059"/>
          </a:xfrm>
          <a:prstGeom prst="rect">
            <a:avLst/>
          </a:prstGeom>
          <a:noFill/>
          <a:ln>
            <a:noFill/>
          </a:ln>
        </p:spPr>
      </p:pic>
      <p:pic>
        <p:nvPicPr>
          <p:cNvPr id="145" name="Google Shape;145;p19"/>
          <p:cNvPicPr preferRelativeResize="0"/>
          <p:nvPr/>
        </p:nvPicPr>
        <p:blipFill>
          <a:blip r:embed="rId4">
            <a:alphaModFix/>
          </a:blip>
          <a:stretch>
            <a:fillRect/>
          </a:stretch>
        </p:blipFill>
        <p:spPr>
          <a:xfrm>
            <a:off x="6281772" y="1375798"/>
            <a:ext cx="1152437" cy="1147059"/>
          </a:xfrm>
          <a:prstGeom prst="rect">
            <a:avLst/>
          </a:prstGeom>
          <a:noFill/>
          <a:ln>
            <a:noFill/>
          </a:ln>
        </p:spPr>
      </p:pic>
      <p:pic>
        <p:nvPicPr>
          <p:cNvPr id="146" name="Google Shape;146;p19"/>
          <p:cNvPicPr preferRelativeResize="0"/>
          <p:nvPr/>
        </p:nvPicPr>
        <p:blipFill>
          <a:blip r:embed="rId5">
            <a:alphaModFix/>
          </a:blip>
          <a:stretch>
            <a:fillRect/>
          </a:stretch>
        </p:blipFill>
        <p:spPr>
          <a:xfrm>
            <a:off x="6281771" y="2623020"/>
            <a:ext cx="1152437" cy="1147059"/>
          </a:xfrm>
          <a:prstGeom prst="rect">
            <a:avLst/>
          </a:prstGeom>
          <a:noFill/>
          <a:ln>
            <a:noFill/>
          </a:ln>
        </p:spPr>
      </p:pic>
      <p:pic>
        <p:nvPicPr>
          <p:cNvPr id="147" name="Google Shape;147;p19"/>
          <p:cNvPicPr preferRelativeResize="0"/>
          <p:nvPr/>
        </p:nvPicPr>
        <p:blipFill>
          <a:blip r:embed="rId6">
            <a:alphaModFix/>
          </a:blip>
          <a:stretch>
            <a:fillRect/>
          </a:stretch>
        </p:blipFill>
        <p:spPr>
          <a:xfrm>
            <a:off x="7534361" y="2623023"/>
            <a:ext cx="1152437" cy="1147059"/>
          </a:xfrm>
          <a:prstGeom prst="rect">
            <a:avLst/>
          </a:prstGeom>
          <a:noFill/>
          <a:ln>
            <a:noFill/>
          </a:ln>
        </p:spPr>
      </p:pic>
      <p:sp>
        <p:nvSpPr>
          <p:cNvPr id="148" name="Google Shape;148;p19"/>
          <p:cNvSpPr txBox="1"/>
          <p:nvPr/>
        </p:nvSpPr>
        <p:spPr>
          <a:xfrm>
            <a:off x="4650963" y="1017299"/>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Coby Foy</a:t>
            </a:r>
            <a:endParaRPr sz="1200">
              <a:solidFill>
                <a:schemeClr val="lt1"/>
              </a:solidFill>
              <a:latin typeface="Roboto"/>
              <a:ea typeface="Roboto"/>
              <a:cs typeface="Roboto"/>
              <a:sym typeface="Roboto"/>
            </a:endParaRPr>
          </a:p>
        </p:txBody>
      </p:sp>
      <p:sp>
        <p:nvSpPr>
          <p:cNvPr id="149" name="Google Shape;149;p19"/>
          <p:cNvSpPr txBox="1"/>
          <p:nvPr/>
        </p:nvSpPr>
        <p:spPr>
          <a:xfrm>
            <a:off x="5903513" y="1017299"/>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Tim Koehler</a:t>
            </a:r>
            <a:endParaRPr sz="1200">
              <a:solidFill>
                <a:schemeClr val="lt1"/>
              </a:solidFill>
              <a:latin typeface="Roboto"/>
              <a:ea typeface="Roboto"/>
              <a:cs typeface="Roboto"/>
              <a:sym typeface="Roboto"/>
            </a:endParaRPr>
          </a:p>
        </p:txBody>
      </p:sp>
      <p:sp>
        <p:nvSpPr>
          <p:cNvPr id="150" name="Google Shape;150;p19"/>
          <p:cNvSpPr txBox="1"/>
          <p:nvPr/>
        </p:nvSpPr>
        <p:spPr>
          <a:xfrm>
            <a:off x="5903525" y="3770074"/>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Isaiah Pham</a:t>
            </a:r>
            <a:endParaRPr sz="1200">
              <a:solidFill>
                <a:schemeClr val="lt1"/>
              </a:solidFill>
              <a:latin typeface="Roboto"/>
              <a:ea typeface="Roboto"/>
              <a:cs typeface="Roboto"/>
              <a:sym typeface="Roboto"/>
            </a:endParaRPr>
          </a:p>
        </p:txBody>
      </p:sp>
      <p:sp>
        <p:nvSpPr>
          <p:cNvPr id="151" name="Google Shape;151;p19"/>
          <p:cNvSpPr txBox="1"/>
          <p:nvPr/>
        </p:nvSpPr>
        <p:spPr>
          <a:xfrm>
            <a:off x="7156113" y="3770074"/>
            <a:ext cx="19089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oboto"/>
                <a:ea typeface="Roboto"/>
                <a:cs typeface="Roboto"/>
                <a:sym typeface="Roboto"/>
              </a:rPr>
              <a:t>Owen Sullivan</a:t>
            </a:r>
            <a:endParaRPr sz="1200">
              <a:solidFill>
                <a:schemeClr val="lt1"/>
              </a:solidFill>
              <a:latin typeface="Roboto"/>
              <a:ea typeface="Roboto"/>
              <a:cs typeface="Roboto"/>
              <a:sym typeface="Roboto"/>
            </a:endParaRPr>
          </a:p>
        </p:txBody>
      </p:sp>
      <p:pic>
        <p:nvPicPr>
          <p:cNvPr id="152" name="Google Shape;152;p19" title="ShipME_logo.png"/>
          <p:cNvPicPr preferRelativeResize="0"/>
          <p:nvPr/>
        </p:nvPicPr>
        <p:blipFill>
          <a:blip r:embed="rId7">
            <a:alphaModFix/>
          </a:blip>
          <a:stretch>
            <a:fillRect/>
          </a:stretch>
        </p:blipFill>
        <p:spPr>
          <a:xfrm>
            <a:off x="518725" y="1708613"/>
            <a:ext cx="3538728" cy="914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0"/>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Our Partner</a:t>
            </a:r>
            <a:endParaRPr/>
          </a:p>
        </p:txBody>
      </p:sp>
      <p:pic>
        <p:nvPicPr>
          <p:cNvPr id="158" name="Google Shape;158;p20"/>
          <p:cNvPicPr preferRelativeResize="0"/>
          <p:nvPr/>
        </p:nvPicPr>
        <p:blipFill>
          <a:blip r:embed="rId4">
            <a:alphaModFix/>
          </a:blip>
          <a:stretch>
            <a:fillRect/>
          </a:stretch>
        </p:blipFill>
        <p:spPr>
          <a:xfrm>
            <a:off x="3635975" y="1095750"/>
            <a:ext cx="4085751" cy="3011700"/>
          </a:xfrm>
          <a:prstGeom prst="rect">
            <a:avLst/>
          </a:prstGeom>
          <a:noFill/>
          <a:ln>
            <a:noFill/>
          </a:ln>
        </p:spPr>
      </p:pic>
      <p:pic>
        <p:nvPicPr>
          <p:cNvPr id="159" name="Google Shape;159;p20"/>
          <p:cNvPicPr preferRelativeResize="0"/>
          <p:nvPr/>
        </p:nvPicPr>
        <p:blipFill rotWithShape="1">
          <a:blip r:embed="rId5">
            <a:alphaModFix/>
          </a:blip>
          <a:srcRect b="52015" l="17754" r="20790" t="5014"/>
          <a:stretch/>
        </p:blipFill>
        <p:spPr>
          <a:xfrm>
            <a:off x="1224900" y="1787463"/>
            <a:ext cx="1817400" cy="1721400"/>
          </a:xfrm>
          <a:prstGeom prst="ellipse">
            <a:avLst/>
          </a:prstGeom>
          <a:noFill/>
          <a:ln>
            <a:noFill/>
          </a:ln>
        </p:spPr>
      </p:pic>
      <p:sp>
        <p:nvSpPr>
          <p:cNvPr id="160" name="Google Shape;160;p20"/>
          <p:cNvSpPr txBox="1"/>
          <p:nvPr/>
        </p:nvSpPr>
        <p:spPr>
          <a:xfrm>
            <a:off x="1179150" y="3688375"/>
            <a:ext cx="1908900" cy="654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Tim Guggisberg</a:t>
            </a:r>
            <a:endParaRPr sz="1600">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Client</a:t>
            </a:r>
            <a:endParaRPr sz="1600">
              <a:solidFill>
                <a:schemeClr val="lt2"/>
              </a:solidFill>
              <a:latin typeface="Roboto"/>
              <a:ea typeface="Roboto"/>
              <a:cs typeface="Roboto"/>
              <a:sym typeface="Roboto"/>
            </a:endParaRPr>
          </a:p>
        </p:txBody>
      </p:sp>
      <p:sp>
        <p:nvSpPr>
          <p:cNvPr id="161" name="Google Shape;161;p20"/>
          <p:cNvSpPr txBox="1"/>
          <p:nvPr/>
        </p:nvSpPr>
        <p:spPr>
          <a:xfrm>
            <a:off x="3392838" y="4107447"/>
            <a:ext cx="4572000" cy="549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2"/>
                </a:solidFill>
                <a:latin typeface="Roboto"/>
                <a:ea typeface="Roboto"/>
                <a:cs typeface="Roboto"/>
                <a:sym typeface="Roboto"/>
              </a:rPr>
              <a:t>Mechanical Engineering capstone students complete their signature projects by requesting parts from the instructor</a:t>
            </a:r>
            <a:endParaRPr sz="1200">
              <a:solidFill>
                <a:schemeClr val="lt2"/>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21"/>
          <p:cNvPicPr preferRelativeResize="0"/>
          <p:nvPr/>
        </p:nvPicPr>
        <p:blipFill>
          <a:blip r:embed="rId4">
            <a:alphaModFix/>
          </a:blip>
          <a:stretch>
            <a:fillRect/>
          </a:stretch>
        </p:blipFill>
        <p:spPr>
          <a:xfrm>
            <a:off x="147100" y="1645338"/>
            <a:ext cx="2875325" cy="1783724"/>
          </a:xfrm>
          <a:prstGeom prst="rect">
            <a:avLst/>
          </a:prstGeom>
          <a:noFill/>
          <a:ln>
            <a:noFill/>
          </a:ln>
        </p:spPr>
      </p:pic>
      <p:sp>
        <p:nvSpPr>
          <p:cNvPr id="167" name="Google Shape;167;p21"/>
          <p:cNvSpPr txBox="1"/>
          <p:nvPr/>
        </p:nvSpPr>
        <p:spPr>
          <a:xfrm>
            <a:off x="250375" y="3429050"/>
            <a:ext cx="2668800" cy="48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2"/>
                </a:solidFill>
                <a:latin typeface="Roboto"/>
                <a:ea typeface="Roboto"/>
                <a:cs typeface="Roboto"/>
                <a:sym typeface="Roboto"/>
              </a:rPr>
              <a:t>Manual parts requesting and </a:t>
            </a:r>
            <a:r>
              <a:rPr lang="en" sz="1200">
                <a:solidFill>
                  <a:schemeClr val="lt2"/>
                </a:solidFill>
                <a:latin typeface="Roboto"/>
                <a:ea typeface="Roboto"/>
                <a:cs typeface="Roboto"/>
                <a:sym typeface="Roboto"/>
              </a:rPr>
              <a:t>tracking using spreadsheets</a:t>
            </a:r>
            <a:endParaRPr sz="1200">
              <a:solidFill>
                <a:schemeClr val="lt2"/>
              </a:solidFill>
              <a:latin typeface="Roboto"/>
              <a:ea typeface="Roboto"/>
              <a:cs typeface="Roboto"/>
              <a:sym typeface="Roboto"/>
            </a:endParaRPr>
          </a:p>
        </p:txBody>
      </p:sp>
      <p:pic>
        <p:nvPicPr>
          <p:cNvPr id="168" name="Google Shape;168;p21"/>
          <p:cNvPicPr preferRelativeResize="0"/>
          <p:nvPr/>
        </p:nvPicPr>
        <p:blipFill>
          <a:blip r:embed="rId5">
            <a:alphaModFix/>
          </a:blip>
          <a:stretch>
            <a:fillRect/>
          </a:stretch>
        </p:blipFill>
        <p:spPr>
          <a:xfrm>
            <a:off x="6108775" y="2446175"/>
            <a:ext cx="2250600" cy="602700"/>
          </a:xfrm>
          <a:prstGeom prst="rect">
            <a:avLst/>
          </a:prstGeom>
          <a:noFill/>
          <a:ln>
            <a:noFill/>
          </a:ln>
        </p:spPr>
      </p:pic>
      <p:sp>
        <p:nvSpPr>
          <p:cNvPr id="169" name="Google Shape;169;p21"/>
          <p:cNvSpPr txBox="1"/>
          <p:nvPr/>
        </p:nvSpPr>
        <p:spPr>
          <a:xfrm>
            <a:off x="5208238" y="3839325"/>
            <a:ext cx="2668800" cy="482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lt2"/>
                </a:solidFill>
                <a:latin typeface="Roboto"/>
                <a:ea typeface="Roboto"/>
                <a:cs typeface="Roboto"/>
                <a:sym typeface="Roboto"/>
              </a:rPr>
              <a:t>A streamlined </a:t>
            </a:r>
            <a:r>
              <a:rPr lang="en" sz="1200">
                <a:solidFill>
                  <a:schemeClr val="lt2"/>
                </a:solidFill>
                <a:latin typeface="Roboto"/>
                <a:ea typeface="Roboto"/>
                <a:cs typeface="Roboto"/>
                <a:sym typeface="Roboto"/>
              </a:rPr>
              <a:t>asset</a:t>
            </a:r>
            <a:r>
              <a:rPr lang="en" sz="1200">
                <a:solidFill>
                  <a:schemeClr val="lt2"/>
                </a:solidFill>
                <a:latin typeface="Roboto"/>
                <a:ea typeface="Roboto"/>
                <a:cs typeface="Roboto"/>
                <a:sym typeface="Roboto"/>
              </a:rPr>
              <a:t> tracking and management web application</a:t>
            </a:r>
            <a:endParaRPr sz="1200">
              <a:solidFill>
                <a:schemeClr val="lt2"/>
              </a:solidFill>
              <a:latin typeface="Roboto"/>
              <a:ea typeface="Roboto"/>
              <a:cs typeface="Roboto"/>
              <a:sym typeface="Roboto"/>
            </a:endParaRPr>
          </a:p>
        </p:txBody>
      </p:sp>
      <p:pic>
        <p:nvPicPr>
          <p:cNvPr id="170" name="Google Shape;170;p21" title="Screenshot 2025-04-21 at 12-18-54 ShipME Requests.png"/>
          <p:cNvPicPr preferRelativeResize="0"/>
          <p:nvPr/>
        </p:nvPicPr>
        <p:blipFill rotWithShape="1">
          <a:blip r:embed="rId6">
            <a:alphaModFix/>
          </a:blip>
          <a:srcRect b="0" l="651" r="651" t="0"/>
          <a:stretch/>
        </p:blipFill>
        <p:spPr>
          <a:xfrm>
            <a:off x="3903588" y="1173325"/>
            <a:ext cx="5093299" cy="2665999"/>
          </a:xfrm>
          <a:prstGeom prst="rect">
            <a:avLst/>
          </a:prstGeom>
          <a:noFill/>
          <a:ln>
            <a:noFill/>
          </a:ln>
        </p:spPr>
      </p:pic>
      <p:sp>
        <p:nvSpPr>
          <p:cNvPr id="171" name="Google Shape;171;p21"/>
          <p:cNvSpPr txBox="1"/>
          <p:nvPr>
            <p:ph type="title"/>
          </p:nvPr>
        </p:nvSpPr>
        <p:spPr>
          <a:xfrm>
            <a:off x="98250" y="16350"/>
            <a:ext cx="8826600" cy="602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The Product</a:t>
            </a:r>
            <a:endParaRPr/>
          </a:p>
        </p:txBody>
      </p:sp>
      <p:pic>
        <p:nvPicPr>
          <p:cNvPr id="172" name="Google Shape;172;p21"/>
          <p:cNvPicPr preferRelativeResize="0"/>
          <p:nvPr/>
        </p:nvPicPr>
        <p:blipFill>
          <a:blip r:embed="rId7">
            <a:alphaModFix/>
          </a:blip>
          <a:stretch>
            <a:fillRect/>
          </a:stretch>
        </p:blipFill>
        <p:spPr>
          <a:xfrm rot="5400000">
            <a:off x="3252638" y="2299850"/>
            <a:ext cx="538700" cy="538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2"/>
          <p:cNvSpPr txBox="1"/>
          <p:nvPr>
            <p:ph idx="1" type="body"/>
          </p:nvPr>
        </p:nvSpPr>
        <p:spPr>
          <a:xfrm>
            <a:off x="57150" y="4696825"/>
            <a:ext cx="8382000" cy="446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1400"/>
              <a:t>ShipME Technologies</a:t>
            </a:r>
            <a:endParaRPr sz="1400"/>
          </a:p>
        </p:txBody>
      </p:sp>
      <p:pic>
        <p:nvPicPr>
          <p:cNvPr id="178" name="Google Shape;178;p22"/>
          <p:cNvPicPr preferRelativeResize="0"/>
          <p:nvPr/>
        </p:nvPicPr>
        <p:blipFill>
          <a:blip r:embed="rId4">
            <a:alphaModFix/>
          </a:blip>
          <a:stretch>
            <a:fillRect/>
          </a:stretch>
        </p:blipFill>
        <p:spPr>
          <a:xfrm>
            <a:off x="3619175" y="266708"/>
            <a:ext cx="1866899" cy="1142999"/>
          </a:xfrm>
          <a:prstGeom prst="rect">
            <a:avLst/>
          </a:prstGeom>
          <a:noFill/>
          <a:ln>
            <a:noFill/>
          </a:ln>
        </p:spPr>
      </p:pic>
      <p:pic>
        <p:nvPicPr>
          <p:cNvPr id="179" name="Google Shape;179;p22"/>
          <p:cNvPicPr preferRelativeResize="0"/>
          <p:nvPr/>
        </p:nvPicPr>
        <p:blipFill>
          <a:blip r:embed="rId5">
            <a:alphaModFix/>
          </a:blip>
          <a:stretch>
            <a:fillRect/>
          </a:stretch>
        </p:blipFill>
        <p:spPr>
          <a:xfrm>
            <a:off x="1558300" y="152407"/>
            <a:ext cx="1385316" cy="1371601"/>
          </a:xfrm>
          <a:prstGeom prst="rect">
            <a:avLst/>
          </a:prstGeom>
          <a:noFill/>
          <a:ln>
            <a:noFill/>
          </a:ln>
        </p:spPr>
      </p:pic>
      <p:pic>
        <p:nvPicPr>
          <p:cNvPr id="180" name="Google Shape;180;p22"/>
          <p:cNvPicPr preferRelativeResize="0"/>
          <p:nvPr/>
        </p:nvPicPr>
        <p:blipFill>
          <a:blip r:embed="rId6">
            <a:alphaModFix/>
          </a:blip>
          <a:stretch>
            <a:fillRect/>
          </a:stretch>
        </p:blipFill>
        <p:spPr>
          <a:xfrm>
            <a:off x="6161596" y="266708"/>
            <a:ext cx="1104900" cy="1143000"/>
          </a:xfrm>
          <a:prstGeom prst="rect">
            <a:avLst/>
          </a:prstGeom>
          <a:noFill/>
          <a:ln>
            <a:noFill/>
          </a:ln>
        </p:spPr>
      </p:pic>
      <p:sp>
        <p:nvSpPr>
          <p:cNvPr id="181" name="Google Shape;181;p22"/>
          <p:cNvSpPr txBox="1"/>
          <p:nvPr/>
        </p:nvSpPr>
        <p:spPr>
          <a:xfrm>
            <a:off x="1391012" y="1524000"/>
            <a:ext cx="1719900" cy="515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React Bootstrap </a:t>
            </a:r>
            <a:r>
              <a:rPr lang="en" sz="1600">
                <a:solidFill>
                  <a:schemeClr val="lt2"/>
                </a:solidFill>
                <a:latin typeface="Roboto"/>
                <a:ea typeface="Roboto"/>
                <a:cs typeface="Roboto"/>
                <a:sym typeface="Roboto"/>
              </a:rPr>
              <a:t>Front End</a:t>
            </a:r>
            <a:endParaRPr sz="1600">
              <a:solidFill>
                <a:schemeClr val="lt2"/>
              </a:solidFill>
              <a:latin typeface="Roboto"/>
              <a:ea typeface="Roboto"/>
              <a:cs typeface="Roboto"/>
              <a:sym typeface="Roboto"/>
            </a:endParaRPr>
          </a:p>
        </p:txBody>
      </p:sp>
      <p:sp>
        <p:nvSpPr>
          <p:cNvPr id="182" name="Google Shape;182;p22"/>
          <p:cNvSpPr txBox="1"/>
          <p:nvPr/>
        </p:nvSpPr>
        <p:spPr>
          <a:xfrm>
            <a:off x="3799635" y="1523999"/>
            <a:ext cx="1506000" cy="515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dk2"/>
                </a:solidFill>
                <a:latin typeface="Roboto"/>
                <a:ea typeface="Roboto"/>
                <a:cs typeface="Roboto"/>
                <a:sym typeface="Roboto"/>
              </a:rPr>
              <a:t>Express.js</a:t>
            </a:r>
            <a:endParaRPr sz="1600">
              <a:solidFill>
                <a:schemeClr val="dk2"/>
              </a:solidFill>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Back End API</a:t>
            </a:r>
            <a:endParaRPr sz="1600">
              <a:solidFill>
                <a:schemeClr val="lt2"/>
              </a:solidFill>
              <a:latin typeface="Roboto"/>
              <a:ea typeface="Roboto"/>
              <a:cs typeface="Roboto"/>
              <a:sym typeface="Roboto"/>
            </a:endParaRPr>
          </a:p>
        </p:txBody>
      </p:sp>
      <p:sp>
        <p:nvSpPr>
          <p:cNvPr id="183" name="Google Shape;183;p22"/>
          <p:cNvSpPr txBox="1"/>
          <p:nvPr/>
        </p:nvSpPr>
        <p:spPr>
          <a:xfrm>
            <a:off x="5961054" y="1524012"/>
            <a:ext cx="1506000" cy="515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PostgreSQL </a:t>
            </a:r>
            <a:r>
              <a:rPr lang="en" sz="1600">
                <a:solidFill>
                  <a:schemeClr val="lt2"/>
                </a:solidFill>
                <a:latin typeface="Roboto"/>
                <a:ea typeface="Roboto"/>
                <a:cs typeface="Roboto"/>
                <a:sym typeface="Roboto"/>
              </a:rPr>
              <a:t>Database</a:t>
            </a:r>
            <a:endParaRPr sz="1600">
              <a:solidFill>
                <a:schemeClr val="lt2"/>
              </a:solidFill>
              <a:latin typeface="Roboto"/>
              <a:ea typeface="Roboto"/>
              <a:cs typeface="Roboto"/>
              <a:sym typeface="Roboto"/>
            </a:endParaRPr>
          </a:p>
        </p:txBody>
      </p:sp>
      <p:pic>
        <p:nvPicPr>
          <p:cNvPr id="184" name="Google Shape;184;p22"/>
          <p:cNvPicPr preferRelativeResize="0"/>
          <p:nvPr/>
        </p:nvPicPr>
        <p:blipFill>
          <a:blip r:embed="rId7">
            <a:alphaModFix/>
          </a:blip>
          <a:stretch>
            <a:fillRect/>
          </a:stretch>
        </p:blipFill>
        <p:spPr>
          <a:xfrm>
            <a:off x="1565157" y="2419986"/>
            <a:ext cx="1371600" cy="1371600"/>
          </a:xfrm>
          <a:prstGeom prst="rect">
            <a:avLst/>
          </a:prstGeom>
          <a:noFill/>
          <a:ln>
            <a:noFill/>
          </a:ln>
        </p:spPr>
      </p:pic>
      <p:sp>
        <p:nvSpPr>
          <p:cNvPr id="185" name="Google Shape;185;p22"/>
          <p:cNvSpPr txBox="1"/>
          <p:nvPr/>
        </p:nvSpPr>
        <p:spPr>
          <a:xfrm>
            <a:off x="1497960" y="3791574"/>
            <a:ext cx="1506000" cy="515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Docker</a:t>
            </a:r>
            <a:endParaRPr sz="1600">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Containerizer</a:t>
            </a:r>
            <a:endParaRPr sz="1600">
              <a:solidFill>
                <a:schemeClr val="lt2"/>
              </a:solidFill>
              <a:latin typeface="Roboto"/>
              <a:ea typeface="Roboto"/>
              <a:cs typeface="Roboto"/>
              <a:sym typeface="Roboto"/>
            </a:endParaRPr>
          </a:p>
        </p:txBody>
      </p:sp>
      <p:sp>
        <p:nvSpPr>
          <p:cNvPr id="186" name="Google Shape;186;p22"/>
          <p:cNvSpPr txBox="1"/>
          <p:nvPr/>
        </p:nvSpPr>
        <p:spPr>
          <a:xfrm>
            <a:off x="3378875" y="3796525"/>
            <a:ext cx="2347500" cy="515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solidFill>
                  <a:schemeClr val="dk2"/>
                </a:solidFill>
                <a:latin typeface="Roboto"/>
                <a:ea typeface="Roboto"/>
                <a:cs typeface="Roboto"/>
                <a:sym typeface="Roboto"/>
              </a:rPr>
              <a:t>Amazon Web Services</a:t>
            </a:r>
            <a:endParaRPr sz="1600">
              <a:solidFill>
                <a:schemeClr val="dk2"/>
              </a:solidFill>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Hosting</a:t>
            </a:r>
            <a:endParaRPr sz="1600">
              <a:solidFill>
                <a:schemeClr val="lt2"/>
              </a:solidFill>
              <a:latin typeface="Roboto"/>
              <a:ea typeface="Roboto"/>
              <a:cs typeface="Roboto"/>
              <a:sym typeface="Roboto"/>
            </a:endParaRPr>
          </a:p>
        </p:txBody>
      </p:sp>
      <p:sp>
        <p:nvSpPr>
          <p:cNvPr id="187" name="Google Shape;187;p22"/>
          <p:cNvSpPr txBox="1"/>
          <p:nvPr/>
        </p:nvSpPr>
        <p:spPr>
          <a:xfrm>
            <a:off x="5961054" y="3791569"/>
            <a:ext cx="1506000" cy="515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OAuth 2.0</a:t>
            </a:r>
            <a:endParaRPr sz="1600">
              <a:latin typeface="Roboto"/>
              <a:ea typeface="Roboto"/>
              <a:cs typeface="Roboto"/>
              <a:sym typeface="Roboto"/>
            </a:endParaRPr>
          </a:p>
          <a:p>
            <a:pPr indent="0" lvl="0" marL="0" rtl="0" algn="ctr">
              <a:spcBef>
                <a:spcPts val="0"/>
              </a:spcBef>
              <a:spcAft>
                <a:spcPts val="0"/>
              </a:spcAft>
              <a:buNone/>
            </a:pPr>
            <a:r>
              <a:rPr lang="en" sz="1600">
                <a:solidFill>
                  <a:schemeClr val="lt2"/>
                </a:solidFill>
                <a:latin typeface="Roboto"/>
                <a:ea typeface="Roboto"/>
                <a:cs typeface="Roboto"/>
                <a:sym typeface="Roboto"/>
              </a:rPr>
              <a:t>Authentication</a:t>
            </a:r>
            <a:endParaRPr sz="1600">
              <a:solidFill>
                <a:schemeClr val="lt2"/>
              </a:solidFill>
              <a:latin typeface="Roboto"/>
              <a:ea typeface="Roboto"/>
              <a:cs typeface="Roboto"/>
              <a:sym typeface="Roboto"/>
            </a:endParaRPr>
          </a:p>
        </p:txBody>
      </p:sp>
      <p:pic>
        <p:nvPicPr>
          <p:cNvPr id="188" name="Google Shape;188;p22" title="st_small_507x507-pad_600x600_f8f8f8-removebg-preview.png"/>
          <p:cNvPicPr preferRelativeResize="0"/>
          <p:nvPr/>
        </p:nvPicPr>
        <p:blipFill rotWithShape="1">
          <a:blip r:embed="rId8">
            <a:alphaModFix/>
          </a:blip>
          <a:srcRect b="17051" l="6004" r="5169" t="19537"/>
          <a:stretch/>
        </p:blipFill>
        <p:spPr>
          <a:xfrm>
            <a:off x="3591226" y="2424292"/>
            <a:ext cx="1922804" cy="1371600"/>
          </a:xfrm>
          <a:prstGeom prst="rect">
            <a:avLst/>
          </a:prstGeom>
          <a:noFill/>
          <a:ln>
            <a:noFill/>
          </a:ln>
        </p:spPr>
      </p:pic>
      <p:pic>
        <p:nvPicPr>
          <p:cNvPr id="189" name="Google Shape;189;p22" title="1_e2x6biTeTNWeMc-C4aPogw-removebg-preview.png"/>
          <p:cNvPicPr preferRelativeResize="0"/>
          <p:nvPr/>
        </p:nvPicPr>
        <p:blipFill>
          <a:blip r:embed="rId9">
            <a:alphaModFix/>
          </a:blip>
          <a:stretch>
            <a:fillRect/>
          </a:stretch>
        </p:blipFill>
        <p:spPr>
          <a:xfrm>
            <a:off x="5675125" y="2419343"/>
            <a:ext cx="2077872" cy="1371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23"/>
          <p:cNvSpPr txBox="1"/>
          <p:nvPr>
            <p:ph idx="1" type="body"/>
          </p:nvPr>
        </p:nvSpPr>
        <p:spPr>
          <a:xfrm>
            <a:off x="57150" y="4696825"/>
            <a:ext cx="4514700" cy="446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1400"/>
              <a:t>ShipME Video Demo</a:t>
            </a:r>
            <a:endParaRPr sz="1400"/>
          </a:p>
        </p:txBody>
      </p:sp>
      <p:pic>
        <p:nvPicPr>
          <p:cNvPr id="195" name="Google Shape;195;p23" title="Presentation Demo Video.mp4">
            <a:hlinkClick r:id="rId4"/>
          </p:cNvPr>
          <p:cNvPicPr preferRelativeResize="0"/>
          <p:nvPr/>
        </p:nvPicPr>
        <p:blipFill>
          <a:blip r:embed="rId5">
            <a:alphaModFix/>
          </a:blip>
          <a:stretch>
            <a:fillRect/>
          </a:stretch>
        </p:blipFill>
        <p:spPr>
          <a:xfrm>
            <a:off x="280938" y="152400"/>
            <a:ext cx="8582114" cy="439202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gtEl>
                                        <p:attrNameLst>
                                          <p:attrName>style.visibility</p:attrName>
                                        </p:attrNameLst>
                                      </p:cBhvr>
                                      <p:to>
                                        <p:strVal val="visible"/>
                                      </p:to>
                                    </p:set>
                                    <p:animEffect filter="fade" transition="in">
                                      <p:cBhvr>
                                        <p:cTn dur="1000"/>
                                        <p:tgtEl>
                                          <p:spTgt spid="19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4"/>
          <p:cNvSpPr txBox="1"/>
          <p:nvPr>
            <p:ph idx="1" type="body"/>
          </p:nvPr>
        </p:nvSpPr>
        <p:spPr>
          <a:xfrm>
            <a:off x="57150" y="4696825"/>
            <a:ext cx="4514700" cy="4467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1400"/>
              <a:t>Deployment Strategy</a:t>
            </a:r>
            <a:endParaRPr sz="1400"/>
          </a:p>
        </p:txBody>
      </p:sp>
      <p:pic>
        <p:nvPicPr>
          <p:cNvPr id="201" name="Google Shape;201;p24"/>
          <p:cNvPicPr preferRelativeResize="0"/>
          <p:nvPr/>
        </p:nvPicPr>
        <p:blipFill>
          <a:blip r:embed="rId4">
            <a:alphaModFix/>
          </a:blip>
          <a:stretch>
            <a:fillRect/>
          </a:stretch>
        </p:blipFill>
        <p:spPr>
          <a:xfrm>
            <a:off x="152400" y="417538"/>
            <a:ext cx="8839204" cy="369882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pic>
        <p:nvPicPr>
          <p:cNvPr id="206" name="Google Shape;206;p25"/>
          <p:cNvPicPr preferRelativeResize="0"/>
          <p:nvPr/>
        </p:nvPicPr>
        <p:blipFill rotWithShape="1">
          <a:blip r:embed="rId4">
            <a:alphaModFix/>
          </a:blip>
          <a:srcRect b="12195" l="0" r="0" t="0"/>
          <a:stretch/>
        </p:blipFill>
        <p:spPr>
          <a:xfrm>
            <a:off x="0" y="0"/>
            <a:ext cx="9143997" cy="5143499"/>
          </a:xfrm>
          <a:prstGeom prst="rect">
            <a:avLst/>
          </a:prstGeom>
          <a:noFill/>
          <a:ln>
            <a:noFill/>
          </a:ln>
        </p:spPr>
      </p:pic>
      <p:sp>
        <p:nvSpPr>
          <p:cNvPr id="207" name="Google Shape;207;p25"/>
          <p:cNvSpPr txBox="1"/>
          <p:nvPr>
            <p:ph type="title"/>
          </p:nvPr>
        </p:nvSpPr>
        <p:spPr>
          <a:xfrm>
            <a:off x="1302900" y="1590000"/>
            <a:ext cx="8222100" cy="19635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t>Version 1.0</a:t>
            </a:r>
            <a:endParaRPr/>
          </a:p>
        </p:txBody>
      </p:sp>
      <p:pic>
        <p:nvPicPr>
          <p:cNvPr id="208" name="Google Shape;208;p25"/>
          <p:cNvPicPr preferRelativeResize="0"/>
          <p:nvPr/>
        </p:nvPicPr>
        <p:blipFill>
          <a:blip r:embed="rId5">
            <a:alphaModFix/>
          </a:blip>
          <a:stretch>
            <a:fillRect/>
          </a:stretch>
        </p:blipFill>
        <p:spPr>
          <a:xfrm>
            <a:off x="381000" y="1962150"/>
            <a:ext cx="1371601" cy="13716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terial">
  <a:themeElements>
    <a:clrScheme name="Material">
      <a:dk1>
        <a:srgbClr val="F56600"/>
      </a:dk1>
      <a:lt1>
        <a:srgbClr val="FFFFFF"/>
      </a:lt1>
      <a:dk2>
        <a:srgbClr val="333333"/>
      </a:dk2>
      <a:lt2>
        <a:srgbClr val="737373"/>
      </a:lt2>
      <a:accent1>
        <a:srgbClr val="005EB8"/>
      </a:accent1>
      <a:accent2>
        <a:srgbClr val="546223"/>
      </a:accent2>
      <a:accent3>
        <a:srgbClr val="B94700"/>
      </a:accent3>
      <a:accent4>
        <a:srgbClr val="FAFAFA"/>
      </a:accent4>
      <a:accent5>
        <a:srgbClr val="00205B"/>
      </a:accent5>
      <a:accent6>
        <a:srgbClr val="EFDBB2"/>
      </a:accent6>
      <a:hlink>
        <a:srgbClr val="2E1A47"/>
      </a:hlink>
      <a:folHlink>
        <a:srgbClr val="1A237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