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952"/>
  </p:normalViewPr>
  <p:slideViewPr>
    <p:cSldViewPr snapToGrid="0">
      <p:cViewPr varScale="1">
        <p:scale>
          <a:sx n="115" d="100"/>
          <a:sy n="115" d="100"/>
        </p:scale>
        <p:origin x="4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1/24/23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1/24/23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EA210-3682-2127-0A41-508991893A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CPSC 1011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4F8503-7369-ACAA-E3A8-2FC744C1BF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Section 002</a:t>
            </a:r>
          </a:p>
          <a:p>
            <a:r>
              <a:rPr lang="en-US" dirty="0"/>
              <a:t>TAs: Owen Sullivan, Sahana </a:t>
            </a:r>
            <a:r>
              <a:rPr lang="en-US" dirty="0" err="1"/>
              <a:t>Surapureddy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852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D868099-6145-4BC0-A5EA-74BEF1776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AB37B5-E5F5-0243-01F2-67D75D33D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1424" y="1110882"/>
            <a:ext cx="3053039" cy="1060817"/>
          </a:xfrm>
        </p:spPr>
        <p:txBody>
          <a:bodyPr anchor="b">
            <a:normAutofit/>
          </a:bodyPr>
          <a:lstStyle/>
          <a:p>
            <a:r>
              <a:rPr lang="en-US" sz="2800" dirty="0"/>
              <a:t>About Owen</a:t>
            </a:r>
          </a:p>
        </p:txBody>
      </p:sp>
      <p:pic>
        <p:nvPicPr>
          <p:cNvPr id="5" name="Content Placeholder 4" descr="A person with red hair&#10;&#10;Description automatically generated with medium confidence">
            <a:extLst>
              <a:ext uri="{FF2B5EF4-FFF2-40B4-BE49-F238E27FC236}">
                <a16:creationId xmlns:a16="http://schemas.microsoft.com/office/drawing/2014/main" id="{E34054E5-2E1F-ADE1-E566-D648995E0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97" y="640080"/>
            <a:ext cx="5577840" cy="557784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CB5501F-B606-AA07-4E4A-3E77D37FE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1423" y="2286000"/>
            <a:ext cx="3053039" cy="3931920"/>
          </a:xfrm>
        </p:spPr>
        <p:txBody>
          <a:bodyPr>
            <a:normAutofit/>
          </a:bodyPr>
          <a:lstStyle/>
          <a:p>
            <a:r>
              <a:rPr lang="en-US" sz="1600" dirty="0"/>
              <a:t>Junior majoring in Computer Information Systems</a:t>
            </a:r>
          </a:p>
          <a:p>
            <a:r>
              <a:rPr lang="en-US" sz="1600" dirty="0"/>
              <a:t>Amateur web designer &amp; developer</a:t>
            </a:r>
          </a:p>
          <a:p>
            <a:pPr lvl="1"/>
            <a:r>
              <a:rPr lang="en-US" sz="1600" dirty="0"/>
              <a:t>Proficient with HTML/CSS/JavaScript and C/C++</a:t>
            </a:r>
          </a:p>
          <a:p>
            <a:r>
              <a:rPr lang="en-US" sz="1600" dirty="0"/>
              <a:t>IT Professional, most recently with </a:t>
            </a:r>
            <a:r>
              <a:rPr lang="en-US" sz="1600" dirty="0" err="1"/>
              <a:t>Benefitfocus.com</a:t>
            </a:r>
            <a:r>
              <a:rPr lang="en-US" sz="1600" dirty="0"/>
              <a:t>, Inc., in Charleston, SC</a:t>
            </a:r>
          </a:p>
          <a:p>
            <a:r>
              <a:rPr lang="en-US" sz="1600" dirty="0"/>
              <a:t>Singer in CU Singers &amp; Men’s Chorus</a:t>
            </a: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CC1026F7-DECB-49B4-A565-518BBA445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983434" y="640080"/>
            <a:ext cx="2296028" cy="3674981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811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D868099-6145-4BC0-A5EA-74BEF1776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AB37B5-E5F5-0243-01F2-67D75D33D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1424" y="1110882"/>
            <a:ext cx="3053039" cy="1060817"/>
          </a:xfrm>
        </p:spPr>
        <p:txBody>
          <a:bodyPr anchor="b">
            <a:normAutofit/>
          </a:bodyPr>
          <a:lstStyle/>
          <a:p>
            <a:r>
              <a:rPr lang="en-US" sz="2800" dirty="0"/>
              <a:t>About Sahana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CB5501F-B606-AA07-4E4A-3E77D37FE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1423" y="2286000"/>
            <a:ext cx="3053039" cy="3931920"/>
          </a:xfrm>
        </p:spPr>
        <p:txBody>
          <a:bodyPr>
            <a:normAutofit/>
          </a:bodyPr>
          <a:lstStyle/>
          <a:p>
            <a:r>
              <a:rPr lang="en-US" sz="1600" dirty="0"/>
              <a:t>Pursuing Masters in Computer and Information Sciences</a:t>
            </a:r>
          </a:p>
          <a:p>
            <a:r>
              <a:rPr lang="en-US" sz="1600" dirty="0"/>
              <a:t>Completed Bachelor’s in Computer Science</a:t>
            </a:r>
          </a:p>
          <a:p>
            <a:r>
              <a:rPr lang="en-US" sz="1600" dirty="0"/>
              <a:t>3 years of experience with Philips and Cardinal health companies</a:t>
            </a:r>
          </a:p>
          <a:p>
            <a:r>
              <a:rPr lang="en-US" sz="1600" dirty="0"/>
              <a:t>Fond of traveling and spending time with friends</a:t>
            </a: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CC1026F7-DECB-49B4-A565-518BBA445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983434" y="640080"/>
            <a:ext cx="2296028" cy="3674981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34FBF3-FFF5-12B6-2712-E9F540FAB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97" y="640080"/>
            <a:ext cx="5577840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2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204626-2220-4678-A939-FD94EA7B5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28578-2BFE-E20E-9F50-E544B68F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958837" cy="1485900"/>
          </a:xfrm>
        </p:spPr>
        <p:txBody>
          <a:bodyPr>
            <a:normAutofit/>
          </a:bodyPr>
          <a:lstStyle/>
          <a:p>
            <a:r>
              <a:rPr lang="en-US" dirty="0"/>
              <a:t>About this lab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6B58E-C563-4D1D-1826-E8D7E15B5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958837" cy="3581400"/>
          </a:xfrm>
        </p:spPr>
        <p:txBody>
          <a:bodyPr>
            <a:normAutofit/>
          </a:bodyPr>
          <a:lstStyle/>
          <a:p>
            <a:r>
              <a:rPr lang="en-US" dirty="0"/>
              <a:t>Learning objectives:</a:t>
            </a:r>
          </a:p>
          <a:p>
            <a:pPr lvl="1"/>
            <a:r>
              <a:rPr lang="en-US" dirty="0"/>
              <a:t>Practice connecting to and making use of the School of Computing virtual environment</a:t>
            </a:r>
          </a:p>
          <a:p>
            <a:pPr lvl="1"/>
            <a:r>
              <a:rPr lang="en-US" dirty="0"/>
              <a:t>Learn programming in the C language</a:t>
            </a:r>
          </a:p>
          <a:p>
            <a:r>
              <a:rPr lang="en-US" dirty="0"/>
              <a:t>Lab assignments:</a:t>
            </a:r>
          </a:p>
          <a:p>
            <a:pPr lvl="1"/>
            <a:r>
              <a:rPr lang="en-US" dirty="0"/>
              <a:t>Will consist of programming exercises based on skills learned in lecture, as well as some new concepts introduced in lab</a:t>
            </a:r>
          </a:p>
          <a:p>
            <a:pPr lvl="1"/>
            <a:r>
              <a:rPr lang="en-US" dirty="0"/>
              <a:t>Must be turned in via </a:t>
            </a:r>
            <a:r>
              <a:rPr lang="en-US" dirty="0" err="1"/>
              <a:t>Gradescope</a:t>
            </a:r>
            <a:r>
              <a:rPr lang="en-US" dirty="0"/>
              <a:t> for auto-grading and some manual review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97D8A6-1C5A-42B6-AE78-F3D0F9BDF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37C3E71E-3071-FA78-13C1-68D1C34F1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340" y="1778834"/>
            <a:ext cx="3299579" cy="329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89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784DD-3C77-9679-7CA0-ECAB981B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937AD-FDC2-E248-58C1-E274C7B52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You can make use of several resources for help in this lab:</a:t>
            </a:r>
          </a:p>
          <a:p>
            <a:pPr lvl="1"/>
            <a:r>
              <a:rPr lang="en-US" dirty="0"/>
              <a:t>Your TAs, during lab</a:t>
            </a:r>
          </a:p>
          <a:p>
            <a:pPr lvl="1"/>
            <a:r>
              <a:rPr lang="en-US" dirty="0"/>
              <a:t>Your TAs, during office hours</a:t>
            </a:r>
          </a:p>
          <a:p>
            <a:pPr lvl="2"/>
            <a:r>
              <a:rPr lang="en-US" dirty="0"/>
              <a:t>Owen’s are Wednesdays, 4:15pm-6:15pm</a:t>
            </a:r>
          </a:p>
          <a:p>
            <a:pPr lvl="1"/>
            <a:r>
              <a:rPr lang="en-US" dirty="0"/>
              <a:t>Other TAs, during office hours</a:t>
            </a:r>
          </a:p>
          <a:p>
            <a:pPr lvl="2"/>
            <a:r>
              <a:rPr lang="en-US" dirty="0"/>
              <a:t>Office hours for other TAs are posted on Canvas</a:t>
            </a:r>
          </a:p>
          <a:p>
            <a:pPr lvl="1"/>
            <a:r>
              <a:rPr lang="en-US" dirty="0"/>
              <a:t>The internet</a:t>
            </a:r>
          </a:p>
          <a:p>
            <a:pPr lvl="2"/>
            <a:r>
              <a:rPr lang="en-US" dirty="0"/>
              <a:t>For reference only</a:t>
            </a:r>
          </a:p>
          <a:p>
            <a:pPr lvl="1"/>
            <a:r>
              <a:rPr lang="en-US" dirty="0"/>
              <a:t>Microsoft Teams</a:t>
            </a:r>
          </a:p>
          <a:p>
            <a:pPr lvl="2"/>
            <a:r>
              <a:rPr lang="en-US" dirty="0"/>
              <a:t>Do not post code solutions</a:t>
            </a:r>
          </a:p>
        </p:txBody>
      </p:sp>
    </p:spTree>
    <p:extLst>
      <p:ext uri="{BB962C8B-B14F-4D97-AF65-F5344CB8AC3E}">
        <p14:creationId xmlns:p14="http://schemas.microsoft.com/office/powerpoint/2010/main" val="2493395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87A69-B238-F5B6-5C23-7B0E6FD09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0" dirty="0"/>
              <a:t>E86GR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AF097-A4F1-8D11-7154-C964A8196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checkin.cs.clemson.edu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39099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63</TotalTime>
  <Words>219</Words>
  <Application>Microsoft Macintosh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Franklin Gothic Book</vt:lpstr>
      <vt:lpstr>Crop</vt:lpstr>
      <vt:lpstr>CPSC 1011</vt:lpstr>
      <vt:lpstr>About Owen</vt:lpstr>
      <vt:lpstr>About Sahana</vt:lpstr>
      <vt:lpstr>About this lab</vt:lpstr>
      <vt:lpstr>Resources</vt:lpstr>
      <vt:lpstr>E86GR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1011</dc:title>
  <dc:creator>Owen Patrick Sullivan</dc:creator>
  <cp:lastModifiedBy>Owen Patrick Sullivan</cp:lastModifiedBy>
  <cp:revision>5</cp:revision>
  <dcterms:created xsi:type="dcterms:W3CDTF">2022-08-30T14:18:01Z</dcterms:created>
  <dcterms:modified xsi:type="dcterms:W3CDTF">2023-01-24T14:39:53Z</dcterms:modified>
</cp:coreProperties>
</file>